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2.xml" ContentType="application/vnd.openxmlformats-officedocument.themeOverride+xml"/>
  <Override PartName="/ppt/theme/themeOverride3.xml" ContentType="application/vnd.openxmlformats-officedocument.themeOverride+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4"/>
  </p:sldMasterIdLst>
  <p:notesMasterIdLst>
    <p:notesMasterId r:id="rId47"/>
  </p:notesMasterIdLst>
  <p:handoutMasterIdLst>
    <p:handoutMasterId r:id="rId48"/>
  </p:handoutMasterIdLst>
  <p:sldIdLst>
    <p:sldId id="357" r:id="rId5"/>
    <p:sldId id="313" r:id="rId6"/>
    <p:sldId id="384" r:id="rId7"/>
    <p:sldId id="385" r:id="rId8"/>
    <p:sldId id="402" r:id="rId9"/>
    <p:sldId id="397" r:id="rId10"/>
    <p:sldId id="400" r:id="rId11"/>
    <p:sldId id="401" r:id="rId12"/>
    <p:sldId id="386" r:id="rId13"/>
    <p:sldId id="403" r:id="rId14"/>
    <p:sldId id="387" r:id="rId15"/>
    <p:sldId id="388" r:id="rId16"/>
    <p:sldId id="370" r:id="rId17"/>
    <p:sldId id="278" r:id="rId18"/>
    <p:sldId id="389" r:id="rId19"/>
    <p:sldId id="375" r:id="rId20"/>
    <p:sldId id="367" r:id="rId21"/>
    <p:sldId id="289" r:id="rId22"/>
    <p:sldId id="290" r:id="rId23"/>
    <p:sldId id="291" r:id="rId24"/>
    <p:sldId id="292" r:id="rId25"/>
    <p:sldId id="294" r:id="rId26"/>
    <p:sldId id="293" r:id="rId27"/>
    <p:sldId id="295" r:id="rId28"/>
    <p:sldId id="398" r:id="rId29"/>
    <p:sldId id="1651" r:id="rId30"/>
    <p:sldId id="372" r:id="rId31"/>
    <p:sldId id="362" r:id="rId32"/>
    <p:sldId id="404" r:id="rId33"/>
    <p:sldId id="376" r:id="rId34"/>
    <p:sldId id="381" r:id="rId35"/>
    <p:sldId id="287" r:id="rId36"/>
    <p:sldId id="382" r:id="rId37"/>
    <p:sldId id="383" r:id="rId38"/>
    <p:sldId id="399" r:id="rId39"/>
    <p:sldId id="371" r:id="rId40"/>
    <p:sldId id="394" r:id="rId41"/>
    <p:sldId id="361" r:id="rId42"/>
    <p:sldId id="393" r:id="rId43"/>
    <p:sldId id="1650" r:id="rId44"/>
    <p:sldId id="1649" r:id="rId45"/>
    <p:sldId id="343" r:id="rId46"/>
  </p:sldIdLst>
  <p:sldSz cx="12192000" cy="6858000"/>
  <p:notesSz cx="6858000" cy="9144000"/>
  <p:custDataLst>
    <p:tags r:id="rId4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AAAB3303-1E46-42D6-B6C0-646571DA32E0}">
          <p14:sldIdLst>
            <p14:sldId id="357"/>
            <p14:sldId id="313"/>
          </p14:sldIdLst>
        </p14:section>
        <p14:section name="New external career site" id="{AB2E94C0-061B-4796-AE10-7C21D4B6B07C}">
          <p14:sldIdLst>
            <p14:sldId id="384"/>
            <p14:sldId id="385"/>
            <p14:sldId id="402"/>
            <p14:sldId id="397"/>
            <p14:sldId id="400"/>
            <p14:sldId id="401"/>
            <p14:sldId id="386"/>
            <p14:sldId id="403"/>
            <p14:sldId id="387"/>
            <p14:sldId id="388"/>
          </p14:sldIdLst>
        </p14:section>
        <p14:section name="Apply with LinkedIn" id="{B5AC9EE6-06E5-47BE-A093-1D4C5AA03864}">
          <p14:sldIdLst>
            <p14:sldId id="370"/>
            <p14:sldId id="278"/>
            <p14:sldId id="389"/>
          </p14:sldIdLst>
        </p14:section>
        <p14:section name="Candidate pools" id="{FC2F69E1-F54F-4F32-944B-0BCEB2FA0624}">
          <p14:sldIdLst>
            <p14:sldId id="375"/>
            <p14:sldId id="367"/>
            <p14:sldId id="289"/>
            <p14:sldId id="290"/>
            <p14:sldId id="291"/>
            <p14:sldId id="292"/>
            <p14:sldId id="294"/>
            <p14:sldId id="293"/>
            <p14:sldId id="295"/>
            <p14:sldId id="398"/>
            <p14:sldId id="1651"/>
          </p14:sldIdLst>
        </p14:section>
        <p14:section name="Candidate data purge" id="{2F648D54-5B05-4046-9B72-9FE237303AFB}">
          <p14:sldIdLst>
            <p14:sldId id="372"/>
            <p14:sldId id="362"/>
            <p14:sldId id="404"/>
          </p14:sldIdLst>
        </p14:section>
        <p14:section name="Evergreen requisitions" id="{BC4A86D1-81F9-400E-9C37-B6E32D782EBD}">
          <p14:sldIdLst>
            <p14:sldId id="376"/>
            <p14:sldId id="381"/>
            <p14:sldId id="287"/>
            <p14:sldId id="382"/>
            <p14:sldId id="383"/>
            <p14:sldId id="399"/>
          </p14:sldIdLst>
        </p14:section>
        <p14:section name="Recruiting sources" id="{27147DA4-E109-4CA3-B48F-BFFCF3897397}">
          <p14:sldIdLst>
            <p14:sldId id="371"/>
            <p14:sldId id="394"/>
            <p14:sldId id="361"/>
            <p14:sldId id="393"/>
          </p14:sldIdLst>
        </p14:section>
        <p14:section name="Request on iPeople?" id="{B7E3DC96-CA55-489F-8B38-86937CF20165}">
          <p14:sldIdLst>
            <p14:sldId id="1650"/>
            <p14:sldId id="1649"/>
          </p14:sldIdLst>
        </p14:section>
        <p14:section name="End" id="{EE5B0069-A420-47D6-A913-9A133E39A006}">
          <p14:sldIdLst>
            <p14:sldId id="34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2A49B2F-2527-AF2D-D98F-904645CE01E4}" name="Michael Love" initials="ML" userId="S::michael.love@bcw-global.com::092b0555-242d-4620-b1b0-defd61c97ed1" providerId="AD"/>
  <p188:author id="{C612E4AD-AD17-C98B-1668-8C1DEE11100B}" name="Jaya MARCELLIN" initials="" userId="S::jam79109@ipsen.com::28b204ab-4561-4f41-8871-c0c966cc3bc4"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2E9D6"/>
    <a:srgbClr val="C84874"/>
    <a:srgbClr val="333333"/>
    <a:srgbClr val="ECF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895687-76C0-7E8E-1973-81982A91174A}" v="1" dt="2024-03-19T10:55:11.426"/>
    <p1510:client id="{BEE29FFB-41A4-44F8-9951-26B5430813F0}" v="216" dt="2024-03-19T14:55:16.8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756" y="10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presProps" Target="presProps.xml"/><Relationship Id="rId55"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008001-1A26-40EF-934D-F9296E4B3209}" type="doc">
      <dgm:prSet loTypeId="urn:microsoft.com/office/officeart/2005/8/layout/hList1" loCatId="list" qsTypeId="urn:microsoft.com/office/officeart/2005/8/quickstyle/simple1" qsCatId="simple" csTypeId="urn:microsoft.com/office/officeart/2005/8/colors/accent3_3" csCatId="accent3" phldr="1"/>
      <dgm:spPr/>
      <dgm:t>
        <a:bodyPr/>
        <a:lstStyle/>
        <a:p>
          <a:endParaRPr lang="en-US"/>
        </a:p>
      </dgm:t>
    </dgm:pt>
    <dgm:pt modelId="{99D37F4B-613C-4686-821D-B08A4AFEEC21}">
      <dgm:prSet phldrT="[Text]"/>
      <dgm:spPr/>
      <dgm:t>
        <a:bodyPr/>
        <a:lstStyle/>
        <a:p>
          <a:r>
            <a:rPr lang="fr-FR"/>
            <a:t>Dynamic pool</a:t>
          </a:r>
          <a:endParaRPr lang="en-US"/>
        </a:p>
      </dgm:t>
    </dgm:pt>
    <dgm:pt modelId="{01BEA894-80DF-4F17-B0A8-E90919906D4C}" type="parTrans" cxnId="{451C5FB6-E9D8-43DE-8939-7CDF6C70DC92}">
      <dgm:prSet/>
      <dgm:spPr/>
      <dgm:t>
        <a:bodyPr/>
        <a:lstStyle/>
        <a:p>
          <a:endParaRPr lang="en-US"/>
        </a:p>
      </dgm:t>
    </dgm:pt>
    <dgm:pt modelId="{3CE0FF9C-449F-44D0-A8C5-00F9FCB3079F}" type="sibTrans" cxnId="{451C5FB6-E9D8-43DE-8939-7CDF6C70DC92}">
      <dgm:prSet/>
      <dgm:spPr/>
      <dgm:t>
        <a:bodyPr/>
        <a:lstStyle/>
        <a:p>
          <a:endParaRPr lang="en-US"/>
        </a:p>
      </dgm:t>
    </dgm:pt>
    <dgm:pt modelId="{7E6D1987-5FF9-41CF-B79B-752FC2645EAA}">
      <dgm:prSet phldrT="[Text]"/>
      <dgm:spPr/>
      <dgm:t>
        <a:bodyPr/>
        <a:lstStyle/>
        <a:p>
          <a:r>
            <a:rPr lang="fr-FR" err="1"/>
            <a:t>Static</a:t>
          </a:r>
          <a:r>
            <a:rPr lang="fr-FR"/>
            <a:t> pool</a:t>
          </a:r>
          <a:endParaRPr lang="en-US"/>
        </a:p>
      </dgm:t>
    </dgm:pt>
    <dgm:pt modelId="{CCC5F01F-94C6-4B0D-BC18-561909E89E1D}" type="parTrans" cxnId="{AFD7B339-E326-413C-9E53-5746071F3725}">
      <dgm:prSet/>
      <dgm:spPr/>
      <dgm:t>
        <a:bodyPr/>
        <a:lstStyle/>
        <a:p>
          <a:endParaRPr lang="en-US"/>
        </a:p>
      </dgm:t>
    </dgm:pt>
    <dgm:pt modelId="{28674255-A202-4D04-BD9C-D0E7EBDADCBF}" type="sibTrans" cxnId="{AFD7B339-E326-413C-9E53-5746071F3725}">
      <dgm:prSet/>
      <dgm:spPr/>
      <dgm:t>
        <a:bodyPr/>
        <a:lstStyle/>
        <a:p>
          <a:endParaRPr lang="en-US"/>
        </a:p>
      </dgm:t>
    </dgm:pt>
    <dgm:pt modelId="{7E4B5B7C-86A4-45E6-B177-48C6B6059187}">
      <dgm:prSet phldrT="[Text]"/>
      <dgm:spPr/>
      <dgm:t>
        <a:bodyPr/>
        <a:lstStyle/>
        <a:p>
          <a:pPr>
            <a:buClr>
              <a:srgbClr val="000000"/>
            </a:buClr>
            <a:buChar char="•"/>
          </a:pPr>
          <a:r>
            <a:rPr lang="en-US" spc="-5">
              <a:latin typeface="Arial MT"/>
              <a:cs typeface="Arial MT"/>
            </a:rPr>
            <a:t>Create</a:t>
          </a:r>
          <a:r>
            <a:rPr lang="en-US">
              <a:latin typeface="Arial MT"/>
              <a:cs typeface="Arial MT"/>
            </a:rPr>
            <a:t> </a:t>
          </a:r>
          <a:r>
            <a:rPr lang="en-US" spc="-10">
              <a:latin typeface="Arial MT"/>
              <a:cs typeface="Arial MT"/>
            </a:rPr>
            <a:t>with</a:t>
          </a:r>
          <a:r>
            <a:rPr lang="en-US" spc="10">
              <a:latin typeface="Arial MT"/>
              <a:cs typeface="Arial MT"/>
            </a:rPr>
            <a:t> </a:t>
          </a:r>
          <a:r>
            <a:rPr lang="en-US" spc="-5">
              <a:latin typeface="Arial MT"/>
              <a:cs typeface="Arial MT"/>
            </a:rPr>
            <a:t>specific</a:t>
          </a:r>
          <a:r>
            <a:rPr lang="en-US" spc="-15">
              <a:latin typeface="Arial MT"/>
              <a:cs typeface="Arial MT"/>
            </a:rPr>
            <a:t> </a:t>
          </a:r>
          <a:r>
            <a:rPr lang="en-US" spc="-5">
              <a:latin typeface="Arial MT"/>
              <a:cs typeface="Arial MT"/>
            </a:rPr>
            <a:t>criteria</a:t>
          </a:r>
          <a:endParaRPr lang="en-US"/>
        </a:p>
      </dgm:t>
    </dgm:pt>
    <dgm:pt modelId="{D8913898-667F-4670-8FBF-EB7BFB46790F}" type="parTrans" cxnId="{A4C87EC8-3169-457F-96D8-CEF87BC801FF}">
      <dgm:prSet/>
      <dgm:spPr/>
      <dgm:t>
        <a:bodyPr/>
        <a:lstStyle/>
        <a:p>
          <a:endParaRPr lang="en-US"/>
        </a:p>
      </dgm:t>
    </dgm:pt>
    <dgm:pt modelId="{9D7FA68C-3795-4262-965D-B0EE155DEB88}" type="sibTrans" cxnId="{A4C87EC8-3169-457F-96D8-CEF87BC801FF}">
      <dgm:prSet/>
      <dgm:spPr/>
      <dgm:t>
        <a:bodyPr/>
        <a:lstStyle/>
        <a:p>
          <a:endParaRPr lang="en-US"/>
        </a:p>
      </dgm:t>
    </dgm:pt>
    <dgm:pt modelId="{7265FB87-2465-471A-9476-235CB90B5184}">
      <dgm:prSet/>
      <dgm:spPr/>
      <dgm:t>
        <a:bodyPr/>
        <a:lstStyle/>
        <a:p>
          <a:r>
            <a:rPr lang="en-US" spc="-5">
              <a:latin typeface="Arial MT"/>
              <a:cs typeface="Arial MT"/>
            </a:rPr>
            <a:t>Automatically</a:t>
          </a:r>
          <a:r>
            <a:rPr lang="en-US" spc="-15">
              <a:latin typeface="Arial MT"/>
              <a:cs typeface="Arial MT"/>
            </a:rPr>
            <a:t> </a:t>
          </a:r>
          <a:r>
            <a:rPr lang="en-US" spc="-5">
              <a:latin typeface="Arial MT"/>
              <a:cs typeface="Arial MT"/>
            </a:rPr>
            <a:t>and</a:t>
          </a:r>
          <a:r>
            <a:rPr lang="en-US" spc="15">
              <a:latin typeface="Arial MT"/>
              <a:cs typeface="Arial MT"/>
            </a:rPr>
            <a:t> </a:t>
          </a:r>
          <a:r>
            <a:rPr lang="en-US" spc="-5">
              <a:latin typeface="Arial MT"/>
              <a:cs typeface="Arial MT"/>
            </a:rPr>
            <a:t>continuously</a:t>
          </a:r>
          <a:r>
            <a:rPr lang="en-US" spc="-10">
              <a:latin typeface="Arial MT"/>
              <a:cs typeface="Arial MT"/>
            </a:rPr>
            <a:t> </a:t>
          </a:r>
          <a:r>
            <a:rPr lang="en-US" spc="-5">
              <a:latin typeface="Arial MT"/>
              <a:cs typeface="Arial MT"/>
            </a:rPr>
            <a:t>adds</a:t>
          </a:r>
          <a:endParaRPr lang="en-US">
            <a:latin typeface="Arial MT"/>
            <a:cs typeface="Arial MT"/>
          </a:endParaRPr>
        </a:p>
      </dgm:t>
    </dgm:pt>
    <dgm:pt modelId="{CB133945-41ED-49F0-995E-770B97459C31}" type="parTrans" cxnId="{37BE12A3-1A29-4506-970C-BC8DE412876D}">
      <dgm:prSet/>
      <dgm:spPr/>
      <dgm:t>
        <a:bodyPr/>
        <a:lstStyle/>
        <a:p>
          <a:endParaRPr lang="en-US"/>
        </a:p>
      </dgm:t>
    </dgm:pt>
    <dgm:pt modelId="{A45076E1-F645-4ED3-84CC-DF9D743417D4}" type="sibTrans" cxnId="{37BE12A3-1A29-4506-970C-BC8DE412876D}">
      <dgm:prSet/>
      <dgm:spPr/>
      <dgm:t>
        <a:bodyPr/>
        <a:lstStyle/>
        <a:p>
          <a:endParaRPr lang="en-US"/>
        </a:p>
      </dgm:t>
    </dgm:pt>
    <dgm:pt modelId="{10E51FE9-B887-4C00-A776-8F4B926C3C9D}">
      <dgm:prSet/>
      <dgm:spPr/>
      <dgm:t>
        <a:bodyPr/>
        <a:lstStyle/>
        <a:p>
          <a:r>
            <a:rPr lang="en-US" spc="-5">
              <a:latin typeface="Arial MT"/>
              <a:cs typeface="Arial MT"/>
            </a:rPr>
            <a:t>Candidates</a:t>
          </a:r>
          <a:r>
            <a:rPr lang="en-US" spc="-10">
              <a:latin typeface="Arial MT"/>
              <a:cs typeface="Arial MT"/>
            </a:rPr>
            <a:t> </a:t>
          </a:r>
          <a:r>
            <a:rPr lang="en-US" spc="-5">
              <a:latin typeface="Arial MT"/>
              <a:cs typeface="Arial MT"/>
            </a:rPr>
            <a:t>that</a:t>
          </a:r>
          <a:r>
            <a:rPr lang="en-US" spc="20">
              <a:latin typeface="Arial MT"/>
              <a:cs typeface="Arial MT"/>
            </a:rPr>
            <a:t> </a:t>
          </a:r>
          <a:r>
            <a:rPr lang="en-US" spc="-5">
              <a:latin typeface="Arial MT"/>
              <a:cs typeface="Arial MT"/>
            </a:rPr>
            <a:t>match</a:t>
          </a:r>
          <a:r>
            <a:rPr lang="en-US" spc="10">
              <a:latin typeface="Arial MT"/>
              <a:cs typeface="Arial MT"/>
            </a:rPr>
            <a:t> </a:t>
          </a:r>
          <a:r>
            <a:rPr lang="en-US" spc="-10">
              <a:latin typeface="Arial MT"/>
              <a:cs typeface="Arial MT"/>
            </a:rPr>
            <a:t>your</a:t>
          </a:r>
          <a:r>
            <a:rPr lang="en-US" spc="30">
              <a:latin typeface="Arial MT"/>
              <a:cs typeface="Arial MT"/>
            </a:rPr>
            <a:t> </a:t>
          </a:r>
          <a:r>
            <a:rPr lang="en-US" spc="-5">
              <a:latin typeface="Arial MT"/>
              <a:cs typeface="Arial MT"/>
            </a:rPr>
            <a:t>criteria</a:t>
          </a:r>
          <a:endParaRPr lang="en-US">
            <a:latin typeface="Arial MT"/>
            <a:cs typeface="Arial MT"/>
          </a:endParaRPr>
        </a:p>
      </dgm:t>
    </dgm:pt>
    <dgm:pt modelId="{2CE4055D-7961-4E9F-82F3-59081DEF4140}" type="parTrans" cxnId="{DCDC86EB-36EC-4E02-A452-23245142E35C}">
      <dgm:prSet/>
      <dgm:spPr/>
      <dgm:t>
        <a:bodyPr/>
        <a:lstStyle/>
        <a:p>
          <a:endParaRPr lang="en-US"/>
        </a:p>
      </dgm:t>
    </dgm:pt>
    <dgm:pt modelId="{AFDEAE38-90BA-4BE0-BD41-E0A236D4EEAE}" type="sibTrans" cxnId="{DCDC86EB-36EC-4E02-A452-23245142E35C}">
      <dgm:prSet/>
      <dgm:spPr/>
      <dgm:t>
        <a:bodyPr/>
        <a:lstStyle/>
        <a:p>
          <a:endParaRPr lang="en-US"/>
        </a:p>
      </dgm:t>
    </dgm:pt>
    <dgm:pt modelId="{E30D4EAC-3B42-4E5A-BB3F-D56F015D3D83}">
      <dgm:prSet/>
      <dgm:spPr/>
      <dgm:t>
        <a:bodyPr/>
        <a:lstStyle/>
        <a:p>
          <a:r>
            <a:rPr lang="en-US" spc="-5">
              <a:latin typeface="Arial MT"/>
              <a:cs typeface="Arial MT"/>
            </a:rPr>
            <a:t>Up</a:t>
          </a:r>
          <a:r>
            <a:rPr lang="en-US" spc="-20">
              <a:latin typeface="Arial MT"/>
              <a:cs typeface="Arial MT"/>
            </a:rPr>
            <a:t> </a:t>
          </a:r>
          <a:r>
            <a:rPr lang="en-US" spc="-5">
              <a:latin typeface="Arial MT"/>
              <a:cs typeface="Arial MT"/>
            </a:rPr>
            <a:t>to 50,000</a:t>
          </a:r>
          <a:r>
            <a:rPr lang="en-US">
              <a:latin typeface="Arial MT"/>
              <a:cs typeface="Arial MT"/>
            </a:rPr>
            <a:t> </a:t>
          </a:r>
          <a:r>
            <a:rPr lang="en-US" spc="-5">
              <a:latin typeface="Arial MT"/>
              <a:cs typeface="Arial MT"/>
            </a:rPr>
            <a:t>members</a:t>
          </a:r>
          <a:br>
            <a:rPr lang="en-US" spc="-5">
              <a:latin typeface="Arial MT"/>
              <a:cs typeface="Arial MT"/>
            </a:rPr>
          </a:br>
          <a:br>
            <a:rPr lang="en-US" spc="-5">
              <a:latin typeface="Arial MT"/>
              <a:cs typeface="Arial MT"/>
            </a:rPr>
          </a:br>
          <a:r>
            <a:rPr lang="en-US" i="1" spc="-5">
              <a:latin typeface="Arial MT"/>
              <a:cs typeface="Arial MT"/>
            </a:rPr>
            <a:t>Ex:</a:t>
          </a:r>
          <a:r>
            <a:rPr lang="en-US" i="1">
              <a:latin typeface="Arial MT"/>
              <a:cs typeface="Arial MT"/>
            </a:rPr>
            <a:t> c</a:t>
          </a:r>
          <a:r>
            <a:rPr lang="en-US" i="1" spc="-5">
              <a:latin typeface="Arial MT"/>
              <a:cs typeface="Arial MT"/>
            </a:rPr>
            <a:t>ontinuous</a:t>
          </a:r>
          <a:r>
            <a:rPr lang="en-US" i="1" spc="5">
              <a:latin typeface="Arial MT"/>
              <a:cs typeface="Arial MT"/>
            </a:rPr>
            <a:t> </a:t>
          </a:r>
          <a:r>
            <a:rPr lang="en-US" i="1" spc="-5">
              <a:latin typeface="Arial MT"/>
              <a:cs typeface="Arial MT"/>
            </a:rPr>
            <a:t>search for</a:t>
          </a:r>
          <a:r>
            <a:rPr lang="en-US" i="1" spc="15">
              <a:latin typeface="Arial MT"/>
              <a:cs typeface="Arial MT"/>
            </a:rPr>
            <a:t> </a:t>
          </a:r>
          <a:r>
            <a:rPr lang="en-US" i="1" spc="-5">
              <a:latin typeface="Arial MT"/>
              <a:cs typeface="Arial MT"/>
            </a:rPr>
            <a:t>candidates </a:t>
          </a:r>
          <a:r>
            <a:rPr lang="en-US" i="1" spc="-430">
              <a:latin typeface="Arial MT"/>
              <a:cs typeface="Arial MT"/>
            </a:rPr>
            <a:t> </a:t>
          </a:r>
          <a:r>
            <a:rPr lang="en-US" i="1" spc="-10">
              <a:latin typeface="Arial MT"/>
              <a:cs typeface="Arial MT"/>
            </a:rPr>
            <a:t>with</a:t>
          </a:r>
          <a:r>
            <a:rPr lang="en-US" i="1" spc="5">
              <a:latin typeface="Arial MT"/>
              <a:cs typeface="Arial MT"/>
            </a:rPr>
            <a:t> </a:t>
          </a:r>
          <a:r>
            <a:rPr lang="en-US" i="1" spc="-5">
              <a:latin typeface="Arial MT"/>
              <a:cs typeface="Arial MT"/>
            </a:rPr>
            <a:t>IT</a:t>
          </a:r>
          <a:r>
            <a:rPr lang="en-US" i="1" spc="-20">
              <a:latin typeface="Arial MT"/>
              <a:cs typeface="Arial MT"/>
            </a:rPr>
            <a:t> </a:t>
          </a:r>
          <a:r>
            <a:rPr lang="en-US" i="1" spc="-10">
              <a:latin typeface="Arial MT"/>
              <a:cs typeface="Arial MT"/>
            </a:rPr>
            <a:t>experience</a:t>
          </a:r>
          <a:r>
            <a:rPr lang="en-US" i="1" spc="-5">
              <a:latin typeface="Arial MT"/>
              <a:cs typeface="Arial MT"/>
            </a:rPr>
            <a:t> </a:t>
          </a:r>
          <a:r>
            <a:rPr lang="en-US" i="1" spc="-10">
              <a:latin typeface="Arial MT"/>
              <a:cs typeface="Arial MT"/>
            </a:rPr>
            <a:t>and</a:t>
          </a:r>
          <a:r>
            <a:rPr lang="en-US" i="1" spc="5">
              <a:latin typeface="Arial MT"/>
              <a:cs typeface="Arial MT"/>
            </a:rPr>
            <a:t> </a:t>
          </a:r>
          <a:r>
            <a:rPr lang="en-US" i="1" spc="-5">
              <a:latin typeface="Arial MT"/>
              <a:cs typeface="Arial MT"/>
            </a:rPr>
            <a:t>a </a:t>
          </a:r>
          <a:r>
            <a:rPr lang="en-US" i="1">
              <a:latin typeface="Arial MT"/>
              <a:cs typeface="Arial MT"/>
            </a:rPr>
            <a:t>Bachelor’s </a:t>
          </a:r>
          <a:r>
            <a:rPr lang="en-US" i="1" spc="-5">
              <a:latin typeface="Arial MT"/>
              <a:cs typeface="Arial MT"/>
            </a:rPr>
            <a:t>degree.</a:t>
          </a:r>
          <a:endParaRPr lang="en-US" i="1">
            <a:latin typeface="Arial MT"/>
            <a:cs typeface="Arial MT"/>
          </a:endParaRPr>
        </a:p>
      </dgm:t>
    </dgm:pt>
    <dgm:pt modelId="{9B3A5E0A-462F-43DF-BEED-972301DFE4A8}" type="parTrans" cxnId="{27E3460D-AA54-45DC-9055-9258DAF53857}">
      <dgm:prSet/>
      <dgm:spPr/>
      <dgm:t>
        <a:bodyPr/>
        <a:lstStyle/>
        <a:p>
          <a:endParaRPr lang="en-US"/>
        </a:p>
      </dgm:t>
    </dgm:pt>
    <dgm:pt modelId="{D500DE67-F05C-4EFB-9D20-C0D984244816}" type="sibTrans" cxnId="{27E3460D-AA54-45DC-9055-9258DAF53857}">
      <dgm:prSet/>
      <dgm:spPr/>
      <dgm:t>
        <a:bodyPr/>
        <a:lstStyle/>
        <a:p>
          <a:endParaRPr lang="en-US"/>
        </a:p>
      </dgm:t>
    </dgm:pt>
    <dgm:pt modelId="{81A2A12F-DE4B-4203-936E-C86DCEFF6A3E}">
      <dgm:prSet phldrT="[Text]"/>
      <dgm:spPr/>
      <dgm:t>
        <a:bodyPr/>
        <a:lstStyle/>
        <a:p>
          <a:pPr>
            <a:buClr>
              <a:srgbClr val="000000"/>
            </a:buClr>
            <a:buChar char="•"/>
          </a:pPr>
          <a:r>
            <a:rPr lang="en-US" spc="-5"/>
            <a:t>Manually</a:t>
          </a:r>
          <a:r>
            <a:rPr lang="en-US" spc="-30"/>
            <a:t> </a:t>
          </a:r>
          <a:r>
            <a:rPr lang="en-US" spc="-5"/>
            <a:t>add</a:t>
          </a:r>
          <a:r>
            <a:rPr lang="en-US" spc="-20"/>
            <a:t> </a:t>
          </a:r>
          <a:r>
            <a:rPr lang="en-US" spc="-5"/>
            <a:t>members</a:t>
          </a:r>
          <a:endParaRPr lang="en-US"/>
        </a:p>
      </dgm:t>
    </dgm:pt>
    <dgm:pt modelId="{52E93EA9-5A1A-4B84-B4B4-55789B5B7EC1}" type="parTrans" cxnId="{79EB21EE-1039-446F-84AC-5C03C0DE536B}">
      <dgm:prSet/>
      <dgm:spPr/>
      <dgm:t>
        <a:bodyPr/>
        <a:lstStyle/>
        <a:p>
          <a:endParaRPr lang="en-US"/>
        </a:p>
      </dgm:t>
    </dgm:pt>
    <dgm:pt modelId="{528350A1-FE77-4D3D-B301-C600B5738062}" type="sibTrans" cxnId="{79EB21EE-1039-446F-84AC-5C03C0DE536B}">
      <dgm:prSet/>
      <dgm:spPr/>
      <dgm:t>
        <a:bodyPr/>
        <a:lstStyle/>
        <a:p>
          <a:endParaRPr lang="en-US"/>
        </a:p>
      </dgm:t>
    </dgm:pt>
    <dgm:pt modelId="{77F45A15-FEC3-49B1-A63C-71FF11F20161}">
      <dgm:prSet/>
      <dgm:spPr/>
      <dgm:t>
        <a:bodyPr/>
        <a:lstStyle/>
        <a:p>
          <a:r>
            <a:rPr lang="en-US" spc="-5"/>
            <a:t>Up</a:t>
          </a:r>
          <a:r>
            <a:rPr lang="en-US" spc="-15"/>
            <a:t> </a:t>
          </a:r>
          <a:r>
            <a:rPr lang="en-US" spc="-5"/>
            <a:t>to 25,000 members</a:t>
          </a:r>
          <a:br>
            <a:rPr lang="en-US" spc="-5"/>
          </a:br>
          <a:br>
            <a:rPr lang="en-US" spc="-5"/>
          </a:br>
          <a:r>
            <a:rPr lang="en-US" i="1" spc="-5"/>
            <a:t>Ex:</a:t>
          </a:r>
          <a:r>
            <a:rPr lang="en-US" i="1" spc="-20"/>
            <a:t> t</a:t>
          </a:r>
          <a:r>
            <a:rPr lang="en-US" i="1" spc="-30"/>
            <a:t>argeted</a:t>
          </a:r>
          <a:r>
            <a:rPr lang="en-US" i="1" spc="25"/>
            <a:t> </a:t>
          </a:r>
          <a:r>
            <a:rPr lang="en-US" i="1" spc="-5"/>
            <a:t>executive candidates to </a:t>
          </a:r>
          <a:r>
            <a:rPr lang="en-US" i="1" spc="-430"/>
            <a:t> </a:t>
          </a:r>
          <a:r>
            <a:rPr lang="en-US" i="1" spc="-5"/>
            <a:t>retain</a:t>
          </a:r>
          <a:r>
            <a:rPr lang="en-US" i="1" spc="5"/>
            <a:t> </a:t>
          </a:r>
          <a:r>
            <a:rPr lang="en-US" i="1" spc="-5"/>
            <a:t>for</a:t>
          </a:r>
          <a:r>
            <a:rPr lang="en-US" i="1" spc="15"/>
            <a:t> </a:t>
          </a:r>
          <a:r>
            <a:rPr lang="en-US" i="1" spc="-5"/>
            <a:t>future</a:t>
          </a:r>
          <a:r>
            <a:rPr lang="en-US" i="1" spc="20"/>
            <a:t> </a:t>
          </a:r>
          <a:r>
            <a:rPr lang="en-US" i="1" spc="-5"/>
            <a:t>openings.</a:t>
          </a:r>
        </a:p>
      </dgm:t>
    </dgm:pt>
    <dgm:pt modelId="{8A7EC634-52A4-4A1B-B0DC-2006BCB4C97B}" type="parTrans" cxnId="{6F28BBD6-851A-4D88-8D32-77C5CC9E02EE}">
      <dgm:prSet/>
      <dgm:spPr/>
      <dgm:t>
        <a:bodyPr/>
        <a:lstStyle/>
        <a:p>
          <a:endParaRPr lang="en-US"/>
        </a:p>
      </dgm:t>
    </dgm:pt>
    <dgm:pt modelId="{EC03C062-2C0F-471C-86B3-0529C59F2978}" type="sibTrans" cxnId="{6F28BBD6-851A-4D88-8D32-77C5CC9E02EE}">
      <dgm:prSet/>
      <dgm:spPr/>
      <dgm:t>
        <a:bodyPr/>
        <a:lstStyle/>
        <a:p>
          <a:endParaRPr lang="en-US"/>
        </a:p>
      </dgm:t>
    </dgm:pt>
    <dgm:pt modelId="{ECAF4E81-C976-43FC-89F2-EBA987EE14A8}" type="pres">
      <dgm:prSet presAssocID="{BF008001-1A26-40EF-934D-F9296E4B3209}" presName="Name0" presStyleCnt="0">
        <dgm:presLayoutVars>
          <dgm:dir/>
          <dgm:animLvl val="lvl"/>
          <dgm:resizeHandles val="exact"/>
        </dgm:presLayoutVars>
      </dgm:prSet>
      <dgm:spPr/>
    </dgm:pt>
    <dgm:pt modelId="{4061C68A-3521-46F3-BB62-A4B62E8A5403}" type="pres">
      <dgm:prSet presAssocID="{99D37F4B-613C-4686-821D-B08A4AFEEC21}" presName="composite" presStyleCnt="0"/>
      <dgm:spPr/>
    </dgm:pt>
    <dgm:pt modelId="{E65926DE-9FE5-4FAB-8F99-AF5298311C65}" type="pres">
      <dgm:prSet presAssocID="{99D37F4B-613C-4686-821D-B08A4AFEEC21}" presName="parTx" presStyleLbl="alignNode1" presStyleIdx="0" presStyleCnt="2">
        <dgm:presLayoutVars>
          <dgm:chMax val="0"/>
          <dgm:chPref val="0"/>
          <dgm:bulletEnabled val="1"/>
        </dgm:presLayoutVars>
      </dgm:prSet>
      <dgm:spPr/>
    </dgm:pt>
    <dgm:pt modelId="{BB0BCDF2-B970-424B-8567-4BAC9B85B817}" type="pres">
      <dgm:prSet presAssocID="{99D37F4B-613C-4686-821D-B08A4AFEEC21}" presName="desTx" presStyleLbl="alignAccFollowNode1" presStyleIdx="0" presStyleCnt="2" custLinFactNeighborX="-1" custLinFactNeighborY="-1344">
        <dgm:presLayoutVars>
          <dgm:bulletEnabled val="1"/>
        </dgm:presLayoutVars>
      </dgm:prSet>
      <dgm:spPr/>
    </dgm:pt>
    <dgm:pt modelId="{0D58A9A6-4B2F-498A-B510-FA5F8AAA1862}" type="pres">
      <dgm:prSet presAssocID="{3CE0FF9C-449F-44D0-A8C5-00F9FCB3079F}" presName="space" presStyleCnt="0"/>
      <dgm:spPr/>
    </dgm:pt>
    <dgm:pt modelId="{158082A6-BDF9-4235-9035-CFFF0EFDE8CD}" type="pres">
      <dgm:prSet presAssocID="{7E6D1987-5FF9-41CF-B79B-752FC2645EAA}" presName="composite" presStyleCnt="0"/>
      <dgm:spPr/>
    </dgm:pt>
    <dgm:pt modelId="{5EBC2F09-F6E1-4050-A5F1-976269632768}" type="pres">
      <dgm:prSet presAssocID="{7E6D1987-5FF9-41CF-B79B-752FC2645EAA}" presName="parTx" presStyleLbl="alignNode1" presStyleIdx="1" presStyleCnt="2">
        <dgm:presLayoutVars>
          <dgm:chMax val="0"/>
          <dgm:chPref val="0"/>
          <dgm:bulletEnabled val="1"/>
        </dgm:presLayoutVars>
      </dgm:prSet>
      <dgm:spPr/>
    </dgm:pt>
    <dgm:pt modelId="{B52AD06A-120E-4273-86ED-7898F3936C6B}" type="pres">
      <dgm:prSet presAssocID="{7E6D1987-5FF9-41CF-B79B-752FC2645EAA}" presName="desTx" presStyleLbl="alignAccFollowNode1" presStyleIdx="1" presStyleCnt="2">
        <dgm:presLayoutVars>
          <dgm:bulletEnabled val="1"/>
        </dgm:presLayoutVars>
      </dgm:prSet>
      <dgm:spPr/>
    </dgm:pt>
  </dgm:ptLst>
  <dgm:cxnLst>
    <dgm:cxn modelId="{75E0300C-A34D-4C10-8BB9-34C86F1C7910}" type="presOf" srcId="{77F45A15-FEC3-49B1-A63C-71FF11F20161}" destId="{B52AD06A-120E-4273-86ED-7898F3936C6B}" srcOrd="0" destOrd="1" presId="urn:microsoft.com/office/officeart/2005/8/layout/hList1"/>
    <dgm:cxn modelId="{27E3460D-AA54-45DC-9055-9258DAF53857}" srcId="{99D37F4B-613C-4686-821D-B08A4AFEEC21}" destId="{E30D4EAC-3B42-4E5A-BB3F-D56F015D3D83}" srcOrd="3" destOrd="0" parTransId="{9B3A5E0A-462F-43DF-BEED-972301DFE4A8}" sibTransId="{D500DE67-F05C-4EFB-9D20-C0D984244816}"/>
    <dgm:cxn modelId="{AFD7B339-E326-413C-9E53-5746071F3725}" srcId="{BF008001-1A26-40EF-934D-F9296E4B3209}" destId="{7E6D1987-5FF9-41CF-B79B-752FC2645EAA}" srcOrd="1" destOrd="0" parTransId="{CCC5F01F-94C6-4B0D-BC18-561909E89E1D}" sibTransId="{28674255-A202-4D04-BD9C-D0E7EBDADCBF}"/>
    <dgm:cxn modelId="{9BE3C666-3D5C-4857-8D6E-FE46181FA1F4}" type="presOf" srcId="{BF008001-1A26-40EF-934D-F9296E4B3209}" destId="{ECAF4E81-C976-43FC-89F2-EBA987EE14A8}" srcOrd="0" destOrd="0" presId="urn:microsoft.com/office/officeart/2005/8/layout/hList1"/>
    <dgm:cxn modelId="{FFDB9868-880D-4914-89E6-CD48DEA3E3B8}" type="presOf" srcId="{7E6D1987-5FF9-41CF-B79B-752FC2645EAA}" destId="{5EBC2F09-F6E1-4050-A5F1-976269632768}" srcOrd="0" destOrd="0" presId="urn:microsoft.com/office/officeart/2005/8/layout/hList1"/>
    <dgm:cxn modelId="{54025D80-205E-44B2-9233-DDF6944209C0}" type="presOf" srcId="{99D37F4B-613C-4686-821D-B08A4AFEEC21}" destId="{E65926DE-9FE5-4FAB-8F99-AF5298311C65}" srcOrd="0" destOrd="0" presId="urn:microsoft.com/office/officeart/2005/8/layout/hList1"/>
    <dgm:cxn modelId="{9C98B381-EAF1-49C3-A97A-F21172853C68}" type="presOf" srcId="{10E51FE9-B887-4C00-A776-8F4B926C3C9D}" destId="{BB0BCDF2-B970-424B-8567-4BAC9B85B817}" srcOrd="0" destOrd="2" presId="urn:microsoft.com/office/officeart/2005/8/layout/hList1"/>
    <dgm:cxn modelId="{ED9286A0-36A9-4C59-8B6F-C1545ED8C9E5}" type="presOf" srcId="{7E4B5B7C-86A4-45E6-B177-48C6B6059187}" destId="{BB0BCDF2-B970-424B-8567-4BAC9B85B817}" srcOrd="0" destOrd="0" presId="urn:microsoft.com/office/officeart/2005/8/layout/hList1"/>
    <dgm:cxn modelId="{37BE12A3-1A29-4506-970C-BC8DE412876D}" srcId="{99D37F4B-613C-4686-821D-B08A4AFEEC21}" destId="{7265FB87-2465-471A-9476-235CB90B5184}" srcOrd="1" destOrd="0" parTransId="{CB133945-41ED-49F0-995E-770B97459C31}" sibTransId="{A45076E1-F645-4ED3-84CC-DF9D743417D4}"/>
    <dgm:cxn modelId="{B6FD13AB-3A2F-4754-8C43-39B70EA57110}" type="presOf" srcId="{E30D4EAC-3B42-4E5A-BB3F-D56F015D3D83}" destId="{BB0BCDF2-B970-424B-8567-4BAC9B85B817}" srcOrd="0" destOrd="3" presId="urn:microsoft.com/office/officeart/2005/8/layout/hList1"/>
    <dgm:cxn modelId="{451C5FB6-E9D8-43DE-8939-7CDF6C70DC92}" srcId="{BF008001-1A26-40EF-934D-F9296E4B3209}" destId="{99D37F4B-613C-4686-821D-B08A4AFEEC21}" srcOrd="0" destOrd="0" parTransId="{01BEA894-80DF-4F17-B0A8-E90919906D4C}" sibTransId="{3CE0FF9C-449F-44D0-A8C5-00F9FCB3079F}"/>
    <dgm:cxn modelId="{A4C87EC8-3169-457F-96D8-CEF87BC801FF}" srcId="{99D37F4B-613C-4686-821D-B08A4AFEEC21}" destId="{7E4B5B7C-86A4-45E6-B177-48C6B6059187}" srcOrd="0" destOrd="0" parTransId="{D8913898-667F-4670-8FBF-EB7BFB46790F}" sibTransId="{9D7FA68C-3795-4262-965D-B0EE155DEB88}"/>
    <dgm:cxn modelId="{D77EFFCC-FCF5-4500-B583-28379CD7577F}" type="presOf" srcId="{7265FB87-2465-471A-9476-235CB90B5184}" destId="{BB0BCDF2-B970-424B-8567-4BAC9B85B817}" srcOrd="0" destOrd="1" presId="urn:microsoft.com/office/officeart/2005/8/layout/hList1"/>
    <dgm:cxn modelId="{E554A4D0-96EB-4EE4-B590-1A07BA462EC7}" type="presOf" srcId="{81A2A12F-DE4B-4203-936E-C86DCEFF6A3E}" destId="{B52AD06A-120E-4273-86ED-7898F3936C6B}" srcOrd="0" destOrd="0" presId="urn:microsoft.com/office/officeart/2005/8/layout/hList1"/>
    <dgm:cxn modelId="{6F28BBD6-851A-4D88-8D32-77C5CC9E02EE}" srcId="{7E6D1987-5FF9-41CF-B79B-752FC2645EAA}" destId="{77F45A15-FEC3-49B1-A63C-71FF11F20161}" srcOrd="1" destOrd="0" parTransId="{8A7EC634-52A4-4A1B-B0DC-2006BCB4C97B}" sibTransId="{EC03C062-2C0F-471C-86B3-0529C59F2978}"/>
    <dgm:cxn modelId="{DCDC86EB-36EC-4E02-A452-23245142E35C}" srcId="{99D37F4B-613C-4686-821D-B08A4AFEEC21}" destId="{10E51FE9-B887-4C00-A776-8F4B926C3C9D}" srcOrd="2" destOrd="0" parTransId="{2CE4055D-7961-4E9F-82F3-59081DEF4140}" sibTransId="{AFDEAE38-90BA-4BE0-BD41-E0A236D4EEAE}"/>
    <dgm:cxn modelId="{79EB21EE-1039-446F-84AC-5C03C0DE536B}" srcId="{7E6D1987-5FF9-41CF-B79B-752FC2645EAA}" destId="{81A2A12F-DE4B-4203-936E-C86DCEFF6A3E}" srcOrd="0" destOrd="0" parTransId="{52E93EA9-5A1A-4B84-B4B4-55789B5B7EC1}" sibTransId="{528350A1-FE77-4D3D-B301-C600B5738062}"/>
    <dgm:cxn modelId="{F78D9C22-8AF8-4CC3-BB85-8C236C910876}" type="presParOf" srcId="{ECAF4E81-C976-43FC-89F2-EBA987EE14A8}" destId="{4061C68A-3521-46F3-BB62-A4B62E8A5403}" srcOrd="0" destOrd="0" presId="urn:microsoft.com/office/officeart/2005/8/layout/hList1"/>
    <dgm:cxn modelId="{3282C717-1B54-41F5-B80B-CE337C6ECFD3}" type="presParOf" srcId="{4061C68A-3521-46F3-BB62-A4B62E8A5403}" destId="{E65926DE-9FE5-4FAB-8F99-AF5298311C65}" srcOrd="0" destOrd="0" presId="urn:microsoft.com/office/officeart/2005/8/layout/hList1"/>
    <dgm:cxn modelId="{92191AE0-4AC9-4F65-9CC3-C6F80AA80746}" type="presParOf" srcId="{4061C68A-3521-46F3-BB62-A4B62E8A5403}" destId="{BB0BCDF2-B970-424B-8567-4BAC9B85B817}" srcOrd="1" destOrd="0" presId="urn:microsoft.com/office/officeart/2005/8/layout/hList1"/>
    <dgm:cxn modelId="{A152E847-3588-44CB-9E70-D615A70305A3}" type="presParOf" srcId="{ECAF4E81-C976-43FC-89F2-EBA987EE14A8}" destId="{0D58A9A6-4B2F-498A-B510-FA5F8AAA1862}" srcOrd="1" destOrd="0" presId="urn:microsoft.com/office/officeart/2005/8/layout/hList1"/>
    <dgm:cxn modelId="{3205671B-4890-42A4-853F-9DFADF2EE396}" type="presParOf" srcId="{ECAF4E81-C976-43FC-89F2-EBA987EE14A8}" destId="{158082A6-BDF9-4235-9035-CFFF0EFDE8CD}" srcOrd="2" destOrd="0" presId="urn:microsoft.com/office/officeart/2005/8/layout/hList1"/>
    <dgm:cxn modelId="{AD40E3B8-C2C9-450B-9671-8721B57CC751}" type="presParOf" srcId="{158082A6-BDF9-4235-9035-CFFF0EFDE8CD}" destId="{5EBC2F09-F6E1-4050-A5F1-976269632768}" srcOrd="0" destOrd="0" presId="urn:microsoft.com/office/officeart/2005/8/layout/hList1"/>
    <dgm:cxn modelId="{A4126163-FC87-4040-993A-24EA5E04D08F}" type="presParOf" srcId="{158082A6-BDF9-4235-9035-CFFF0EFDE8CD}" destId="{B52AD06A-120E-4273-86ED-7898F3936C6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5926DE-9FE5-4FAB-8F99-AF5298311C65}">
      <dsp:nvSpPr>
        <dsp:cNvPr id="0" name=""/>
        <dsp:cNvSpPr/>
      </dsp:nvSpPr>
      <dsp:spPr>
        <a:xfrm>
          <a:off x="39" y="185695"/>
          <a:ext cx="3798093" cy="547200"/>
        </a:xfrm>
        <a:prstGeom prst="rect">
          <a:avLst/>
        </a:prstGeom>
        <a:solidFill>
          <a:schemeClr val="accent3">
            <a:shade val="80000"/>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fr-FR" sz="1900" kern="1200"/>
            <a:t>Dynamic pool</a:t>
          </a:r>
          <a:endParaRPr lang="en-US" sz="1900" kern="1200"/>
        </a:p>
      </dsp:txBody>
      <dsp:txXfrm>
        <a:off x="39" y="185695"/>
        <a:ext cx="3798093" cy="547200"/>
      </dsp:txXfrm>
    </dsp:sp>
    <dsp:sp modelId="{BB0BCDF2-B970-424B-8567-4BAC9B85B817}">
      <dsp:nvSpPr>
        <dsp:cNvPr id="0" name=""/>
        <dsp:cNvSpPr/>
      </dsp:nvSpPr>
      <dsp:spPr>
        <a:xfrm>
          <a:off x="1" y="693641"/>
          <a:ext cx="3798093" cy="2920680"/>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lr>
              <a:srgbClr val="000000"/>
            </a:buClr>
            <a:buChar char="•"/>
          </a:pPr>
          <a:r>
            <a:rPr lang="en-US" sz="1900" kern="1200" spc="-5">
              <a:latin typeface="Arial MT"/>
              <a:cs typeface="Arial MT"/>
            </a:rPr>
            <a:t>Create</a:t>
          </a:r>
          <a:r>
            <a:rPr lang="en-US" sz="1900" kern="1200">
              <a:latin typeface="Arial MT"/>
              <a:cs typeface="Arial MT"/>
            </a:rPr>
            <a:t> </a:t>
          </a:r>
          <a:r>
            <a:rPr lang="en-US" sz="1900" kern="1200" spc="-10">
              <a:latin typeface="Arial MT"/>
              <a:cs typeface="Arial MT"/>
            </a:rPr>
            <a:t>with</a:t>
          </a:r>
          <a:r>
            <a:rPr lang="en-US" sz="1900" kern="1200" spc="10">
              <a:latin typeface="Arial MT"/>
              <a:cs typeface="Arial MT"/>
            </a:rPr>
            <a:t> </a:t>
          </a:r>
          <a:r>
            <a:rPr lang="en-US" sz="1900" kern="1200" spc="-5">
              <a:latin typeface="Arial MT"/>
              <a:cs typeface="Arial MT"/>
            </a:rPr>
            <a:t>specific</a:t>
          </a:r>
          <a:r>
            <a:rPr lang="en-US" sz="1900" kern="1200" spc="-15">
              <a:latin typeface="Arial MT"/>
              <a:cs typeface="Arial MT"/>
            </a:rPr>
            <a:t> </a:t>
          </a:r>
          <a:r>
            <a:rPr lang="en-US" sz="1900" kern="1200" spc="-5">
              <a:latin typeface="Arial MT"/>
              <a:cs typeface="Arial MT"/>
            </a:rPr>
            <a:t>criteria</a:t>
          </a:r>
          <a:endParaRPr lang="en-US" sz="1900" kern="1200"/>
        </a:p>
        <a:p>
          <a:pPr marL="171450" lvl="1" indent="-171450" algn="l" defTabSz="844550">
            <a:lnSpc>
              <a:spcPct val="90000"/>
            </a:lnSpc>
            <a:spcBef>
              <a:spcPct val="0"/>
            </a:spcBef>
            <a:spcAft>
              <a:spcPct val="15000"/>
            </a:spcAft>
            <a:buChar char="•"/>
          </a:pPr>
          <a:r>
            <a:rPr lang="en-US" sz="1900" kern="1200" spc="-5">
              <a:latin typeface="Arial MT"/>
              <a:cs typeface="Arial MT"/>
            </a:rPr>
            <a:t>Automatically</a:t>
          </a:r>
          <a:r>
            <a:rPr lang="en-US" sz="1900" kern="1200" spc="-15">
              <a:latin typeface="Arial MT"/>
              <a:cs typeface="Arial MT"/>
            </a:rPr>
            <a:t> </a:t>
          </a:r>
          <a:r>
            <a:rPr lang="en-US" sz="1900" kern="1200" spc="-5">
              <a:latin typeface="Arial MT"/>
              <a:cs typeface="Arial MT"/>
            </a:rPr>
            <a:t>and</a:t>
          </a:r>
          <a:r>
            <a:rPr lang="en-US" sz="1900" kern="1200" spc="15">
              <a:latin typeface="Arial MT"/>
              <a:cs typeface="Arial MT"/>
            </a:rPr>
            <a:t> </a:t>
          </a:r>
          <a:r>
            <a:rPr lang="en-US" sz="1900" kern="1200" spc="-5">
              <a:latin typeface="Arial MT"/>
              <a:cs typeface="Arial MT"/>
            </a:rPr>
            <a:t>continuously</a:t>
          </a:r>
          <a:r>
            <a:rPr lang="en-US" sz="1900" kern="1200" spc="-10">
              <a:latin typeface="Arial MT"/>
              <a:cs typeface="Arial MT"/>
            </a:rPr>
            <a:t> </a:t>
          </a:r>
          <a:r>
            <a:rPr lang="en-US" sz="1900" kern="1200" spc="-5">
              <a:latin typeface="Arial MT"/>
              <a:cs typeface="Arial MT"/>
            </a:rPr>
            <a:t>adds</a:t>
          </a:r>
          <a:endParaRPr lang="en-US" sz="1900" kern="1200">
            <a:latin typeface="Arial MT"/>
            <a:cs typeface="Arial MT"/>
          </a:endParaRPr>
        </a:p>
        <a:p>
          <a:pPr marL="171450" lvl="1" indent="-171450" algn="l" defTabSz="844550">
            <a:lnSpc>
              <a:spcPct val="90000"/>
            </a:lnSpc>
            <a:spcBef>
              <a:spcPct val="0"/>
            </a:spcBef>
            <a:spcAft>
              <a:spcPct val="15000"/>
            </a:spcAft>
            <a:buChar char="•"/>
          </a:pPr>
          <a:r>
            <a:rPr lang="en-US" sz="1900" kern="1200" spc="-5">
              <a:latin typeface="Arial MT"/>
              <a:cs typeface="Arial MT"/>
            </a:rPr>
            <a:t>Candidates</a:t>
          </a:r>
          <a:r>
            <a:rPr lang="en-US" sz="1900" kern="1200" spc="-10">
              <a:latin typeface="Arial MT"/>
              <a:cs typeface="Arial MT"/>
            </a:rPr>
            <a:t> </a:t>
          </a:r>
          <a:r>
            <a:rPr lang="en-US" sz="1900" kern="1200" spc="-5">
              <a:latin typeface="Arial MT"/>
              <a:cs typeface="Arial MT"/>
            </a:rPr>
            <a:t>that</a:t>
          </a:r>
          <a:r>
            <a:rPr lang="en-US" sz="1900" kern="1200" spc="20">
              <a:latin typeface="Arial MT"/>
              <a:cs typeface="Arial MT"/>
            </a:rPr>
            <a:t> </a:t>
          </a:r>
          <a:r>
            <a:rPr lang="en-US" sz="1900" kern="1200" spc="-5">
              <a:latin typeface="Arial MT"/>
              <a:cs typeface="Arial MT"/>
            </a:rPr>
            <a:t>match</a:t>
          </a:r>
          <a:r>
            <a:rPr lang="en-US" sz="1900" kern="1200" spc="10">
              <a:latin typeface="Arial MT"/>
              <a:cs typeface="Arial MT"/>
            </a:rPr>
            <a:t> </a:t>
          </a:r>
          <a:r>
            <a:rPr lang="en-US" sz="1900" kern="1200" spc="-10">
              <a:latin typeface="Arial MT"/>
              <a:cs typeface="Arial MT"/>
            </a:rPr>
            <a:t>your</a:t>
          </a:r>
          <a:r>
            <a:rPr lang="en-US" sz="1900" kern="1200" spc="30">
              <a:latin typeface="Arial MT"/>
              <a:cs typeface="Arial MT"/>
            </a:rPr>
            <a:t> </a:t>
          </a:r>
          <a:r>
            <a:rPr lang="en-US" sz="1900" kern="1200" spc="-5">
              <a:latin typeface="Arial MT"/>
              <a:cs typeface="Arial MT"/>
            </a:rPr>
            <a:t>criteria</a:t>
          </a:r>
          <a:endParaRPr lang="en-US" sz="1900" kern="1200">
            <a:latin typeface="Arial MT"/>
            <a:cs typeface="Arial MT"/>
          </a:endParaRPr>
        </a:p>
        <a:p>
          <a:pPr marL="171450" lvl="1" indent="-171450" algn="l" defTabSz="844550">
            <a:lnSpc>
              <a:spcPct val="90000"/>
            </a:lnSpc>
            <a:spcBef>
              <a:spcPct val="0"/>
            </a:spcBef>
            <a:spcAft>
              <a:spcPct val="15000"/>
            </a:spcAft>
            <a:buChar char="•"/>
          </a:pPr>
          <a:r>
            <a:rPr lang="en-US" sz="1900" kern="1200" spc="-5">
              <a:latin typeface="Arial MT"/>
              <a:cs typeface="Arial MT"/>
            </a:rPr>
            <a:t>Up</a:t>
          </a:r>
          <a:r>
            <a:rPr lang="en-US" sz="1900" kern="1200" spc="-20">
              <a:latin typeface="Arial MT"/>
              <a:cs typeface="Arial MT"/>
            </a:rPr>
            <a:t> </a:t>
          </a:r>
          <a:r>
            <a:rPr lang="en-US" sz="1900" kern="1200" spc="-5">
              <a:latin typeface="Arial MT"/>
              <a:cs typeface="Arial MT"/>
            </a:rPr>
            <a:t>to 50,000</a:t>
          </a:r>
          <a:r>
            <a:rPr lang="en-US" sz="1900" kern="1200">
              <a:latin typeface="Arial MT"/>
              <a:cs typeface="Arial MT"/>
            </a:rPr>
            <a:t> </a:t>
          </a:r>
          <a:r>
            <a:rPr lang="en-US" sz="1900" kern="1200" spc="-5">
              <a:latin typeface="Arial MT"/>
              <a:cs typeface="Arial MT"/>
            </a:rPr>
            <a:t>members</a:t>
          </a:r>
          <a:br>
            <a:rPr lang="en-US" sz="1900" kern="1200" spc="-5">
              <a:latin typeface="Arial MT"/>
              <a:cs typeface="Arial MT"/>
            </a:rPr>
          </a:br>
          <a:br>
            <a:rPr lang="en-US" sz="1900" kern="1200" spc="-5">
              <a:latin typeface="Arial MT"/>
              <a:cs typeface="Arial MT"/>
            </a:rPr>
          </a:br>
          <a:r>
            <a:rPr lang="en-US" sz="1900" i="1" kern="1200" spc="-5">
              <a:latin typeface="Arial MT"/>
              <a:cs typeface="Arial MT"/>
            </a:rPr>
            <a:t>Ex:</a:t>
          </a:r>
          <a:r>
            <a:rPr lang="en-US" sz="1900" i="1" kern="1200">
              <a:latin typeface="Arial MT"/>
              <a:cs typeface="Arial MT"/>
            </a:rPr>
            <a:t> c</a:t>
          </a:r>
          <a:r>
            <a:rPr lang="en-US" sz="1900" i="1" kern="1200" spc="-5">
              <a:latin typeface="Arial MT"/>
              <a:cs typeface="Arial MT"/>
            </a:rPr>
            <a:t>ontinuous</a:t>
          </a:r>
          <a:r>
            <a:rPr lang="en-US" sz="1900" i="1" kern="1200" spc="5">
              <a:latin typeface="Arial MT"/>
              <a:cs typeface="Arial MT"/>
            </a:rPr>
            <a:t> </a:t>
          </a:r>
          <a:r>
            <a:rPr lang="en-US" sz="1900" i="1" kern="1200" spc="-5">
              <a:latin typeface="Arial MT"/>
              <a:cs typeface="Arial MT"/>
            </a:rPr>
            <a:t>search for</a:t>
          </a:r>
          <a:r>
            <a:rPr lang="en-US" sz="1900" i="1" kern="1200" spc="15">
              <a:latin typeface="Arial MT"/>
              <a:cs typeface="Arial MT"/>
            </a:rPr>
            <a:t> </a:t>
          </a:r>
          <a:r>
            <a:rPr lang="en-US" sz="1900" i="1" kern="1200" spc="-5">
              <a:latin typeface="Arial MT"/>
              <a:cs typeface="Arial MT"/>
            </a:rPr>
            <a:t>candidates </a:t>
          </a:r>
          <a:r>
            <a:rPr lang="en-US" sz="1900" i="1" kern="1200" spc="-430">
              <a:latin typeface="Arial MT"/>
              <a:cs typeface="Arial MT"/>
            </a:rPr>
            <a:t> </a:t>
          </a:r>
          <a:r>
            <a:rPr lang="en-US" sz="1900" i="1" kern="1200" spc="-10">
              <a:latin typeface="Arial MT"/>
              <a:cs typeface="Arial MT"/>
            </a:rPr>
            <a:t>with</a:t>
          </a:r>
          <a:r>
            <a:rPr lang="en-US" sz="1900" i="1" kern="1200" spc="5">
              <a:latin typeface="Arial MT"/>
              <a:cs typeface="Arial MT"/>
            </a:rPr>
            <a:t> </a:t>
          </a:r>
          <a:r>
            <a:rPr lang="en-US" sz="1900" i="1" kern="1200" spc="-5">
              <a:latin typeface="Arial MT"/>
              <a:cs typeface="Arial MT"/>
            </a:rPr>
            <a:t>IT</a:t>
          </a:r>
          <a:r>
            <a:rPr lang="en-US" sz="1900" i="1" kern="1200" spc="-20">
              <a:latin typeface="Arial MT"/>
              <a:cs typeface="Arial MT"/>
            </a:rPr>
            <a:t> </a:t>
          </a:r>
          <a:r>
            <a:rPr lang="en-US" sz="1900" i="1" kern="1200" spc="-10">
              <a:latin typeface="Arial MT"/>
              <a:cs typeface="Arial MT"/>
            </a:rPr>
            <a:t>experience</a:t>
          </a:r>
          <a:r>
            <a:rPr lang="en-US" sz="1900" i="1" kern="1200" spc="-5">
              <a:latin typeface="Arial MT"/>
              <a:cs typeface="Arial MT"/>
            </a:rPr>
            <a:t> </a:t>
          </a:r>
          <a:r>
            <a:rPr lang="en-US" sz="1900" i="1" kern="1200" spc="-10">
              <a:latin typeface="Arial MT"/>
              <a:cs typeface="Arial MT"/>
            </a:rPr>
            <a:t>and</a:t>
          </a:r>
          <a:r>
            <a:rPr lang="en-US" sz="1900" i="1" kern="1200" spc="5">
              <a:latin typeface="Arial MT"/>
              <a:cs typeface="Arial MT"/>
            </a:rPr>
            <a:t> </a:t>
          </a:r>
          <a:r>
            <a:rPr lang="en-US" sz="1900" i="1" kern="1200" spc="-5">
              <a:latin typeface="Arial MT"/>
              <a:cs typeface="Arial MT"/>
            </a:rPr>
            <a:t>a </a:t>
          </a:r>
          <a:r>
            <a:rPr lang="en-US" sz="1900" i="1" kern="1200">
              <a:latin typeface="Arial MT"/>
              <a:cs typeface="Arial MT"/>
            </a:rPr>
            <a:t>Bachelor’s </a:t>
          </a:r>
          <a:r>
            <a:rPr lang="en-US" sz="1900" i="1" kern="1200" spc="-5">
              <a:latin typeface="Arial MT"/>
              <a:cs typeface="Arial MT"/>
            </a:rPr>
            <a:t>degree.</a:t>
          </a:r>
          <a:endParaRPr lang="en-US" sz="1900" i="1" kern="1200">
            <a:latin typeface="Arial MT"/>
            <a:cs typeface="Arial MT"/>
          </a:endParaRPr>
        </a:p>
      </dsp:txBody>
      <dsp:txXfrm>
        <a:off x="1" y="693641"/>
        <a:ext cx="3798093" cy="2920680"/>
      </dsp:txXfrm>
    </dsp:sp>
    <dsp:sp modelId="{5EBC2F09-F6E1-4050-A5F1-976269632768}">
      <dsp:nvSpPr>
        <dsp:cNvPr id="0" name=""/>
        <dsp:cNvSpPr/>
      </dsp:nvSpPr>
      <dsp:spPr>
        <a:xfrm>
          <a:off x="4329866" y="185695"/>
          <a:ext cx="3798093" cy="547200"/>
        </a:xfrm>
        <a:prstGeom prst="rect">
          <a:avLst/>
        </a:prstGeom>
        <a:solidFill>
          <a:schemeClr val="accent3">
            <a:shade val="80000"/>
            <a:hueOff val="-65776"/>
            <a:satOff val="4607"/>
            <a:lumOff val="18630"/>
            <a:alphaOff val="0"/>
          </a:schemeClr>
        </a:solidFill>
        <a:ln w="12700" cap="flat" cmpd="sng" algn="ctr">
          <a:solidFill>
            <a:schemeClr val="accent3">
              <a:shade val="80000"/>
              <a:hueOff val="-65776"/>
              <a:satOff val="4607"/>
              <a:lumOff val="186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fr-FR" sz="1900" kern="1200" err="1"/>
            <a:t>Static</a:t>
          </a:r>
          <a:r>
            <a:rPr lang="fr-FR" sz="1900" kern="1200"/>
            <a:t> pool</a:t>
          </a:r>
          <a:endParaRPr lang="en-US" sz="1900" kern="1200"/>
        </a:p>
      </dsp:txBody>
      <dsp:txXfrm>
        <a:off x="4329866" y="185695"/>
        <a:ext cx="3798093" cy="547200"/>
      </dsp:txXfrm>
    </dsp:sp>
    <dsp:sp modelId="{B52AD06A-120E-4273-86ED-7898F3936C6B}">
      <dsp:nvSpPr>
        <dsp:cNvPr id="0" name=""/>
        <dsp:cNvSpPr/>
      </dsp:nvSpPr>
      <dsp:spPr>
        <a:xfrm>
          <a:off x="4329866" y="732895"/>
          <a:ext cx="3798093" cy="2920680"/>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lr>
              <a:srgbClr val="000000"/>
            </a:buClr>
            <a:buChar char="•"/>
          </a:pPr>
          <a:r>
            <a:rPr lang="en-US" sz="1900" kern="1200" spc="-5"/>
            <a:t>Manually</a:t>
          </a:r>
          <a:r>
            <a:rPr lang="en-US" sz="1900" kern="1200" spc="-30"/>
            <a:t> </a:t>
          </a:r>
          <a:r>
            <a:rPr lang="en-US" sz="1900" kern="1200" spc="-5"/>
            <a:t>add</a:t>
          </a:r>
          <a:r>
            <a:rPr lang="en-US" sz="1900" kern="1200" spc="-20"/>
            <a:t> </a:t>
          </a:r>
          <a:r>
            <a:rPr lang="en-US" sz="1900" kern="1200" spc="-5"/>
            <a:t>members</a:t>
          </a:r>
          <a:endParaRPr lang="en-US" sz="1900" kern="1200"/>
        </a:p>
        <a:p>
          <a:pPr marL="171450" lvl="1" indent="-171450" algn="l" defTabSz="844550">
            <a:lnSpc>
              <a:spcPct val="90000"/>
            </a:lnSpc>
            <a:spcBef>
              <a:spcPct val="0"/>
            </a:spcBef>
            <a:spcAft>
              <a:spcPct val="15000"/>
            </a:spcAft>
            <a:buChar char="•"/>
          </a:pPr>
          <a:r>
            <a:rPr lang="en-US" sz="1900" kern="1200" spc="-5"/>
            <a:t>Up</a:t>
          </a:r>
          <a:r>
            <a:rPr lang="en-US" sz="1900" kern="1200" spc="-15"/>
            <a:t> </a:t>
          </a:r>
          <a:r>
            <a:rPr lang="en-US" sz="1900" kern="1200" spc="-5"/>
            <a:t>to 25,000 members</a:t>
          </a:r>
          <a:br>
            <a:rPr lang="en-US" sz="1900" kern="1200" spc="-5"/>
          </a:br>
          <a:br>
            <a:rPr lang="en-US" sz="1900" kern="1200" spc="-5"/>
          </a:br>
          <a:r>
            <a:rPr lang="en-US" sz="1900" i="1" kern="1200" spc="-5"/>
            <a:t>Ex:</a:t>
          </a:r>
          <a:r>
            <a:rPr lang="en-US" sz="1900" i="1" kern="1200" spc="-20"/>
            <a:t> t</a:t>
          </a:r>
          <a:r>
            <a:rPr lang="en-US" sz="1900" i="1" kern="1200" spc="-30"/>
            <a:t>argeted</a:t>
          </a:r>
          <a:r>
            <a:rPr lang="en-US" sz="1900" i="1" kern="1200" spc="25"/>
            <a:t> </a:t>
          </a:r>
          <a:r>
            <a:rPr lang="en-US" sz="1900" i="1" kern="1200" spc="-5"/>
            <a:t>executive candidates to </a:t>
          </a:r>
          <a:r>
            <a:rPr lang="en-US" sz="1900" i="1" kern="1200" spc="-430"/>
            <a:t> </a:t>
          </a:r>
          <a:r>
            <a:rPr lang="en-US" sz="1900" i="1" kern="1200" spc="-5"/>
            <a:t>retain</a:t>
          </a:r>
          <a:r>
            <a:rPr lang="en-US" sz="1900" i="1" kern="1200" spc="5"/>
            <a:t> </a:t>
          </a:r>
          <a:r>
            <a:rPr lang="en-US" sz="1900" i="1" kern="1200" spc="-5"/>
            <a:t>for</a:t>
          </a:r>
          <a:r>
            <a:rPr lang="en-US" sz="1900" i="1" kern="1200" spc="15"/>
            <a:t> </a:t>
          </a:r>
          <a:r>
            <a:rPr lang="en-US" sz="1900" i="1" kern="1200" spc="-5"/>
            <a:t>future</a:t>
          </a:r>
          <a:r>
            <a:rPr lang="en-US" sz="1900" i="1" kern="1200" spc="20"/>
            <a:t> </a:t>
          </a:r>
          <a:r>
            <a:rPr lang="en-US" sz="1900" i="1" kern="1200" spc="-5"/>
            <a:t>openings.</a:t>
          </a:r>
        </a:p>
      </dsp:txBody>
      <dsp:txXfrm>
        <a:off x="4329866" y="732895"/>
        <a:ext cx="3798093" cy="292068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BCDEC90-2361-39CE-B2C6-8DA4FC63BB5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latin typeface="Lato" panose="020F0502020204030203" pitchFamily="34" charset="77"/>
            </a:endParaRPr>
          </a:p>
        </p:txBody>
      </p:sp>
      <p:sp>
        <p:nvSpPr>
          <p:cNvPr id="3" name="Date Placeholder 2">
            <a:extLst>
              <a:ext uri="{FF2B5EF4-FFF2-40B4-BE49-F238E27FC236}">
                <a16:creationId xmlns:a16="http://schemas.microsoft.com/office/drawing/2014/main" id="{49D1AA17-F83B-6E64-6195-3E5EEF9DD91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AD948FA-48FA-5B43-8D9C-835AE5FB2C82}" type="datetimeFigureOut">
              <a:rPr lang="en-US" smtClean="0">
                <a:latin typeface="Lato" panose="020F0502020204030203" pitchFamily="34" charset="77"/>
              </a:rPr>
              <a:t>3/19/2024</a:t>
            </a:fld>
            <a:endParaRPr lang="en-US">
              <a:latin typeface="Lato" panose="020F0502020204030203" pitchFamily="34" charset="77"/>
            </a:endParaRPr>
          </a:p>
        </p:txBody>
      </p:sp>
      <p:sp>
        <p:nvSpPr>
          <p:cNvPr id="4" name="Footer Placeholder 3">
            <a:extLst>
              <a:ext uri="{FF2B5EF4-FFF2-40B4-BE49-F238E27FC236}">
                <a16:creationId xmlns:a16="http://schemas.microsoft.com/office/drawing/2014/main" id="{CFCFEE0A-7C8C-CE06-52A4-72F24E64FA3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latin typeface="Lato" panose="020F0502020204030203" pitchFamily="34" charset="77"/>
            </a:endParaRPr>
          </a:p>
        </p:txBody>
      </p:sp>
      <p:sp>
        <p:nvSpPr>
          <p:cNvPr id="5" name="Slide Number Placeholder 4">
            <a:extLst>
              <a:ext uri="{FF2B5EF4-FFF2-40B4-BE49-F238E27FC236}">
                <a16:creationId xmlns:a16="http://schemas.microsoft.com/office/drawing/2014/main" id="{BB889B1C-B28C-6A77-B80A-32C97863F8C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92ECE07-47CC-EE4C-81DF-998521EA7C3C}" type="slidenum">
              <a:rPr lang="en-US" smtClean="0">
                <a:latin typeface="Lato" panose="020F0502020204030203" pitchFamily="34" charset="77"/>
              </a:rPr>
              <a:t>‹#›</a:t>
            </a:fld>
            <a:endParaRPr lang="en-US">
              <a:latin typeface="Lato" panose="020F0502020204030203" pitchFamily="34" charset="77"/>
            </a:endParaRPr>
          </a:p>
        </p:txBody>
      </p:sp>
    </p:spTree>
    <p:extLst>
      <p:ext uri="{BB962C8B-B14F-4D97-AF65-F5344CB8AC3E}">
        <p14:creationId xmlns:p14="http://schemas.microsoft.com/office/powerpoint/2010/main" val="15679317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Lato" panose="020F0502020204030203" pitchFamily="34" charset="77"/>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Lato" panose="020F0502020204030203" pitchFamily="34" charset="77"/>
              </a:defRPr>
            </a:lvl1pPr>
          </a:lstStyle>
          <a:p>
            <a:fld id="{3DF5730F-0699-C949-9AD4-5A480F6D723C}" type="datetimeFigureOut">
              <a:rPr lang="en-US" smtClean="0"/>
              <a:pPr/>
              <a:t>3/19/2024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Lato" panose="020F0502020204030203" pitchFamily="34" charset="77"/>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Lato" panose="020F0502020204030203" pitchFamily="34" charset="77"/>
              </a:defRPr>
            </a:lvl1pPr>
          </a:lstStyle>
          <a:p>
            <a:fld id="{E687B716-085D-7940-901B-C0CCB44E0C6B}" type="slidenum">
              <a:rPr lang="en-US" smtClean="0"/>
              <a:pPr/>
              <a:t>‹#›</a:t>
            </a:fld>
            <a:endParaRPr lang="en-US"/>
          </a:p>
        </p:txBody>
      </p:sp>
    </p:spTree>
    <p:extLst>
      <p:ext uri="{BB962C8B-B14F-4D97-AF65-F5344CB8AC3E}">
        <p14:creationId xmlns:p14="http://schemas.microsoft.com/office/powerpoint/2010/main" val="1477240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Lato" panose="020F0502020204030203" pitchFamily="34" charset="77"/>
        <a:ea typeface="+mn-ea"/>
        <a:cs typeface="+mn-cs"/>
      </a:defRPr>
    </a:lvl1pPr>
    <a:lvl2pPr marL="457200" algn="l" defTabSz="914400" rtl="0" eaLnBrk="1" latinLnBrk="0" hangingPunct="1">
      <a:defRPr sz="1200" b="0" i="0" kern="1200">
        <a:solidFill>
          <a:schemeClr val="tx1"/>
        </a:solidFill>
        <a:latin typeface="Lato" panose="020F0502020204030203" pitchFamily="34" charset="77"/>
        <a:ea typeface="+mn-ea"/>
        <a:cs typeface="+mn-cs"/>
      </a:defRPr>
    </a:lvl2pPr>
    <a:lvl3pPr marL="914400" algn="l" defTabSz="914400" rtl="0" eaLnBrk="1" latinLnBrk="0" hangingPunct="1">
      <a:defRPr sz="1200" b="0" i="0" kern="1200">
        <a:solidFill>
          <a:schemeClr val="tx1"/>
        </a:solidFill>
        <a:latin typeface="Lato" panose="020F0502020204030203" pitchFamily="34" charset="77"/>
        <a:ea typeface="+mn-ea"/>
        <a:cs typeface="+mn-cs"/>
      </a:defRPr>
    </a:lvl3pPr>
    <a:lvl4pPr marL="1371600" algn="l" defTabSz="914400" rtl="0" eaLnBrk="1" latinLnBrk="0" hangingPunct="1">
      <a:defRPr sz="1200" b="0" i="0" kern="1200">
        <a:solidFill>
          <a:schemeClr val="tx1"/>
        </a:solidFill>
        <a:latin typeface="Lato" panose="020F0502020204030203" pitchFamily="34" charset="77"/>
        <a:ea typeface="+mn-ea"/>
        <a:cs typeface="+mn-cs"/>
      </a:defRPr>
    </a:lvl4pPr>
    <a:lvl5pPr marL="1828800" algn="l" defTabSz="914400" rtl="0" eaLnBrk="1" latinLnBrk="0" hangingPunct="1">
      <a:defRPr sz="1200" b="0" i="0" kern="1200">
        <a:solidFill>
          <a:schemeClr val="tx1"/>
        </a:solidFill>
        <a:latin typeface="Lato" panose="020F0502020204030203" pitchFamily="34"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err="1"/>
              <a:t>Available</a:t>
            </a:r>
            <a:r>
              <a:rPr lang="fr-FR"/>
              <a:t> in English &amp; French</a:t>
            </a:r>
          </a:p>
          <a:p>
            <a:endParaRPr lang="en-US"/>
          </a:p>
        </p:txBody>
      </p:sp>
      <p:sp>
        <p:nvSpPr>
          <p:cNvPr id="4" name="Slide Number Placeholder 3"/>
          <p:cNvSpPr>
            <a:spLocks noGrp="1"/>
          </p:cNvSpPr>
          <p:nvPr>
            <p:ph type="sldNum" sz="quarter" idx="5"/>
          </p:nvPr>
        </p:nvSpPr>
        <p:spPr/>
        <p:txBody>
          <a:bodyPr/>
          <a:lstStyle/>
          <a:p>
            <a:fld id="{E687B716-085D-7940-901B-C0CCB44E0C6B}" type="slidenum">
              <a:rPr lang="en-US" smtClean="0"/>
              <a:pPr/>
              <a:t>4</a:t>
            </a:fld>
            <a:endParaRPr lang="en-US"/>
          </a:p>
        </p:txBody>
      </p:sp>
    </p:spTree>
    <p:extLst>
      <p:ext uri="{BB962C8B-B14F-4D97-AF65-F5344CB8AC3E}">
        <p14:creationId xmlns:p14="http://schemas.microsoft.com/office/powerpoint/2010/main" val="3720001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5"/>
          </p:nvPr>
        </p:nvSpPr>
        <p:spPr/>
        <p:txBody>
          <a:bodyPr/>
          <a:lstStyle/>
          <a:p>
            <a:fld id="{126BAA9C-2961-45FF-97E0-86ED46033535}" type="slidenum">
              <a:rPr lang="fr-FR" smtClean="0"/>
              <a:t>41</a:t>
            </a:fld>
            <a:endParaRPr lang="fr-FR"/>
          </a:p>
        </p:txBody>
      </p:sp>
    </p:spTree>
    <p:extLst>
      <p:ext uri="{BB962C8B-B14F-4D97-AF65-F5344CB8AC3E}">
        <p14:creationId xmlns:p14="http://schemas.microsoft.com/office/powerpoint/2010/main" val="2095265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External closing slide</a:t>
            </a:r>
          </a:p>
        </p:txBody>
      </p:sp>
      <p:sp>
        <p:nvSpPr>
          <p:cNvPr id="4" name="Slide Number Placeholder 3"/>
          <p:cNvSpPr>
            <a:spLocks noGrp="1"/>
          </p:cNvSpPr>
          <p:nvPr>
            <p:ph type="sldNum" sz="quarter" idx="5"/>
          </p:nvPr>
        </p:nvSpPr>
        <p:spPr/>
        <p:txBody>
          <a:bodyPr/>
          <a:lstStyle/>
          <a:p>
            <a:fld id="{E687B716-085D-7940-901B-C0CCB44E0C6B}" type="slidenum">
              <a:rPr lang="en-US" smtClean="0"/>
              <a:pPr/>
              <a:t>42</a:t>
            </a:fld>
            <a:endParaRPr lang="en-US"/>
          </a:p>
        </p:txBody>
      </p:sp>
    </p:spTree>
    <p:extLst>
      <p:ext uri="{BB962C8B-B14F-4D97-AF65-F5344CB8AC3E}">
        <p14:creationId xmlns:p14="http://schemas.microsoft.com/office/powerpoint/2010/main" val="2203672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6BA14C-0855-D68D-97C3-71B4E69E2F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CA8294-B5EA-4E52-E3B7-C43E38BD79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0EE22E-F222-2627-8250-60F3C8DB332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err="1"/>
              <a:t>Available</a:t>
            </a:r>
            <a:r>
              <a:rPr lang="fr-FR"/>
              <a:t> in English &amp; French</a:t>
            </a:r>
          </a:p>
          <a:p>
            <a:endParaRPr lang="en-US"/>
          </a:p>
        </p:txBody>
      </p:sp>
      <p:sp>
        <p:nvSpPr>
          <p:cNvPr id="4" name="Slide Number Placeholder 3">
            <a:extLst>
              <a:ext uri="{FF2B5EF4-FFF2-40B4-BE49-F238E27FC236}">
                <a16:creationId xmlns:a16="http://schemas.microsoft.com/office/drawing/2014/main" id="{43DC3828-EBF2-20F5-D573-DA3CDB13C2CB}"/>
              </a:ext>
            </a:extLst>
          </p:cNvPr>
          <p:cNvSpPr>
            <a:spLocks noGrp="1"/>
          </p:cNvSpPr>
          <p:nvPr>
            <p:ph type="sldNum" sz="quarter" idx="5"/>
          </p:nvPr>
        </p:nvSpPr>
        <p:spPr/>
        <p:txBody>
          <a:bodyPr/>
          <a:lstStyle/>
          <a:p>
            <a:fld id="{E687B716-085D-7940-901B-C0CCB44E0C6B}" type="slidenum">
              <a:rPr lang="en-US" smtClean="0"/>
              <a:pPr/>
              <a:t>5</a:t>
            </a:fld>
            <a:endParaRPr lang="en-US"/>
          </a:p>
        </p:txBody>
      </p:sp>
    </p:spTree>
    <p:extLst>
      <p:ext uri="{BB962C8B-B14F-4D97-AF65-F5344CB8AC3E}">
        <p14:creationId xmlns:p14="http://schemas.microsoft.com/office/powerpoint/2010/main" val="1737740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87B716-085D-7940-901B-C0CCB44E0C6B}" type="slidenum">
              <a:rPr lang="en-US" smtClean="0"/>
              <a:pPr/>
              <a:t>16</a:t>
            </a:fld>
            <a:endParaRPr lang="en-US"/>
          </a:p>
        </p:txBody>
      </p:sp>
    </p:spTree>
    <p:extLst>
      <p:ext uri="{BB962C8B-B14F-4D97-AF65-F5344CB8AC3E}">
        <p14:creationId xmlns:p14="http://schemas.microsoft.com/office/powerpoint/2010/main" val="4004821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87B716-085D-7940-901B-C0CCB44E0C6B}" type="slidenum">
              <a:rPr lang="en-US" smtClean="0"/>
              <a:pPr/>
              <a:t>17</a:t>
            </a:fld>
            <a:endParaRPr lang="en-US"/>
          </a:p>
        </p:txBody>
      </p:sp>
    </p:spTree>
    <p:extLst>
      <p:ext uri="{BB962C8B-B14F-4D97-AF65-F5344CB8AC3E}">
        <p14:creationId xmlns:p14="http://schemas.microsoft.com/office/powerpoint/2010/main" val="388465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87B716-085D-7940-901B-C0CCB44E0C6B}" type="slidenum">
              <a:rPr lang="en-US" smtClean="0"/>
              <a:pPr/>
              <a:t>28</a:t>
            </a:fld>
            <a:endParaRPr lang="en-US"/>
          </a:p>
        </p:txBody>
      </p:sp>
    </p:spTree>
    <p:extLst>
      <p:ext uri="{BB962C8B-B14F-4D97-AF65-F5344CB8AC3E}">
        <p14:creationId xmlns:p14="http://schemas.microsoft.com/office/powerpoint/2010/main" val="4001391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70655A-D427-470A-3A9A-0E9CF2693B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5D2402-F6D7-7F6A-AD09-6E95B95850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5002AE-11FE-C0D6-CE2E-A654F281972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D0ED4F4-2352-7129-BDB6-6D1650406127}"/>
              </a:ext>
            </a:extLst>
          </p:cNvPr>
          <p:cNvSpPr>
            <a:spLocks noGrp="1"/>
          </p:cNvSpPr>
          <p:nvPr>
            <p:ph type="sldNum" sz="quarter" idx="5"/>
          </p:nvPr>
        </p:nvSpPr>
        <p:spPr/>
        <p:txBody>
          <a:bodyPr/>
          <a:lstStyle/>
          <a:p>
            <a:fld id="{E687B716-085D-7940-901B-C0CCB44E0C6B}" type="slidenum">
              <a:rPr lang="en-US" smtClean="0"/>
              <a:pPr/>
              <a:t>29</a:t>
            </a:fld>
            <a:endParaRPr lang="en-US"/>
          </a:p>
        </p:txBody>
      </p:sp>
    </p:spTree>
    <p:extLst>
      <p:ext uri="{BB962C8B-B14F-4D97-AF65-F5344CB8AC3E}">
        <p14:creationId xmlns:p14="http://schemas.microsoft.com/office/powerpoint/2010/main" val="3616727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87B716-085D-7940-901B-C0CCB44E0C6B}" type="slidenum">
              <a:rPr lang="en-US" smtClean="0"/>
              <a:pPr/>
              <a:t>30</a:t>
            </a:fld>
            <a:endParaRPr lang="en-US"/>
          </a:p>
        </p:txBody>
      </p:sp>
    </p:spTree>
    <p:extLst>
      <p:ext uri="{BB962C8B-B14F-4D97-AF65-F5344CB8AC3E}">
        <p14:creationId xmlns:p14="http://schemas.microsoft.com/office/powerpoint/2010/main" val="3432710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87B716-085D-7940-901B-C0CCB44E0C6B}" type="slidenum">
              <a:rPr lang="en-US" smtClean="0"/>
              <a:pPr/>
              <a:t>36</a:t>
            </a:fld>
            <a:endParaRPr lang="en-US"/>
          </a:p>
        </p:txBody>
      </p:sp>
    </p:spTree>
    <p:extLst>
      <p:ext uri="{BB962C8B-B14F-4D97-AF65-F5344CB8AC3E}">
        <p14:creationId xmlns:p14="http://schemas.microsoft.com/office/powerpoint/2010/main" val="3794117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87B716-085D-7940-901B-C0CCB44E0C6B}" type="slidenum">
              <a:rPr lang="en-US" smtClean="0"/>
              <a:pPr/>
              <a:t>37</a:t>
            </a:fld>
            <a:endParaRPr lang="en-US"/>
          </a:p>
        </p:txBody>
      </p:sp>
    </p:spTree>
    <p:extLst>
      <p:ext uri="{BB962C8B-B14F-4D97-AF65-F5344CB8AC3E}">
        <p14:creationId xmlns:p14="http://schemas.microsoft.com/office/powerpoint/2010/main" val="41005633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Master" Target="../slideMasters/slideMaster1.xml"/><Relationship Id="rId6" Type="http://schemas.openxmlformats.org/officeDocument/2006/relationships/image" Target="../media/image28.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31.sv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31.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Welcome slide">
    <p:bg>
      <p:bgPr>
        <a:solidFill>
          <a:schemeClr val="tx2">
            <a:alpha val="31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BA4929-AEDC-F054-1E2E-0BDEB3CD094D}"/>
              </a:ext>
            </a:extLst>
          </p:cNvPr>
          <p:cNvSpPr/>
          <p:nvPr userDrawn="1"/>
        </p:nvSpPr>
        <p:spPr>
          <a:xfrm>
            <a:off x="-1" y="0"/>
            <a:ext cx="7892717" cy="6858000"/>
          </a:xfrm>
          <a:prstGeom prst="rect">
            <a:avLst/>
          </a:prstGeom>
          <a:gradFill flip="none" rotWithShape="1">
            <a:gsLst>
              <a:gs pos="0">
                <a:schemeClr val="bg2">
                  <a:alpha val="71000"/>
                </a:schemeClr>
              </a:gs>
              <a:gs pos="100000">
                <a:schemeClr val="bg2">
                  <a:alpha val="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Lato" panose="020F0502020204030203" pitchFamily="34" charset="77"/>
            </a:endParaRPr>
          </a:p>
        </p:txBody>
      </p:sp>
      <p:sp>
        <p:nvSpPr>
          <p:cNvPr id="3" name="Slide Number Placeholder 2">
            <a:extLst>
              <a:ext uri="{FF2B5EF4-FFF2-40B4-BE49-F238E27FC236}">
                <a16:creationId xmlns:a16="http://schemas.microsoft.com/office/drawing/2014/main" id="{54BD28C1-DF90-F659-7E81-36A5531FDF29}"/>
              </a:ext>
            </a:extLst>
          </p:cNvPr>
          <p:cNvSpPr>
            <a:spLocks noGrp="1"/>
          </p:cNvSpPr>
          <p:nvPr>
            <p:ph type="sldNum" sz="quarter" idx="10"/>
          </p:nvPr>
        </p:nvSpPr>
        <p:spPr>
          <a:xfrm>
            <a:off x="11389269" y="6516094"/>
            <a:ext cx="320129" cy="236433"/>
          </a:xfrm>
          <a:prstGeom prst="rect">
            <a:avLst/>
          </a:prstGeom>
        </p:spPr>
        <p:txBody>
          <a:bodyPr/>
          <a:lstStyle/>
          <a:p>
            <a:fld id="{E10C01DA-1839-A04C-8248-DFDB2C2EF3A7}" type="slidenum">
              <a:rPr lang="en-US" smtClean="0"/>
              <a:pPr/>
              <a:t>‹#›</a:t>
            </a:fld>
            <a:endParaRPr lang="en-US"/>
          </a:p>
        </p:txBody>
      </p:sp>
      <p:sp>
        <p:nvSpPr>
          <p:cNvPr id="4" name="Title Placeholder 1">
            <a:extLst>
              <a:ext uri="{FF2B5EF4-FFF2-40B4-BE49-F238E27FC236}">
                <a16:creationId xmlns:a16="http://schemas.microsoft.com/office/drawing/2014/main" id="{48D3807D-005D-1EA7-BDFB-14AAD01BA4D6}"/>
              </a:ext>
            </a:extLst>
          </p:cNvPr>
          <p:cNvSpPr>
            <a:spLocks noGrp="1"/>
          </p:cNvSpPr>
          <p:nvPr>
            <p:ph type="title" hasCustomPrompt="1"/>
          </p:nvPr>
        </p:nvSpPr>
        <p:spPr>
          <a:xfrm>
            <a:off x="742471" y="2639738"/>
            <a:ext cx="10730059" cy="812701"/>
          </a:xfrm>
          <a:prstGeom prst="rect">
            <a:avLst/>
          </a:prstGeom>
        </p:spPr>
        <p:txBody>
          <a:bodyPr vert="horz" lIns="0" tIns="45720" rIns="91440" bIns="45720" rtlCol="0" anchor="b">
            <a:noAutofit/>
          </a:bodyPr>
          <a:lstStyle>
            <a:lvl1pPr>
              <a:defRPr sz="4000">
                <a:solidFill>
                  <a:schemeClr val="bg1"/>
                </a:solidFill>
              </a:defRPr>
            </a:lvl1pPr>
          </a:lstStyle>
          <a:p>
            <a:r>
              <a:rPr lang="en-GB"/>
              <a:t>Your title goes here</a:t>
            </a:r>
            <a:endParaRPr lang="en-US"/>
          </a:p>
        </p:txBody>
      </p:sp>
      <p:sp>
        <p:nvSpPr>
          <p:cNvPr id="10" name="Freeform 9">
            <a:extLst>
              <a:ext uri="{FF2B5EF4-FFF2-40B4-BE49-F238E27FC236}">
                <a16:creationId xmlns:a16="http://schemas.microsoft.com/office/drawing/2014/main" id="{A3BF6F70-9846-908B-B946-BE2B152D4EED}"/>
              </a:ext>
            </a:extLst>
          </p:cNvPr>
          <p:cNvSpPr/>
          <p:nvPr userDrawn="1"/>
        </p:nvSpPr>
        <p:spPr>
          <a:xfrm>
            <a:off x="7504295" y="1"/>
            <a:ext cx="4687705" cy="6858000"/>
          </a:xfrm>
          <a:custGeom>
            <a:avLst/>
            <a:gdLst>
              <a:gd name="connsiteX0" fmla="*/ 45518 w 4687705"/>
              <a:gd name="connsiteY0" fmla="*/ 0 h 6904879"/>
              <a:gd name="connsiteX1" fmla="*/ 4687705 w 4687705"/>
              <a:gd name="connsiteY1" fmla="*/ 0 h 6904879"/>
              <a:gd name="connsiteX2" fmla="*/ 4687705 w 4687705"/>
              <a:gd name="connsiteY2" fmla="*/ 6904879 h 6904879"/>
              <a:gd name="connsiteX3" fmla="*/ 0 w 4687705"/>
              <a:gd name="connsiteY3" fmla="*/ 6904879 h 6904879"/>
              <a:gd name="connsiteX4" fmla="*/ 3201589 w 4687705"/>
              <a:gd name="connsiteY4" fmla="*/ 3584465 h 6904879"/>
              <a:gd name="connsiteX5" fmla="*/ 3222132 w 4687705"/>
              <a:gd name="connsiteY5" fmla="*/ 3559787 h 6904879"/>
              <a:gd name="connsiteX6" fmla="*/ 3238567 w 4687705"/>
              <a:gd name="connsiteY6" fmla="*/ 3532940 h 6904879"/>
              <a:gd name="connsiteX7" fmla="*/ 3250894 w 4687705"/>
              <a:gd name="connsiteY7" fmla="*/ 3504406 h 6904879"/>
              <a:gd name="connsiteX8" fmla="*/ 3259113 w 4687705"/>
              <a:gd name="connsiteY8" fmla="*/ 3474666 h 6904879"/>
              <a:gd name="connsiteX9" fmla="*/ 3263224 w 4687705"/>
              <a:gd name="connsiteY9" fmla="*/ 3444203 h 6904879"/>
              <a:gd name="connsiteX10" fmla="*/ 3263227 w 4687705"/>
              <a:gd name="connsiteY10" fmla="*/ 3413497 h 6904879"/>
              <a:gd name="connsiteX11" fmla="*/ 3259118 w 4687705"/>
              <a:gd name="connsiteY11" fmla="*/ 3383032 h 6904879"/>
              <a:gd name="connsiteX12" fmla="*/ 3250901 w 4687705"/>
              <a:gd name="connsiteY12" fmla="*/ 3353288 h 6904879"/>
              <a:gd name="connsiteX13" fmla="*/ 3238575 w 4687705"/>
              <a:gd name="connsiteY13" fmla="*/ 3324749 h 6904879"/>
              <a:gd name="connsiteX14" fmla="*/ 3222137 w 4687705"/>
              <a:gd name="connsiteY14" fmla="*/ 3297895 h 6904879"/>
              <a:gd name="connsiteX15" fmla="*/ 3201589 w 4687705"/>
              <a:gd name="connsiteY15" fmla="*/ 3273208 h 6904879"/>
              <a:gd name="connsiteX16" fmla="*/ 45518 w 4687705"/>
              <a:gd name="connsiteY16" fmla="*/ 0 h 690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87705" h="6904879">
                <a:moveTo>
                  <a:pt x="45518" y="0"/>
                </a:moveTo>
                <a:lnTo>
                  <a:pt x="4687705" y="0"/>
                </a:lnTo>
                <a:lnTo>
                  <a:pt x="4687705" y="6904879"/>
                </a:lnTo>
                <a:lnTo>
                  <a:pt x="0" y="6904879"/>
                </a:lnTo>
                <a:lnTo>
                  <a:pt x="3201589" y="3584465"/>
                </a:lnTo>
                <a:lnTo>
                  <a:pt x="3222132" y="3559787"/>
                </a:lnTo>
                <a:lnTo>
                  <a:pt x="3238567" y="3532940"/>
                </a:lnTo>
                <a:lnTo>
                  <a:pt x="3250894" y="3504406"/>
                </a:lnTo>
                <a:lnTo>
                  <a:pt x="3259113" y="3474666"/>
                </a:lnTo>
                <a:lnTo>
                  <a:pt x="3263224" y="3444203"/>
                </a:lnTo>
                <a:lnTo>
                  <a:pt x="3263227" y="3413497"/>
                </a:lnTo>
                <a:lnTo>
                  <a:pt x="3259118" y="3383032"/>
                </a:lnTo>
                <a:lnTo>
                  <a:pt x="3250901" y="3353288"/>
                </a:lnTo>
                <a:lnTo>
                  <a:pt x="3238575" y="3324749"/>
                </a:lnTo>
                <a:lnTo>
                  <a:pt x="3222137" y="3297895"/>
                </a:lnTo>
                <a:lnTo>
                  <a:pt x="3201589" y="3273208"/>
                </a:lnTo>
                <a:lnTo>
                  <a:pt x="45518" y="0"/>
                </a:lnTo>
                <a:close/>
              </a:path>
            </a:pathLst>
          </a:custGeom>
          <a:solidFill>
            <a:schemeClr val="bg1">
              <a:alpha val="4295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a:latin typeface="Lato" panose="020F0502020204030203" pitchFamily="34" charset="77"/>
            </a:endParaRPr>
          </a:p>
        </p:txBody>
      </p:sp>
      <p:sp>
        <p:nvSpPr>
          <p:cNvPr id="5" name="Text Placeholder 4">
            <a:extLst>
              <a:ext uri="{FF2B5EF4-FFF2-40B4-BE49-F238E27FC236}">
                <a16:creationId xmlns:a16="http://schemas.microsoft.com/office/drawing/2014/main" id="{E3E17C88-E9B6-F066-F75C-5C95BF8F1FE6}"/>
              </a:ext>
            </a:extLst>
          </p:cNvPr>
          <p:cNvSpPr>
            <a:spLocks noGrp="1"/>
          </p:cNvSpPr>
          <p:nvPr>
            <p:ph type="body" sz="quarter" idx="11" hasCustomPrompt="1"/>
          </p:nvPr>
        </p:nvSpPr>
        <p:spPr>
          <a:xfrm>
            <a:off x="742471" y="4944346"/>
            <a:ext cx="3806748" cy="941387"/>
          </a:xfrm>
        </p:spPr>
        <p:txBody>
          <a:bodyPr/>
          <a:lstStyle>
            <a:lvl1pPr>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Your date of the meeting presentation, project’s launch date… </a:t>
            </a:r>
          </a:p>
        </p:txBody>
      </p:sp>
      <p:sp>
        <p:nvSpPr>
          <p:cNvPr id="8" name="Text Placeholder 7">
            <a:extLst>
              <a:ext uri="{FF2B5EF4-FFF2-40B4-BE49-F238E27FC236}">
                <a16:creationId xmlns:a16="http://schemas.microsoft.com/office/drawing/2014/main" id="{29891C8F-5CA8-A353-0F4D-B15116B85137}"/>
              </a:ext>
            </a:extLst>
          </p:cNvPr>
          <p:cNvSpPr>
            <a:spLocks noGrp="1"/>
          </p:cNvSpPr>
          <p:nvPr>
            <p:ph type="body" sz="quarter" idx="12" hasCustomPrompt="1"/>
          </p:nvPr>
        </p:nvSpPr>
        <p:spPr>
          <a:xfrm>
            <a:off x="742471" y="3475116"/>
            <a:ext cx="4832350" cy="1416050"/>
          </a:xfrm>
        </p:spPr>
        <p:txBody>
          <a:bodyPr/>
          <a:lstStyle>
            <a:lvl1pPr>
              <a:defRPr sz="2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Your subtitle and/or name of the speaker/presenter goes here</a:t>
            </a:r>
          </a:p>
        </p:txBody>
      </p:sp>
      <p:pic>
        <p:nvPicPr>
          <p:cNvPr id="15" name="Graphic 14">
            <a:extLst>
              <a:ext uri="{FF2B5EF4-FFF2-40B4-BE49-F238E27FC236}">
                <a16:creationId xmlns:a16="http://schemas.microsoft.com/office/drawing/2014/main" id="{36EDCD97-71B7-E12F-96A7-98B88EEEEAC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2471" y="811704"/>
            <a:ext cx="1915391" cy="508165"/>
          </a:xfrm>
          <a:prstGeom prst="rect">
            <a:avLst/>
          </a:prstGeom>
        </p:spPr>
      </p:pic>
    </p:spTree>
    <p:extLst>
      <p:ext uri="{BB962C8B-B14F-4D97-AF65-F5344CB8AC3E}">
        <p14:creationId xmlns:p14="http://schemas.microsoft.com/office/powerpoint/2010/main" val="3301960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1 column and image with footnotes">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15DD0FCA-F98D-0936-1C4C-408F4FBA66A2}"/>
              </a:ext>
            </a:extLst>
          </p:cNvPr>
          <p:cNvSpPr>
            <a:spLocks noGrp="1"/>
          </p:cNvSpPr>
          <p:nvPr>
            <p:ph type="pic" sz="quarter" idx="14"/>
          </p:nvPr>
        </p:nvSpPr>
        <p:spPr>
          <a:xfrm>
            <a:off x="8132084" y="0"/>
            <a:ext cx="4059915" cy="6858000"/>
          </a:xfrm>
          <a:prstGeom prst="rect">
            <a:avLst/>
          </a:prstGeom>
          <a:solidFill>
            <a:schemeClr val="bg1">
              <a:lumMod val="95000"/>
            </a:schemeClr>
          </a:solidFill>
        </p:spPr>
        <p:txBody>
          <a:bodyPr wrap="square">
            <a:noAutofit/>
          </a:bodyPr>
          <a:lstStyle/>
          <a:p>
            <a:r>
              <a:rPr lang="en-US"/>
              <a:t>Click icon to add picture</a:t>
            </a:r>
          </a:p>
        </p:txBody>
      </p:sp>
      <p:sp>
        <p:nvSpPr>
          <p:cNvPr id="55" name="Rectangle 54">
            <a:extLst>
              <a:ext uri="{FF2B5EF4-FFF2-40B4-BE49-F238E27FC236}">
                <a16:creationId xmlns:a16="http://schemas.microsoft.com/office/drawing/2014/main" id="{22BF8424-B3A4-F3E8-6A37-2468E2DFA30B}"/>
              </a:ext>
            </a:extLst>
          </p:cNvPr>
          <p:cNvSpPr/>
          <p:nvPr userDrawn="1"/>
        </p:nvSpPr>
        <p:spPr>
          <a:xfrm>
            <a:off x="482598" y="6574301"/>
            <a:ext cx="1117029" cy="178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Lato" panose="020F0502020204030203" pitchFamily="34" charset="77"/>
            </a:endParaRPr>
          </a:p>
        </p:txBody>
      </p:sp>
      <p:pic>
        <p:nvPicPr>
          <p:cNvPr id="56" name="Graphic 55">
            <a:extLst>
              <a:ext uri="{FF2B5EF4-FFF2-40B4-BE49-F238E27FC236}">
                <a16:creationId xmlns:a16="http://schemas.microsoft.com/office/drawing/2014/main" id="{9F4C376F-5C64-5E25-4909-D73183FBB13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22935" y="6553132"/>
            <a:ext cx="642009" cy="170329"/>
          </a:xfrm>
          <a:prstGeom prst="rect">
            <a:avLst/>
          </a:prstGeom>
        </p:spPr>
      </p:pic>
      <p:sp>
        <p:nvSpPr>
          <p:cNvPr id="2" name="Title Placeholder 1">
            <a:extLst>
              <a:ext uri="{FF2B5EF4-FFF2-40B4-BE49-F238E27FC236}">
                <a16:creationId xmlns:a16="http://schemas.microsoft.com/office/drawing/2014/main" id="{8F9C06C3-31F1-DD1F-FD9F-1EBD5B096A04}"/>
              </a:ext>
            </a:extLst>
          </p:cNvPr>
          <p:cNvSpPr>
            <a:spLocks noGrp="1"/>
          </p:cNvSpPr>
          <p:nvPr>
            <p:ph type="title" hasCustomPrompt="1"/>
          </p:nvPr>
        </p:nvSpPr>
        <p:spPr>
          <a:xfrm>
            <a:off x="742471" y="495225"/>
            <a:ext cx="6974367" cy="812701"/>
          </a:xfrm>
          <a:prstGeom prst="rect">
            <a:avLst/>
          </a:prstGeom>
        </p:spPr>
        <p:txBody>
          <a:bodyPr vert="horz" lIns="0" tIns="45720" rIns="91440" bIns="45720" rtlCol="0" anchor="b">
            <a:noAutofit/>
          </a:bodyPr>
          <a:lstStyle/>
          <a:p>
            <a:r>
              <a:rPr lang="en-GB"/>
              <a:t>Your title goes here</a:t>
            </a:r>
            <a:endParaRPr lang="en-US"/>
          </a:p>
        </p:txBody>
      </p:sp>
      <p:sp>
        <p:nvSpPr>
          <p:cNvPr id="3" name="Text Placeholder 2">
            <a:extLst>
              <a:ext uri="{FF2B5EF4-FFF2-40B4-BE49-F238E27FC236}">
                <a16:creationId xmlns:a16="http://schemas.microsoft.com/office/drawing/2014/main" id="{B0F9A01B-8DD7-EDB2-D849-E314F8864A01}"/>
              </a:ext>
            </a:extLst>
          </p:cNvPr>
          <p:cNvSpPr>
            <a:spLocks noGrp="1"/>
          </p:cNvSpPr>
          <p:nvPr>
            <p:ph idx="1"/>
          </p:nvPr>
        </p:nvSpPr>
        <p:spPr>
          <a:xfrm>
            <a:off x="742471" y="1851102"/>
            <a:ext cx="6974368" cy="4520637"/>
          </a:xfrm>
          <a:prstGeom prst="rect">
            <a:avLst/>
          </a:prstGeom>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23">
            <a:extLst>
              <a:ext uri="{FF2B5EF4-FFF2-40B4-BE49-F238E27FC236}">
                <a16:creationId xmlns:a16="http://schemas.microsoft.com/office/drawing/2014/main" id="{0880633B-4D95-6C60-711F-5DA34CB62FCF}"/>
              </a:ext>
            </a:extLst>
          </p:cNvPr>
          <p:cNvSpPr>
            <a:spLocks noGrp="1"/>
          </p:cNvSpPr>
          <p:nvPr>
            <p:ph type="sldNum" sz="quarter" idx="4"/>
          </p:nvPr>
        </p:nvSpPr>
        <p:spPr>
          <a:xfrm>
            <a:off x="11389074" y="6518708"/>
            <a:ext cx="260001" cy="239507"/>
          </a:xfrm>
          <a:prstGeom prst="rect">
            <a:avLst/>
          </a:prstGeom>
        </p:spPr>
        <p:txBody>
          <a:bodyPr vert="horz" lIns="36000" tIns="0" rIns="36000" bIns="0" rtlCol="0" anchor="ctr"/>
          <a:lstStyle>
            <a:lvl1pPr algn="ctr">
              <a:defRPr sz="800">
                <a:solidFill>
                  <a:schemeClr val="accent1"/>
                </a:solidFill>
              </a:defRPr>
            </a:lvl1pPr>
          </a:lstStyle>
          <a:p>
            <a:fld id="{E10C01DA-1839-A04C-8248-DFDB2C2EF3A7}" type="slidenum">
              <a:rPr lang="en-US" smtClean="0"/>
              <a:pPr/>
              <a:t>‹#›</a:t>
            </a:fld>
            <a:endParaRPr lang="en-US"/>
          </a:p>
        </p:txBody>
      </p:sp>
      <p:sp>
        <p:nvSpPr>
          <p:cNvPr id="4" name="Text Placeholder 4">
            <a:extLst>
              <a:ext uri="{FF2B5EF4-FFF2-40B4-BE49-F238E27FC236}">
                <a16:creationId xmlns:a16="http://schemas.microsoft.com/office/drawing/2014/main" id="{8336D415-BCF1-16AD-5FC1-8F14AD27FEDA}"/>
              </a:ext>
            </a:extLst>
          </p:cNvPr>
          <p:cNvSpPr>
            <a:spLocks noGrp="1"/>
          </p:cNvSpPr>
          <p:nvPr>
            <p:ph type="body" sz="quarter" idx="10" hasCustomPrompt="1"/>
          </p:nvPr>
        </p:nvSpPr>
        <p:spPr>
          <a:xfrm>
            <a:off x="742950" y="1308100"/>
            <a:ext cx="6973888" cy="342900"/>
          </a:xfrm>
        </p:spPr>
        <p:txBody>
          <a:bodyPr/>
          <a:lstStyle>
            <a:lvl1pPr>
              <a:defRPr>
                <a:solidFill>
                  <a:schemeClr val="accent1"/>
                </a:solidFill>
              </a:defRPr>
            </a:lvl1pPr>
          </a:lstStyle>
          <a:p>
            <a:pPr lvl="0"/>
            <a:r>
              <a:rPr lang="en-GB"/>
              <a:t>Your subtitle goes here</a:t>
            </a:r>
          </a:p>
        </p:txBody>
      </p:sp>
      <p:sp>
        <p:nvSpPr>
          <p:cNvPr id="6" name="Text Placeholder 6">
            <a:extLst>
              <a:ext uri="{FF2B5EF4-FFF2-40B4-BE49-F238E27FC236}">
                <a16:creationId xmlns:a16="http://schemas.microsoft.com/office/drawing/2014/main" id="{743148B8-C248-E7E1-83B8-FE9CC5C47DA7}"/>
              </a:ext>
            </a:extLst>
          </p:cNvPr>
          <p:cNvSpPr>
            <a:spLocks noGrp="1"/>
          </p:cNvSpPr>
          <p:nvPr>
            <p:ph type="body" sz="quarter" idx="12" hasCustomPrompt="1"/>
          </p:nvPr>
        </p:nvSpPr>
        <p:spPr>
          <a:xfrm>
            <a:off x="1857375" y="6576905"/>
            <a:ext cx="5859463" cy="123111"/>
          </a:xfrm>
        </p:spPr>
        <p:txBody>
          <a:bodyPr wrap="square" tIns="0" rIns="0" bIns="0" anchor="b">
            <a:spAutoFit/>
          </a:bodyPr>
          <a:lstStyle>
            <a:lvl1pPr>
              <a:defRPr sz="800">
                <a:solidFill>
                  <a:schemeClr val="tx1">
                    <a:lumMod val="50000"/>
                    <a:lumOff val="50000"/>
                  </a:schemeClr>
                </a:solidFill>
              </a:defRPr>
            </a:lvl1pPr>
            <a:lvl2pPr>
              <a:defRPr sz="600"/>
            </a:lvl2pPr>
            <a:lvl3pPr>
              <a:defRPr sz="600"/>
            </a:lvl3pPr>
            <a:lvl4pPr>
              <a:defRPr sz="600"/>
            </a:lvl4pPr>
            <a:lvl5pPr>
              <a:defRPr sz="600"/>
            </a:lvl5pPr>
          </a:lstStyle>
          <a:p>
            <a:pPr lvl="0"/>
            <a:r>
              <a:rPr lang="en-GB"/>
              <a:t>Footer</a:t>
            </a:r>
          </a:p>
        </p:txBody>
      </p:sp>
    </p:spTree>
    <p:extLst>
      <p:ext uri="{BB962C8B-B14F-4D97-AF65-F5344CB8AC3E}">
        <p14:creationId xmlns:p14="http://schemas.microsoft.com/office/powerpoint/2010/main" val="2862218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py with medium imag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A036FE0E-BA66-5CBD-42A3-3EBB7BFF39E1}"/>
              </a:ext>
            </a:extLst>
          </p:cNvPr>
          <p:cNvSpPr>
            <a:spLocks noGrp="1"/>
          </p:cNvSpPr>
          <p:nvPr>
            <p:ph type="pic" sz="quarter" idx="14"/>
          </p:nvPr>
        </p:nvSpPr>
        <p:spPr>
          <a:xfrm>
            <a:off x="6348412" y="0"/>
            <a:ext cx="5843588" cy="6858000"/>
          </a:xfrm>
          <a:prstGeom prst="rect">
            <a:avLst/>
          </a:prstGeom>
          <a:solidFill>
            <a:schemeClr val="bg1">
              <a:lumMod val="95000"/>
            </a:schemeClr>
          </a:solidFill>
        </p:spPr>
        <p:txBody>
          <a:bodyPr wrap="square">
            <a:noAutofit/>
          </a:bodyPr>
          <a:lstStyle/>
          <a:p>
            <a:r>
              <a:rPr lang="en-US"/>
              <a:t>Click icon to add picture</a:t>
            </a:r>
          </a:p>
        </p:txBody>
      </p:sp>
      <p:sp>
        <p:nvSpPr>
          <p:cNvPr id="55" name="Rectangle 54">
            <a:extLst>
              <a:ext uri="{FF2B5EF4-FFF2-40B4-BE49-F238E27FC236}">
                <a16:creationId xmlns:a16="http://schemas.microsoft.com/office/drawing/2014/main" id="{22BF8424-B3A4-F3E8-6A37-2468E2DFA30B}"/>
              </a:ext>
            </a:extLst>
          </p:cNvPr>
          <p:cNvSpPr/>
          <p:nvPr userDrawn="1"/>
        </p:nvSpPr>
        <p:spPr>
          <a:xfrm>
            <a:off x="482598" y="6574301"/>
            <a:ext cx="1117029" cy="178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Lato" panose="020F0502020204030203" pitchFamily="34" charset="77"/>
            </a:endParaRPr>
          </a:p>
        </p:txBody>
      </p:sp>
      <p:pic>
        <p:nvPicPr>
          <p:cNvPr id="56" name="Graphic 55">
            <a:extLst>
              <a:ext uri="{FF2B5EF4-FFF2-40B4-BE49-F238E27FC236}">
                <a16:creationId xmlns:a16="http://schemas.microsoft.com/office/drawing/2014/main" id="{9F4C376F-5C64-5E25-4909-D73183FBB13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22935" y="6553132"/>
            <a:ext cx="642009" cy="170329"/>
          </a:xfrm>
          <a:prstGeom prst="rect">
            <a:avLst/>
          </a:prstGeom>
        </p:spPr>
      </p:pic>
      <p:sp>
        <p:nvSpPr>
          <p:cNvPr id="2" name="Title Placeholder 1">
            <a:extLst>
              <a:ext uri="{FF2B5EF4-FFF2-40B4-BE49-F238E27FC236}">
                <a16:creationId xmlns:a16="http://schemas.microsoft.com/office/drawing/2014/main" id="{34CF730A-E59C-7972-E2E8-7DC62515E063}"/>
              </a:ext>
            </a:extLst>
          </p:cNvPr>
          <p:cNvSpPr>
            <a:spLocks noGrp="1"/>
          </p:cNvSpPr>
          <p:nvPr>
            <p:ph type="title" hasCustomPrompt="1"/>
          </p:nvPr>
        </p:nvSpPr>
        <p:spPr>
          <a:xfrm>
            <a:off x="742472" y="495225"/>
            <a:ext cx="5101116" cy="812701"/>
          </a:xfrm>
          <a:prstGeom prst="rect">
            <a:avLst/>
          </a:prstGeom>
        </p:spPr>
        <p:txBody>
          <a:bodyPr vert="horz" lIns="0" tIns="45720" rIns="91440" bIns="45720" rtlCol="0" anchor="b">
            <a:noAutofit/>
          </a:bodyPr>
          <a:lstStyle/>
          <a:p>
            <a:r>
              <a:rPr lang="en-GB"/>
              <a:t>Your title goes here</a:t>
            </a:r>
            <a:endParaRPr lang="en-US"/>
          </a:p>
        </p:txBody>
      </p:sp>
      <p:sp>
        <p:nvSpPr>
          <p:cNvPr id="3" name="Text Placeholder 2">
            <a:extLst>
              <a:ext uri="{FF2B5EF4-FFF2-40B4-BE49-F238E27FC236}">
                <a16:creationId xmlns:a16="http://schemas.microsoft.com/office/drawing/2014/main" id="{7E4146FE-BEB9-908D-B251-352D3EB2900A}"/>
              </a:ext>
            </a:extLst>
          </p:cNvPr>
          <p:cNvSpPr>
            <a:spLocks noGrp="1"/>
          </p:cNvSpPr>
          <p:nvPr>
            <p:ph idx="1"/>
          </p:nvPr>
        </p:nvSpPr>
        <p:spPr>
          <a:xfrm>
            <a:off x="742471" y="1851102"/>
            <a:ext cx="5101117" cy="4520637"/>
          </a:xfrm>
          <a:prstGeom prst="rect">
            <a:avLst/>
          </a:prstGeom>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DF39060D-A6F0-C57E-3D2C-0D63DB72AA15}"/>
              </a:ext>
            </a:extLst>
          </p:cNvPr>
          <p:cNvSpPr/>
          <p:nvPr userDrawn="1"/>
        </p:nvSpPr>
        <p:spPr>
          <a:xfrm>
            <a:off x="1452282" y="6543731"/>
            <a:ext cx="4896131" cy="2666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23">
            <a:extLst>
              <a:ext uri="{FF2B5EF4-FFF2-40B4-BE49-F238E27FC236}">
                <a16:creationId xmlns:a16="http://schemas.microsoft.com/office/drawing/2014/main" id="{78A1E11E-080B-C534-B27C-BFD73E403E42}"/>
              </a:ext>
            </a:extLst>
          </p:cNvPr>
          <p:cNvSpPr>
            <a:spLocks noGrp="1"/>
          </p:cNvSpPr>
          <p:nvPr>
            <p:ph type="sldNum" sz="quarter" idx="4"/>
          </p:nvPr>
        </p:nvSpPr>
        <p:spPr>
          <a:xfrm>
            <a:off x="11389074" y="6518708"/>
            <a:ext cx="260001" cy="239507"/>
          </a:xfrm>
          <a:prstGeom prst="rect">
            <a:avLst/>
          </a:prstGeom>
        </p:spPr>
        <p:txBody>
          <a:bodyPr vert="horz" lIns="36000" tIns="0" rIns="36000" bIns="0" rtlCol="0" anchor="ctr"/>
          <a:lstStyle>
            <a:lvl1pPr algn="ctr">
              <a:defRPr sz="800">
                <a:solidFill>
                  <a:schemeClr val="accent1"/>
                </a:solidFill>
              </a:defRPr>
            </a:lvl1pPr>
          </a:lstStyle>
          <a:p>
            <a:fld id="{E10C01DA-1839-A04C-8248-DFDB2C2EF3A7}" type="slidenum">
              <a:rPr lang="en-US" smtClean="0"/>
              <a:pPr/>
              <a:t>‹#›</a:t>
            </a:fld>
            <a:endParaRPr lang="en-US"/>
          </a:p>
        </p:txBody>
      </p:sp>
      <p:sp>
        <p:nvSpPr>
          <p:cNvPr id="5" name="Text Placeholder 4">
            <a:extLst>
              <a:ext uri="{FF2B5EF4-FFF2-40B4-BE49-F238E27FC236}">
                <a16:creationId xmlns:a16="http://schemas.microsoft.com/office/drawing/2014/main" id="{128B6272-2684-38C8-AE51-9D8503941120}"/>
              </a:ext>
            </a:extLst>
          </p:cNvPr>
          <p:cNvSpPr>
            <a:spLocks noGrp="1"/>
          </p:cNvSpPr>
          <p:nvPr>
            <p:ph type="body" sz="quarter" idx="10" hasCustomPrompt="1"/>
          </p:nvPr>
        </p:nvSpPr>
        <p:spPr>
          <a:xfrm>
            <a:off x="742950" y="1308100"/>
            <a:ext cx="5100638" cy="342900"/>
          </a:xfrm>
        </p:spPr>
        <p:txBody>
          <a:bodyPr/>
          <a:lstStyle>
            <a:lvl1pPr>
              <a:defRPr>
                <a:solidFill>
                  <a:schemeClr val="accent1"/>
                </a:solidFill>
              </a:defRPr>
            </a:lvl1pPr>
          </a:lstStyle>
          <a:p>
            <a:pPr lvl="0"/>
            <a:r>
              <a:rPr lang="en-GB"/>
              <a:t>Your subtitle goes here</a:t>
            </a:r>
          </a:p>
        </p:txBody>
      </p:sp>
      <p:sp>
        <p:nvSpPr>
          <p:cNvPr id="7" name="Text Placeholder 6">
            <a:extLst>
              <a:ext uri="{FF2B5EF4-FFF2-40B4-BE49-F238E27FC236}">
                <a16:creationId xmlns:a16="http://schemas.microsoft.com/office/drawing/2014/main" id="{FB40CD89-3CEF-A14D-33B7-84F9F73E5CE1}"/>
              </a:ext>
            </a:extLst>
          </p:cNvPr>
          <p:cNvSpPr>
            <a:spLocks noGrp="1"/>
          </p:cNvSpPr>
          <p:nvPr>
            <p:ph type="body" sz="quarter" idx="12" hasCustomPrompt="1"/>
          </p:nvPr>
        </p:nvSpPr>
        <p:spPr>
          <a:xfrm>
            <a:off x="1857375" y="6576905"/>
            <a:ext cx="3986213" cy="123111"/>
          </a:xfrm>
        </p:spPr>
        <p:txBody>
          <a:bodyPr wrap="square" tIns="0" rIns="0" bIns="0" anchor="b">
            <a:spAutoFit/>
          </a:bodyPr>
          <a:lstStyle>
            <a:lvl1pPr>
              <a:defRPr sz="800">
                <a:solidFill>
                  <a:schemeClr val="tx1">
                    <a:lumMod val="50000"/>
                    <a:lumOff val="50000"/>
                  </a:schemeClr>
                </a:solidFill>
              </a:defRPr>
            </a:lvl1pPr>
            <a:lvl2pPr>
              <a:defRPr sz="600"/>
            </a:lvl2pPr>
            <a:lvl3pPr>
              <a:defRPr sz="600"/>
            </a:lvl3pPr>
            <a:lvl4pPr>
              <a:defRPr sz="600"/>
            </a:lvl4pPr>
            <a:lvl5pPr>
              <a:defRPr sz="600"/>
            </a:lvl5pPr>
          </a:lstStyle>
          <a:p>
            <a:pPr lvl="0"/>
            <a:r>
              <a:rPr lang="en-GB"/>
              <a:t>Footer</a:t>
            </a:r>
          </a:p>
        </p:txBody>
      </p:sp>
    </p:spTree>
    <p:extLst>
      <p:ext uri="{BB962C8B-B14F-4D97-AF65-F5344CB8AC3E}">
        <p14:creationId xmlns:p14="http://schemas.microsoft.com/office/powerpoint/2010/main" val="18425395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py with large image">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22BF8424-B3A4-F3E8-6A37-2468E2DFA30B}"/>
              </a:ext>
            </a:extLst>
          </p:cNvPr>
          <p:cNvSpPr/>
          <p:nvPr userDrawn="1"/>
        </p:nvSpPr>
        <p:spPr>
          <a:xfrm>
            <a:off x="482598" y="6574301"/>
            <a:ext cx="1117029" cy="178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Lato" panose="020F0502020204030203" pitchFamily="34" charset="77"/>
            </a:endParaRPr>
          </a:p>
        </p:txBody>
      </p:sp>
      <p:pic>
        <p:nvPicPr>
          <p:cNvPr id="56" name="Graphic 55">
            <a:extLst>
              <a:ext uri="{FF2B5EF4-FFF2-40B4-BE49-F238E27FC236}">
                <a16:creationId xmlns:a16="http://schemas.microsoft.com/office/drawing/2014/main" id="{9F4C376F-5C64-5E25-4909-D73183FBB13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22935" y="6553132"/>
            <a:ext cx="642009" cy="170329"/>
          </a:xfrm>
          <a:prstGeom prst="rect">
            <a:avLst/>
          </a:prstGeom>
        </p:spPr>
      </p:pic>
      <p:sp>
        <p:nvSpPr>
          <p:cNvPr id="4" name="Title Placeholder 1">
            <a:extLst>
              <a:ext uri="{FF2B5EF4-FFF2-40B4-BE49-F238E27FC236}">
                <a16:creationId xmlns:a16="http://schemas.microsoft.com/office/drawing/2014/main" id="{BA2DB2C4-3634-D5A9-1C6F-0B70DC4C1D82}"/>
              </a:ext>
            </a:extLst>
          </p:cNvPr>
          <p:cNvSpPr>
            <a:spLocks noGrp="1"/>
          </p:cNvSpPr>
          <p:nvPr>
            <p:ph type="title" hasCustomPrompt="1"/>
          </p:nvPr>
        </p:nvSpPr>
        <p:spPr>
          <a:xfrm>
            <a:off x="742473" y="495225"/>
            <a:ext cx="3549828" cy="812701"/>
          </a:xfrm>
          <a:prstGeom prst="rect">
            <a:avLst/>
          </a:prstGeom>
        </p:spPr>
        <p:txBody>
          <a:bodyPr vert="horz" lIns="0" tIns="45720" rIns="91440" bIns="45720" rtlCol="0" anchor="b">
            <a:noAutofit/>
          </a:bodyPr>
          <a:lstStyle/>
          <a:p>
            <a:r>
              <a:rPr lang="en-GB"/>
              <a:t>Your title goes here</a:t>
            </a:r>
            <a:endParaRPr lang="en-US"/>
          </a:p>
        </p:txBody>
      </p:sp>
      <p:sp>
        <p:nvSpPr>
          <p:cNvPr id="6" name="Text Placeholder 2">
            <a:extLst>
              <a:ext uri="{FF2B5EF4-FFF2-40B4-BE49-F238E27FC236}">
                <a16:creationId xmlns:a16="http://schemas.microsoft.com/office/drawing/2014/main" id="{9CA8A03F-7488-5EB4-516D-0E5462ADBC1B}"/>
              </a:ext>
            </a:extLst>
          </p:cNvPr>
          <p:cNvSpPr>
            <a:spLocks noGrp="1"/>
          </p:cNvSpPr>
          <p:nvPr>
            <p:ph idx="1"/>
          </p:nvPr>
        </p:nvSpPr>
        <p:spPr>
          <a:xfrm>
            <a:off x="742472" y="1851102"/>
            <a:ext cx="3549351" cy="4520637"/>
          </a:xfrm>
          <a:prstGeom prst="rect">
            <a:avLst/>
          </a:prstGeom>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a:extLst>
              <a:ext uri="{FF2B5EF4-FFF2-40B4-BE49-F238E27FC236}">
                <a16:creationId xmlns:a16="http://schemas.microsoft.com/office/drawing/2014/main" id="{C54B1B6A-EF2F-49AD-B5CB-42F14B90F580}"/>
              </a:ext>
            </a:extLst>
          </p:cNvPr>
          <p:cNvSpPr/>
          <p:nvPr userDrawn="1"/>
        </p:nvSpPr>
        <p:spPr>
          <a:xfrm>
            <a:off x="1452282" y="6543731"/>
            <a:ext cx="3046779" cy="2666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icture Placeholder 14">
            <a:extLst>
              <a:ext uri="{FF2B5EF4-FFF2-40B4-BE49-F238E27FC236}">
                <a16:creationId xmlns:a16="http://schemas.microsoft.com/office/drawing/2014/main" id="{D3D390F1-4255-E7F9-01C5-BB9BFF9F446C}"/>
              </a:ext>
            </a:extLst>
          </p:cNvPr>
          <p:cNvSpPr>
            <a:spLocks noGrp="1"/>
          </p:cNvSpPr>
          <p:nvPr>
            <p:ph type="pic" sz="quarter" idx="14"/>
          </p:nvPr>
        </p:nvSpPr>
        <p:spPr>
          <a:xfrm>
            <a:off x="4475162" y="0"/>
            <a:ext cx="7716838" cy="6858000"/>
          </a:xfrm>
          <a:prstGeom prst="rect">
            <a:avLst/>
          </a:prstGeom>
          <a:solidFill>
            <a:schemeClr val="bg1">
              <a:lumMod val="95000"/>
            </a:schemeClr>
          </a:solidFill>
        </p:spPr>
        <p:txBody>
          <a:bodyPr wrap="square">
            <a:noAutofit/>
          </a:bodyPr>
          <a:lstStyle/>
          <a:p>
            <a:r>
              <a:rPr lang="en-US"/>
              <a:t>Click icon to add picture</a:t>
            </a:r>
          </a:p>
        </p:txBody>
      </p:sp>
      <p:sp>
        <p:nvSpPr>
          <p:cNvPr id="2" name="Slide Number Placeholder 23">
            <a:extLst>
              <a:ext uri="{FF2B5EF4-FFF2-40B4-BE49-F238E27FC236}">
                <a16:creationId xmlns:a16="http://schemas.microsoft.com/office/drawing/2014/main" id="{CFBF0FE3-3A2C-724F-DC3F-41D6446C3667}"/>
              </a:ext>
            </a:extLst>
          </p:cNvPr>
          <p:cNvSpPr>
            <a:spLocks noGrp="1"/>
          </p:cNvSpPr>
          <p:nvPr>
            <p:ph type="sldNum" sz="quarter" idx="4"/>
          </p:nvPr>
        </p:nvSpPr>
        <p:spPr>
          <a:xfrm>
            <a:off x="11389074" y="6518708"/>
            <a:ext cx="260001" cy="239507"/>
          </a:xfrm>
          <a:prstGeom prst="rect">
            <a:avLst/>
          </a:prstGeom>
        </p:spPr>
        <p:txBody>
          <a:bodyPr vert="horz" lIns="36000" tIns="0" rIns="36000" bIns="0" rtlCol="0" anchor="ctr"/>
          <a:lstStyle>
            <a:lvl1pPr algn="ctr">
              <a:defRPr sz="800">
                <a:solidFill>
                  <a:schemeClr val="accent1"/>
                </a:solidFill>
              </a:defRPr>
            </a:lvl1pPr>
          </a:lstStyle>
          <a:p>
            <a:fld id="{E10C01DA-1839-A04C-8248-DFDB2C2EF3A7}" type="slidenum">
              <a:rPr lang="en-US" smtClean="0"/>
              <a:pPr/>
              <a:t>‹#›</a:t>
            </a:fld>
            <a:endParaRPr lang="en-US"/>
          </a:p>
        </p:txBody>
      </p:sp>
      <p:sp>
        <p:nvSpPr>
          <p:cNvPr id="3" name="Text Placeholder 4">
            <a:extLst>
              <a:ext uri="{FF2B5EF4-FFF2-40B4-BE49-F238E27FC236}">
                <a16:creationId xmlns:a16="http://schemas.microsoft.com/office/drawing/2014/main" id="{41CF8570-715C-6EC0-D34B-F0FAA1B27FF7}"/>
              </a:ext>
            </a:extLst>
          </p:cNvPr>
          <p:cNvSpPr>
            <a:spLocks noGrp="1"/>
          </p:cNvSpPr>
          <p:nvPr>
            <p:ph type="body" sz="quarter" idx="10" hasCustomPrompt="1"/>
          </p:nvPr>
        </p:nvSpPr>
        <p:spPr>
          <a:xfrm>
            <a:off x="742950" y="1308100"/>
            <a:ext cx="3549351" cy="342900"/>
          </a:xfrm>
        </p:spPr>
        <p:txBody>
          <a:bodyPr/>
          <a:lstStyle>
            <a:lvl1pPr>
              <a:defRPr>
                <a:solidFill>
                  <a:schemeClr val="accent1"/>
                </a:solidFill>
              </a:defRPr>
            </a:lvl1pPr>
          </a:lstStyle>
          <a:p>
            <a:pPr lvl="0"/>
            <a:r>
              <a:rPr lang="en-GB"/>
              <a:t>Your subtitle goes here</a:t>
            </a:r>
          </a:p>
        </p:txBody>
      </p:sp>
      <p:sp>
        <p:nvSpPr>
          <p:cNvPr id="7" name="Text Placeholder 6">
            <a:extLst>
              <a:ext uri="{FF2B5EF4-FFF2-40B4-BE49-F238E27FC236}">
                <a16:creationId xmlns:a16="http://schemas.microsoft.com/office/drawing/2014/main" id="{674518B8-84A5-98EC-CB8B-10C2D0213FA9}"/>
              </a:ext>
            </a:extLst>
          </p:cNvPr>
          <p:cNvSpPr>
            <a:spLocks noGrp="1"/>
          </p:cNvSpPr>
          <p:nvPr>
            <p:ph type="body" sz="quarter" idx="12" hasCustomPrompt="1"/>
          </p:nvPr>
        </p:nvSpPr>
        <p:spPr>
          <a:xfrm>
            <a:off x="1857376" y="6576905"/>
            <a:ext cx="2434448" cy="123111"/>
          </a:xfrm>
        </p:spPr>
        <p:txBody>
          <a:bodyPr wrap="square" tIns="0" rIns="0" bIns="0" anchor="b">
            <a:spAutoFit/>
          </a:bodyPr>
          <a:lstStyle>
            <a:lvl1pPr>
              <a:defRPr sz="800">
                <a:solidFill>
                  <a:schemeClr val="tx1">
                    <a:lumMod val="50000"/>
                    <a:lumOff val="50000"/>
                  </a:schemeClr>
                </a:solidFill>
              </a:defRPr>
            </a:lvl1pPr>
            <a:lvl2pPr>
              <a:defRPr sz="600"/>
            </a:lvl2pPr>
            <a:lvl3pPr>
              <a:defRPr sz="600"/>
            </a:lvl3pPr>
            <a:lvl4pPr>
              <a:defRPr sz="600"/>
            </a:lvl4pPr>
            <a:lvl5pPr>
              <a:defRPr sz="600"/>
            </a:lvl5pPr>
          </a:lstStyle>
          <a:p>
            <a:pPr lvl="0"/>
            <a:r>
              <a:rPr lang="en-GB"/>
              <a:t>Footer</a:t>
            </a:r>
          </a:p>
        </p:txBody>
      </p:sp>
    </p:spTree>
    <p:extLst>
      <p:ext uri="{BB962C8B-B14F-4D97-AF65-F5344CB8AC3E}">
        <p14:creationId xmlns:p14="http://schemas.microsoft.com/office/powerpoint/2010/main" val="20439629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with custom spac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F052918-4B3C-2950-FF24-950E2AE47A7F}"/>
              </a:ext>
            </a:extLst>
          </p:cNvPr>
          <p:cNvSpPr/>
          <p:nvPr userDrawn="1"/>
        </p:nvSpPr>
        <p:spPr>
          <a:xfrm>
            <a:off x="6348413" y="0"/>
            <a:ext cx="5843587" cy="6858000"/>
          </a:xfrm>
          <a:prstGeom prst="rect">
            <a:avLst/>
          </a:prstGeom>
          <a:solidFill>
            <a:schemeClr val="tx2">
              <a:lumMod val="20000"/>
              <a:lumOff val="8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b="0" i="0">
                <a:latin typeface="Lato" panose="020F0502020204030203" pitchFamily="34" charset="77"/>
              </a:rPr>
              <a:t>`</a:t>
            </a:r>
          </a:p>
        </p:txBody>
      </p:sp>
      <p:pic>
        <p:nvPicPr>
          <p:cNvPr id="3" name="Graphic 2">
            <a:extLst>
              <a:ext uri="{FF2B5EF4-FFF2-40B4-BE49-F238E27FC236}">
                <a16:creationId xmlns:a16="http://schemas.microsoft.com/office/drawing/2014/main" id="{AFB1B9C5-0173-2F38-16BB-B651B09DB33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401" y="1706761"/>
            <a:ext cx="5527187" cy="3444478"/>
          </a:xfrm>
          <a:prstGeom prst="rect">
            <a:avLst/>
          </a:prstGeom>
        </p:spPr>
      </p:pic>
      <p:sp>
        <p:nvSpPr>
          <p:cNvPr id="11" name="Slide Number Placeholder 23">
            <a:extLst>
              <a:ext uri="{FF2B5EF4-FFF2-40B4-BE49-F238E27FC236}">
                <a16:creationId xmlns:a16="http://schemas.microsoft.com/office/drawing/2014/main" id="{295A03CD-1025-083E-7B7F-D5648244F634}"/>
              </a:ext>
            </a:extLst>
          </p:cNvPr>
          <p:cNvSpPr>
            <a:spLocks noGrp="1"/>
          </p:cNvSpPr>
          <p:nvPr>
            <p:ph type="sldNum" sz="quarter" idx="4"/>
          </p:nvPr>
        </p:nvSpPr>
        <p:spPr>
          <a:xfrm>
            <a:off x="11389074" y="6518708"/>
            <a:ext cx="260001" cy="239507"/>
          </a:xfrm>
          <a:prstGeom prst="rect">
            <a:avLst/>
          </a:prstGeom>
        </p:spPr>
        <p:txBody>
          <a:bodyPr vert="horz" lIns="36000" tIns="0" rIns="36000" bIns="0" rtlCol="0" anchor="ctr"/>
          <a:lstStyle>
            <a:lvl1pPr algn="ctr">
              <a:defRPr sz="800">
                <a:solidFill>
                  <a:schemeClr val="accent1"/>
                </a:solidFill>
              </a:defRPr>
            </a:lvl1pPr>
          </a:lstStyle>
          <a:p>
            <a:fld id="{E10C01DA-1839-A04C-8248-DFDB2C2EF3A7}" type="slidenum">
              <a:rPr lang="en-US" smtClean="0"/>
              <a:pPr/>
              <a:t>‹#›</a:t>
            </a:fld>
            <a:endParaRPr lang="en-US"/>
          </a:p>
        </p:txBody>
      </p:sp>
      <p:sp>
        <p:nvSpPr>
          <p:cNvPr id="5" name="Text Placeholder 6">
            <a:extLst>
              <a:ext uri="{FF2B5EF4-FFF2-40B4-BE49-F238E27FC236}">
                <a16:creationId xmlns:a16="http://schemas.microsoft.com/office/drawing/2014/main" id="{1183A1F2-A7FC-C09A-A798-BA7132E7E558}"/>
              </a:ext>
            </a:extLst>
          </p:cNvPr>
          <p:cNvSpPr>
            <a:spLocks noGrp="1"/>
          </p:cNvSpPr>
          <p:nvPr>
            <p:ph type="body" sz="quarter" idx="12" hasCustomPrompt="1"/>
          </p:nvPr>
        </p:nvSpPr>
        <p:spPr>
          <a:xfrm>
            <a:off x="1857375" y="6576905"/>
            <a:ext cx="3986213" cy="123111"/>
          </a:xfrm>
        </p:spPr>
        <p:txBody>
          <a:bodyPr wrap="square" tIns="0" rIns="0" bIns="0" anchor="b">
            <a:spAutoFit/>
          </a:bodyPr>
          <a:lstStyle>
            <a:lvl1pPr>
              <a:defRPr sz="800">
                <a:solidFill>
                  <a:schemeClr val="tx1">
                    <a:lumMod val="50000"/>
                    <a:lumOff val="50000"/>
                  </a:schemeClr>
                </a:solidFill>
              </a:defRPr>
            </a:lvl1pPr>
            <a:lvl2pPr>
              <a:defRPr sz="600"/>
            </a:lvl2pPr>
            <a:lvl3pPr>
              <a:defRPr sz="600"/>
            </a:lvl3pPr>
            <a:lvl4pPr>
              <a:defRPr sz="600"/>
            </a:lvl4pPr>
            <a:lvl5pPr>
              <a:defRPr sz="600"/>
            </a:lvl5pPr>
          </a:lstStyle>
          <a:p>
            <a:pPr lvl="0"/>
            <a:r>
              <a:rPr lang="en-GB"/>
              <a:t>Footer</a:t>
            </a:r>
          </a:p>
        </p:txBody>
      </p:sp>
      <p:pic>
        <p:nvPicPr>
          <p:cNvPr id="2" name="Graphic 1">
            <a:extLst>
              <a:ext uri="{FF2B5EF4-FFF2-40B4-BE49-F238E27FC236}">
                <a16:creationId xmlns:a16="http://schemas.microsoft.com/office/drawing/2014/main" id="{E75BAE59-41E0-F593-E86B-DFFD1353B488}"/>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22935" y="6553132"/>
            <a:ext cx="642009" cy="170329"/>
          </a:xfrm>
          <a:prstGeom prst="rect">
            <a:avLst/>
          </a:prstGeom>
        </p:spPr>
      </p:pic>
    </p:spTree>
    <p:extLst>
      <p:ext uri="{BB962C8B-B14F-4D97-AF65-F5344CB8AC3E}">
        <p14:creationId xmlns:p14="http://schemas.microsoft.com/office/powerpoint/2010/main" val="33098110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KPIs Slide">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2CA04C8C-C019-4ACE-BA85-1139392A9DA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401" y="1706761"/>
            <a:ext cx="5527187" cy="3444478"/>
          </a:xfrm>
          <a:prstGeom prst="rect">
            <a:avLst/>
          </a:prstGeom>
        </p:spPr>
      </p:pic>
      <p:sp>
        <p:nvSpPr>
          <p:cNvPr id="4" name="Rectangle 3">
            <a:extLst>
              <a:ext uri="{FF2B5EF4-FFF2-40B4-BE49-F238E27FC236}">
                <a16:creationId xmlns:a16="http://schemas.microsoft.com/office/drawing/2014/main" id="{6F052918-4B3C-2950-FF24-950E2AE47A7F}"/>
              </a:ext>
            </a:extLst>
          </p:cNvPr>
          <p:cNvSpPr/>
          <p:nvPr userDrawn="1"/>
        </p:nvSpPr>
        <p:spPr>
          <a:xfrm>
            <a:off x="6348413" y="0"/>
            <a:ext cx="5843587" cy="6858000"/>
          </a:xfrm>
          <a:prstGeom prst="rect">
            <a:avLst/>
          </a:prstGeom>
          <a:solidFill>
            <a:schemeClr val="tx2">
              <a:lumMod val="20000"/>
              <a:lumOff val="8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b="0" i="0">
                <a:latin typeface="Lato" panose="020F0502020204030203" pitchFamily="34" charset="77"/>
              </a:rPr>
              <a:t>`</a:t>
            </a:r>
          </a:p>
        </p:txBody>
      </p:sp>
      <p:sp>
        <p:nvSpPr>
          <p:cNvPr id="11" name="Slide Number Placeholder 23">
            <a:extLst>
              <a:ext uri="{FF2B5EF4-FFF2-40B4-BE49-F238E27FC236}">
                <a16:creationId xmlns:a16="http://schemas.microsoft.com/office/drawing/2014/main" id="{295A03CD-1025-083E-7B7F-D5648244F634}"/>
              </a:ext>
            </a:extLst>
          </p:cNvPr>
          <p:cNvSpPr>
            <a:spLocks noGrp="1"/>
          </p:cNvSpPr>
          <p:nvPr>
            <p:ph type="sldNum" sz="quarter" idx="4"/>
          </p:nvPr>
        </p:nvSpPr>
        <p:spPr>
          <a:xfrm>
            <a:off x="11389074" y="6518708"/>
            <a:ext cx="260001" cy="239507"/>
          </a:xfrm>
          <a:prstGeom prst="rect">
            <a:avLst/>
          </a:prstGeom>
        </p:spPr>
        <p:txBody>
          <a:bodyPr vert="horz" lIns="36000" tIns="0" rIns="36000" bIns="0" rtlCol="0" anchor="ctr"/>
          <a:lstStyle>
            <a:lvl1pPr algn="ctr">
              <a:defRPr sz="800">
                <a:solidFill>
                  <a:schemeClr val="accent1"/>
                </a:solidFill>
              </a:defRPr>
            </a:lvl1pPr>
          </a:lstStyle>
          <a:p>
            <a:fld id="{E10C01DA-1839-A04C-8248-DFDB2C2EF3A7}" type="slidenum">
              <a:rPr lang="en-US" smtClean="0"/>
              <a:pPr/>
              <a:t>‹#›</a:t>
            </a:fld>
            <a:endParaRPr lang="en-US"/>
          </a:p>
        </p:txBody>
      </p:sp>
      <p:sp>
        <p:nvSpPr>
          <p:cNvPr id="5" name="Text Placeholder 6">
            <a:extLst>
              <a:ext uri="{FF2B5EF4-FFF2-40B4-BE49-F238E27FC236}">
                <a16:creationId xmlns:a16="http://schemas.microsoft.com/office/drawing/2014/main" id="{1183A1F2-A7FC-C09A-A798-BA7132E7E558}"/>
              </a:ext>
            </a:extLst>
          </p:cNvPr>
          <p:cNvSpPr>
            <a:spLocks noGrp="1"/>
          </p:cNvSpPr>
          <p:nvPr>
            <p:ph type="body" sz="quarter" idx="12" hasCustomPrompt="1"/>
          </p:nvPr>
        </p:nvSpPr>
        <p:spPr>
          <a:xfrm>
            <a:off x="1857375" y="6576905"/>
            <a:ext cx="3986213" cy="123111"/>
          </a:xfrm>
        </p:spPr>
        <p:txBody>
          <a:bodyPr wrap="square" tIns="0" rIns="0" bIns="0" anchor="b">
            <a:spAutoFit/>
          </a:bodyPr>
          <a:lstStyle>
            <a:lvl1pPr>
              <a:defRPr sz="800">
                <a:solidFill>
                  <a:schemeClr val="tx1">
                    <a:lumMod val="50000"/>
                    <a:lumOff val="50000"/>
                  </a:schemeClr>
                </a:solidFill>
              </a:defRPr>
            </a:lvl1pPr>
            <a:lvl2pPr>
              <a:defRPr sz="600"/>
            </a:lvl2pPr>
            <a:lvl3pPr>
              <a:defRPr sz="600"/>
            </a:lvl3pPr>
            <a:lvl4pPr>
              <a:defRPr sz="600"/>
            </a:lvl4pPr>
            <a:lvl5pPr>
              <a:defRPr sz="600"/>
            </a:lvl5pPr>
          </a:lstStyle>
          <a:p>
            <a:pPr lvl="0"/>
            <a:r>
              <a:rPr lang="en-GB"/>
              <a:t>Footer</a:t>
            </a:r>
          </a:p>
        </p:txBody>
      </p:sp>
      <p:sp>
        <p:nvSpPr>
          <p:cNvPr id="6" name="Text Placeholder 5">
            <a:extLst>
              <a:ext uri="{FF2B5EF4-FFF2-40B4-BE49-F238E27FC236}">
                <a16:creationId xmlns:a16="http://schemas.microsoft.com/office/drawing/2014/main" id="{CE184C76-9E55-09BC-0128-E6EE335C684E}"/>
              </a:ext>
            </a:extLst>
          </p:cNvPr>
          <p:cNvSpPr>
            <a:spLocks noGrp="1"/>
          </p:cNvSpPr>
          <p:nvPr>
            <p:ph type="body" sz="quarter" idx="13" hasCustomPrompt="1"/>
          </p:nvPr>
        </p:nvSpPr>
        <p:spPr>
          <a:xfrm>
            <a:off x="234176" y="2554288"/>
            <a:ext cx="6114238" cy="1727200"/>
          </a:xfrm>
        </p:spPr>
        <p:txBody>
          <a:bodyPr anchor="ctr"/>
          <a:lstStyle>
            <a:lvl1pPr algn="ctr">
              <a:defRPr sz="8000" b="1">
                <a:solidFill>
                  <a:schemeClr val="accent1"/>
                </a:solidFill>
              </a:defRPr>
            </a:lvl1pPr>
          </a:lstStyle>
          <a:p>
            <a:pPr lvl="0"/>
            <a:r>
              <a:rPr lang="en-GB"/>
              <a:t>Key Number </a:t>
            </a:r>
          </a:p>
        </p:txBody>
      </p:sp>
      <p:sp>
        <p:nvSpPr>
          <p:cNvPr id="7" name="Text Placeholder 5">
            <a:extLst>
              <a:ext uri="{FF2B5EF4-FFF2-40B4-BE49-F238E27FC236}">
                <a16:creationId xmlns:a16="http://schemas.microsoft.com/office/drawing/2014/main" id="{A7192E9A-F97C-555C-A9A7-AB11B789D812}"/>
              </a:ext>
            </a:extLst>
          </p:cNvPr>
          <p:cNvSpPr>
            <a:spLocks noGrp="1"/>
          </p:cNvSpPr>
          <p:nvPr>
            <p:ph type="body" sz="quarter" idx="14" hasCustomPrompt="1"/>
          </p:nvPr>
        </p:nvSpPr>
        <p:spPr>
          <a:xfrm>
            <a:off x="6348413" y="710388"/>
            <a:ext cx="5843587" cy="766149"/>
          </a:xfrm>
        </p:spPr>
        <p:txBody>
          <a:bodyPr tIns="0" rIns="0" bIns="0" anchor="b"/>
          <a:lstStyle>
            <a:lvl1pPr algn="ctr">
              <a:lnSpc>
                <a:spcPts val="4580"/>
              </a:lnSpc>
              <a:defRPr sz="5400" b="1">
                <a:solidFill>
                  <a:schemeClr val="accent1"/>
                </a:solidFill>
              </a:defRPr>
            </a:lvl1pPr>
          </a:lstStyle>
          <a:p>
            <a:pPr lvl="0"/>
            <a:r>
              <a:rPr lang="en-GB"/>
              <a:t>Sec. Number </a:t>
            </a:r>
          </a:p>
        </p:txBody>
      </p:sp>
      <p:sp>
        <p:nvSpPr>
          <p:cNvPr id="8" name="Text Placeholder 5">
            <a:extLst>
              <a:ext uri="{FF2B5EF4-FFF2-40B4-BE49-F238E27FC236}">
                <a16:creationId xmlns:a16="http://schemas.microsoft.com/office/drawing/2014/main" id="{0C279D50-B886-C762-D27E-1E7015987330}"/>
              </a:ext>
            </a:extLst>
          </p:cNvPr>
          <p:cNvSpPr>
            <a:spLocks noGrp="1"/>
          </p:cNvSpPr>
          <p:nvPr>
            <p:ph type="body" sz="quarter" idx="15" hasCustomPrompt="1"/>
          </p:nvPr>
        </p:nvSpPr>
        <p:spPr>
          <a:xfrm>
            <a:off x="6348413" y="2672042"/>
            <a:ext cx="5843587" cy="766149"/>
          </a:xfrm>
        </p:spPr>
        <p:txBody>
          <a:bodyPr tIns="0" rIns="0" bIns="0" anchor="b"/>
          <a:lstStyle>
            <a:lvl1pPr algn="ctr">
              <a:lnSpc>
                <a:spcPts val="4580"/>
              </a:lnSpc>
              <a:defRPr sz="5400" b="1">
                <a:solidFill>
                  <a:schemeClr val="accent1"/>
                </a:solidFill>
              </a:defRPr>
            </a:lvl1pPr>
          </a:lstStyle>
          <a:p>
            <a:pPr lvl="0"/>
            <a:r>
              <a:rPr lang="en-GB"/>
              <a:t>Sec. Number </a:t>
            </a:r>
          </a:p>
        </p:txBody>
      </p:sp>
      <p:sp>
        <p:nvSpPr>
          <p:cNvPr id="9" name="Text Placeholder 5">
            <a:extLst>
              <a:ext uri="{FF2B5EF4-FFF2-40B4-BE49-F238E27FC236}">
                <a16:creationId xmlns:a16="http://schemas.microsoft.com/office/drawing/2014/main" id="{151746AF-1815-7E5F-E1BB-C0E1AE36A464}"/>
              </a:ext>
            </a:extLst>
          </p:cNvPr>
          <p:cNvSpPr>
            <a:spLocks noGrp="1"/>
          </p:cNvSpPr>
          <p:nvPr>
            <p:ph type="body" sz="quarter" idx="16" hasCustomPrompt="1"/>
          </p:nvPr>
        </p:nvSpPr>
        <p:spPr>
          <a:xfrm>
            <a:off x="6348413" y="4671428"/>
            <a:ext cx="5843587" cy="766149"/>
          </a:xfrm>
        </p:spPr>
        <p:txBody>
          <a:bodyPr tIns="0" rIns="0" bIns="0" anchor="b"/>
          <a:lstStyle>
            <a:lvl1pPr algn="ctr">
              <a:lnSpc>
                <a:spcPts val="4580"/>
              </a:lnSpc>
              <a:defRPr sz="5400" b="1">
                <a:solidFill>
                  <a:schemeClr val="accent1"/>
                </a:solidFill>
              </a:defRPr>
            </a:lvl1pPr>
          </a:lstStyle>
          <a:p>
            <a:pPr lvl="0"/>
            <a:r>
              <a:rPr lang="en-GB"/>
              <a:t>Sec. Number </a:t>
            </a:r>
          </a:p>
        </p:txBody>
      </p:sp>
      <p:sp>
        <p:nvSpPr>
          <p:cNvPr id="12" name="Text Placeholder 11">
            <a:extLst>
              <a:ext uri="{FF2B5EF4-FFF2-40B4-BE49-F238E27FC236}">
                <a16:creationId xmlns:a16="http://schemas.microsoft.com/office/drawing/2014/main" id="{6D47F284-5172-468B-8BB7-86A1BFD875FB}"/>
              </a:ext>
            </a:extLst>
          </p:cNvPr>
          <p:cNvSpPr>
            <a:spLocks noGrp="1"/>
          </p:cNvSpPr>
          <p:nvPr>
            <p:ph type="body" sz="quarter" idx="17" hasCustomPrompt="1"/>
          </p:nvPr>
        </p:nvSpPr>
        <p:spPr>
          <a:xfrm>
            <a:off x="6348413" y="1475801"/>
            <a:ext cx="5844103" cy="346075"/>
          </a:xfrm>
        </p:spPr>
        <p:txBody>
          <a:bodyPr tIns="0" rIns="0" bIns="0"/>
          <a:lstStyle>
            <a:lvl1pPr algn="ctr">
              <a:defRPr sz="2400" b="1">
                <a:solidFill>
                  <a:schemeClr val="accent1"/>
                </a:solidFill>
              </a:defRPr>
            </a:lvl1pPr>
          </a:lstStyle>
          <a:p>
            <a:pPr lvl="0"/>
            <a:r>
              <a:rPr lang="en-GB"/>
              <a:t>Your secondary Number description</a:t>
            </a:r>
          </a:p>
        </p:txBody>
      </p:sp>
      <p:sp>
        <p:nvSpPr>
          <p:cNvPr id="13" name="Text Placeholder 11">
            <a:extLst>
              <a:ext uri="{FF2B5EF4-FFF2-40B4-BE49-F238E27FC236}">
                <a16:creationId xmlns:a16="http://schemas.microsoft.com/office/drawing/2014/main" id="{0117BC19-4B07-B3F3-615D-69822E7D070E}"/>
              </a:ext>
            </a:extLst>
          </p:cNvPr>
          <p:cNvSpPr>
            <a:spLocks noGrp="1"/>
          </p:cNvSpPr>
          <p:nvPr>
            <p:ph type="body" sz="quarter" idx="18" hasCustomPrompt="1"/>
          </p:nvPr>
        </p:nvSpPr>
        <p:spPr>
          <a:xfrm>
            <a:off x="6348413" y="3437456"/>
            <a:ext cx="5844103" cy="346075"/>
          </a:xfrm>
        </p:spPr>
        <p:txBody>
          <a:bodyPr tIns="0" rIns="0" bIns="0"/>
          <a:lstStyle>
            <a:lvl1pPr algn="ctr">
              <a:defRPr sz="2400" b="1">
                <a:solidFill>
                  <a:schemeClr val="accent1"/>
                </a:solidFill>
              </a:defRPr>
            </a:lvl1pPr>
          </a:lstStyle>
          <a:p>
            <a:pPr lvl="0"/>
            <a:r>
              <a:rPr lang="en-GB"/>
              <a:t>Your secondary Number description</a:t>
            </a:r>
          </a:p>
        </p:txBody>
      </p:sp>
      <p:sp>
        <p:nvSpPr>
          <p:cNvPr id="14" name="Text Placeholder 11">
            <a:extLst>
              <a:ext uri="{FF2B5EF4-FFF2-40B4-BE49-F238E27FC236}">
                <a16:creationId xmlns:a16="http://schemas.microsoft.com/office/drawing/2014/main" id="{0D12C935-B023-A224-0F80-1C903723DFCE}"/>
              </a:ext>
            </a:extLst>
          </p:cNvPr>
          <p:cNvSpPr>
            <a:spLocks noGrp="1"/>
          </p:cNvSpPr>
          <p:nvPr>
            <p:ph type="body" sz="quarter" idx="19" hasCustomPrompt="1"/>
          </p:nvPr>
        </p:nvSpPr>
        <p:spPr>
          <a:xfrm>
            <a:off x="6348413" y="5481446"/>
            <a:ext cx="5844103" cy="346075"/>
          </a:xfrm>
        </p:spPr>
        <p:txBody>
          <a:bodyPr tIns="0" rIns="0" bIns="0"/>
          <a:lstStyle>
            <a:lvl1pPr algn="ctr">
              <a:defRPr sz="2400" b="1">
                <a:solidFill>
                  <a:schemeClr val="accent1"/>
                </a:solidFill>
              </a:defRPr>
            </a:lvl1pPr>
          </a:lstStyle>
          <a:p>
            <a:pPr lvl="0"/>
            <a:r>
              <a:rPr lang="en-GB"/>
              <a:t>Your secondary Number description</a:t>
            </a:r>
          </a:p>
        </p:txBody>
      </p:sp>
      <p:sp>
        <p:nvSpPr>
          <p:cNvPr id="15" name="Text Placeholder 11">
            <a:extLst>
              <a:ext uri="{FF2B5EF4-FFF2-40B4-BE49-F238E27FC236}">
                <a16:creationId xmlns:a16="http://schemas.microsoft.com/office/drawing/2014/main" id="{70A393AD-9910-C27C-0016-C8E8A28D94BF}"/>
              </a:ext>
            </a:extLst>
          </p:cNvPr>
          <p:cNvSpPr>
            <a:spLocks noGrp="1"/>
          </p:cNvSpPr>
          <p:nvPr>
            <p:ph type="body" sz="quarter" idx="20" hasCustomPrompt="1"/>
          </p:nvPr>
        </p:nvSpPr>
        <p:spPr>
          <a:xfrm>
            <a:off x="6348413" y="1832640"/>
            <a:ext cx="5844103" cy="346075"/>
          </a:xfrm>
        </p:spPr>
        <p:txBody>
          <a:bodyPr/>
          <a:lstStyle>
            <a:lvl1pPr algn="ctr">
              <a:defRPr sz="1800" b="0">
                <a:solidFill>
                  <a:schemeClr val="tx1"/>
                </a:solidFill>
              </a:defRPr>
            </a:lvl1pPr>
          </a:lstStyle>
          <a:p>
            <a:pPr lvl="0"/>
            <a:r>
              <a:rPr lang="en-GB"/>
              <a:t>Your secondary Number description</a:t>
            </a:r>
          </a:p>
        </p:txBody>
      </p:sp>
      <p:sp>
        <p:nvSpPr>
          <p:cNvPr id="16" name="Text Placeholder 11">
            <a:extLst>
              <a:ext uri="{FF2B5EF4-FFF2-40B4-BE49-F238E27FC236}">
                <a16:creationId xmlns:a16="http://schemas.microsoft.com/office/drawing/2014/main" id="{B4463AF2-B7D6-6779-7B9D-FE4DFF2B607B}"/>
              </a:ext>
            </a:extLst>
          </p:cNvPr>
          <p:cNvSpPr>
            <a:spLocks noGrp="1"/>
          </p:cNvSpPr>
          <p:nvPr>
            <p:ph type="body" sz="quarter" idx="21" hasCustomPrompt="1"/>
          </p:nvPr>
        </p:nvSpPr>
        <p:spPr>
          <a:xfrm>
            <a:off x="6348413" y="3794295"/>
            <a:ext cx="5844103" cy="346075"/>
          </a:xfrm>
        </p:spPr>
        <p:txBody>
          <a:bodyPr/>
          <a:lstStyle>
            <a:lvl1pPr algn="ctr">
              <a:defRPr sz="1800" b="0">
                <a:solidFill>
                  <a:schemeClr val="tx1"/>
                </a:solidFill>
              </a:defRPr>
            </a:lvl1pPr>
          </a:lstStyle>
          <a:p>
            <a:pPr lvl="0"/>
            <a:r>
              <a:rPr lang="en-GB"/>
              <a:t>Your secondary Number description</a:t>
            </a:r>
          </a:p>
        </p:txBody>
      </p:sp>
      <p:sp>
        <p:nvSpPr>
          <p:cNvPr id="17" name="Text Placeholder 11">
            <a:extLst>
              <a:ext uri="{FF2B5EF4-FFF2-40B4-BE49-F238E27FC236}">
                <a16:creationId xmlns:a16="http://schemas.microsoft.com/office/drawing/2014/main" id="{EE70E80F-4FAC-AE27-C209-D03CA0397D76}"/>
              </a:ext>
            </a:extLst>
          </p:cNvPr>
          <p:cNvSpPr>
            <a:spLocks noGrp="1"/>
          </p:cNvSpPr>
          <p:nvPr>
            <p:ph type="body" sz="quarter" idx="22" hasCustomPrompt="1"/>
          </p:nvPr>
        </p:nvSpPr>
        <p:spPr>
          <a:xfrm>
            <a:off x="6348413" y="5838285"/>
            <a:ext cx="5844103" cy="346075"/>
          </a:xfrm>
        </p:spPr>
        <p:txBody>
          <a:bodyPr/>
          <a:lstStyle>
            <a:lvl1pPr algn="ctr">
              <a:defRPr sz="1800" b="0">
                <a:solidFill>
                  <a:schemeClr val="tx1"/>
                </a:solidFill>
              </a:defRPr>
            </a:lvl1pPr>
          </a:lstStyle>
          <a:p>
            <a:pPr lvl="0"/>
            <a:r>
              <a:rPr lang="en-GB"/>
              <a:t>Your secondary Number description</a:t>
            </a:r>
          </a:p>
        </p:txBody>
      </p:sp>
      <p:pic>
        <p:nvPicPr>
          <p:cNvPr id="2" name="Graphic 1">
            <a:extLst>
              <a:ext uri="{FF2B5EF4-FFF2-40B4-BE49-F238E27FC236}">
                <a16:creationId xmlns:a16="http://schemas.microsoft.com/office/drawing/2014/main" id="{7D0FB579-644A-608F-C10B-68699A1F88E6}"/>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22935" y="6553132"/>
            <a:ext cx="642009" cy="170329"/>
          </a:xfrm>
          <a:prstGeom prst="rect">
            <a:avLst/>
          </a:prstGeom>
        </p:spPr>
      </p:pic>
    </p:spTree>
    <p:extLst>
      <p:ext uri="{BB962C8B-B14F-4D97-AF65-F5344CB8AC3E}">
        <p14:creationId xmlns:p14="http://schemas.microsoft.com/office/powerpoint/2010/main" val="3318040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and copy with custom space">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06B73439-10F4-4FF3-BE3C-871D880F86D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879" y="657563"/>
            <a:ext cx="781456" cy="829640"/>
          </a:xfrm>
          <a:prstGeom prst="rect">
            <a:avLst/>
          </a:prstGeom>
        </p:spPr>
      </p:pic>
      <p:sp>
        <p:nvSpPr>
          <p:cNvPr id="2" name="Rectangle 1">
            <a:extLst>
              <a:ext uri="{FF2B5EF4-FFF2-40B4-BE49-F238E27FC236}">
                <a16:creationId xmlns:a16="http://schemas.microsoft.com/office/drawing/2014/main" id="{DB34148F-B2DC-94FE-5C0F-146D505682D4}"/>
              </a:ext>
            </a:extLst>
          </p:cNvPr>
          <p:cNvSpPr/>
          <p:nvPr userDrawn="1"/>
        </p:nvSpPr>
        <p:spPr>
          <a:xfrm>
            <a:off x="1452282" y="6621515"/>
            <a:ext cx="10294673" cy="178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22BF8424-B3A4-F3E8-6A37-2468E2DFA30B}"/>
              </a:ext>
            </a:extLst>
          </p:cNvPr>
          <p:cNvSpPr/>
          <p:nvPr userDrawn="1"/>
        </p:nvSpPr>
        <p:spPr>
          <a:xfrm>
            <a:off x="482598" y="6574301"/>
            <a:ext cx="1117029" cy="178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Lato" panose="020F0502020204030203" pitchFamily="34" charset="77"/>
            </a:endParaRPr>
          </a:p>
        </p:txBody>
      </p:sp>
      <p:pic>
        <p:nvPicPr>
          <p:cNvPr id="56" name="Graphic 55">
            <a:extLst>
              <a:ext uri="{FF2B5EF4-FFF2-40B4-BE49-F238E27FC236}">
                <a16:creationId xmlns:a16="http://schemas.microsoft.com/office/drawing/2014/main" id="{9F4C376F-5C64-5E25-4909-D73183FBB133}"/>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22935" y="6553132"/>
            <a:ext cx="642009" cy="170329"/>
          </a:xfrm>
          <a:prstGeom prst="rect">
            <a:avLst/>
          </a:prstGeom>
        </p:spPr>
      </p:pic>
      <p:sp>
        <p:nvSpPr>
          <p:cNvPr id="4" name="Title Placeholder 1">
            <a:extLst>
              <a:ext uri="{FF2B5EF4-FFF2-40B4-BE49-F238E27FC236}">
                <a16:creationId xmlns:a16="http://schemas.microsoft.com/office/drawing/2014/main" id="{BA2DB2C4-3634-D5A9-1C6F-0B70DC4C1D82}"/>
              </a:ext>
            </a:extLst>
          </p:cNvPr>
          <p:cNvSpPr>
            <a:spLocks noGrp="1"/>
          </p:cNvSpPr>
          <p:nvPr>
            <p:ph type="title" hasCustomPrompt="1"/>
          </p:nvPr>
        </p:nvSpPr>
        <p:spPr>
          <a:xfrm>
            <a:off x="742472" y="495225"/>
            <a:ext cx="3544235" cy="812701"/>
          </a:xfrm>
          <a:prstGeom prst="rect">
            <a:avLst/>
          </a:prstGeom>
        </p:spPr>
        <p:txBody>
          <a:bodyPr vert="horz" lIns="0" tIns="45720" rIns="91440" bIns="45720" rtlCol="0" anchor="b">
            <a:noAutofit/>
          </a:bodyPr>
          <a:lstStyle/>
          <a:p>
            <a:r>
              <a:rPr lang="en-GB"/>
              <a:t>Your title goes here</a:t>
            </a:r>
            <a:endParaRPr lang="en-US"/>
          </a:p>
        </p:txBody>
      </p:sp>
      <p:sp>
        <p:nvSpPr>
          <p:cNvPr id="6" name="Text Placeholder 2">
            <a:extLst>
              <a:ext uri="{FF2B5EF4-FFF2-40B4-BE49-F238E27FC236}">
                <a16:creationId xmlns:a16="http://schemas.microsoft.com/office/drawing/2014/main" id="{9CA8A03F-7488-5EB4-516D-0E5462ADBC1B}"/>
              </a:ext>
            </a:extLst>
          </p:cNvPr>
          <p:cNvSpPr>
            <a:spLocks noGrp="1"/>
          </p:cNvSpPr>
          <p:nvPr>
            <p:ph idx="1"/>
          </p:nvPr>
        </p:nvSpPr>
        <p:spPr>
          <a:xfrm>
            <a:off x="742472" y="1828800"/>
            <a:ext cx="3544234" cy="4542940"/>
          </a:xfrm>
          <a:prstGeom prst="rect">
            <a:avLst/>
          </a:prstGeom>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23">
            <a:extLst>
              <a:ext uri="{FF2B5EF4-FFF2-40B4-BE49-F238E27FC236}">
                <a16:creationId xmlns:a16="http://schemas.microsoft.com/office/drawing/2014/main" id="{10F51089-951F-F594-7DE7-EDE45C1FF977}"/>
              </a:ext>
            </a:extLst>
          </p:cNvPr>
          <p:cNvSpPr>
            <a:spLocks noGrp="1"/>
          </p:cNvSpPr>
          <p:nvPr>
            <p:ph type="sldNum" sz="quarter" idx="4"/>
          </p:nvPr>
        </p:nvSpPr>
        <p:spPr>
          <a:xfrm>
            <a:off x="11389074" y="6518708"/>
            <a:ext cx="260001" cy="239507"/>
          </a:xfrm>
          <a:prstGeom prst="rect">
            <a:avLst/>
          </a:prstGeom>
        </p:spPr>
        <p:txBody>
          <a:bodyPr vert="horz" lIns="36000" tIns="0" rIns="36000" bIns="0" rtlCol="0" anchor="ctr"/>
          <a:lstStyle>
            <a:lvl1pPr algn="ctr">
              <a:defRPr sz="800">
                <a:solidFill>
                  <a:schemeClr val="accent1"/>
                </a:solidFill>
              </a:defRPr>
            </a:lvl1pPr>
          </a:lstStyle>
          <a:p>
            <a:fld id="{E10C01DA-1839-A04C-8248-DFDB2C2EF3A7}" type="slidenum">
              <a:rPr lang="en-US" smtClean="0"/>
              <a:pPr/>
              <a:t>‹#›</a:t>
            </a:fld>
            <a:endParaRPr lang="en-US"/>
          </a:p>
        </p:txBody>
      </p:sp>
      <p:sp>
        <p:nvSpPr>
          <p:cNvPr id="3" name="Rectangle 2">
            <a:extLst>
              <a:ext uri="{FF2B5EF4-FFF2-40B4-BE49-F238E27FC236}">
                <a16:creationId xmlns:a16="http://schemas.microsoft.com/office/drawing/2014/main" id="{2910BD88-139B-9C51-243A-EC993BDE9F8A}"/>
              </a:ext>
            </a:extLst>
          </p:cNvPr>
          <p:cNvSpPr/>
          <p:nvPr userDrawn="1"/>
        </p:nvSpPr>
        <p:spPr>
          <a:xfrm>
            <a:off x="4475163" y="0"/>
            <a:ext cx="7716837" cy="6858000"/>
          </a:xfrm>
          <a:prstGeom prst="rect">
            <a:avLst/>
          </a:prstGeom>
          <a:solidFill>
            <a:schemeClr val="tx2">
              <a:lumMod val="20000"/>
              <a:lumOff val="8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b="0" i="0">
                <a:latin typeface="Lato" panose="020F0502020204030203" pitchFamily="34" charset="77"/>
              </a:rPr>
              <a:t>`</a:t>
            </a:r>
          </a:p>
        </p:txBody>
      </p:sp>
      <p:sp>
        <p:nvSpPr>
          <p:cNvPr id="7" name="Text Placeholder 6">
            <a:extLst>
              <a:ext uri="{FF2B5EF4-FFF2-40B4-BE49-F238E27FC236}">
                <a16:creationId xmlns:a16="http://schemas.microsoft.com/office/drawing/2014/main" id="{CA01B728-19F4-0181-DF40-79205AEFF7C5}"/>
              </a:ext>
            </a:extLst>
          </p:cNvPr>
          <p:cNvSpPr>
            <a:spLocks noGrp="1"/>
          </p:cNvSpPr>
          <p:nvPr>
            <p:ph type="body" sz="quarter" idx="12" hasCustomPrompt="1"/>
          </p:nvPr>
        </p:nvSpPr>
        <p:spPr>
          <a:xfrm>
            <a:off x="1857375" y="6576906"/>
            <a:ext cx="2429331" cy="123111"/>
          </a:xfrm>
        </p:spPr>
        <p:txBody>
          <a:bodyPr wrap="square" tIns="0" rIns="0" bIns="0" anchor="b">
            <a:spAutoFit/>
          </a:bodyPr>
          <a:lstStyle>
            <a:lvl1pPr>
              <a:defRPr sz="800">
                <a:solidFill>
                  <a:schemeClr val="tx1">
                    <a:lumMod val="50000"/>
                    <a:lumOff val="50000"/>
                  </a:schemeClr>
                </a:solidFill>
              </a:defRPr>
            </a:lvl1pPr>
            <a:lvl2pPr>
              <a:defRPr sz="600"/>
            </a:lvl2pPr>
            <a:lvl3pPr>
              <a:defRPr sz="600"/>
            </a:lvl3pPr>
            <a:lvl4pPr>
              <a:defRPr sz="600"/>
            </a:lvl4pPr>
            <a:lvl5pPr>
              <a:defRPr sz="600"/>
            </a:lvl5pPr>
          </a:lstStyle>
          <a:p>
            <a:pPr lvl="0"/>
            <a:r>
              <a:rPr lang="en-GB"/>
              <a:t>Footer</a:t>
            </a:r>
          </a:p>
        </p:txBody>
      </p:sp>
      <p:sp>
        <p:nvSpPr>
          <p:cNvPr id="8" name="Text Placeholder 4">
            <a:extLst>
              <a:ext uri="{FF2B5EF4-FFF2-40B4-BE49-F238E27FC236}">
                <a16:creationId xmlns:a16="http://schemas.microsoft.com/office/drawing/2014/main" id="{C5C3355A-B895-8829-4859-087E75F66775}"/>
              </a:ext>
            </a:extLst>
          </p:cNvPr>
          <p:cNvSpPr>
            <a:spLocks noGrp="1"/>
          </p:cNvSpPr>
          <p:nvPr>
            <p:ph type="body" sz="quarter" idx="10" hasCustomPrompt="1"/>
          </p:nvPr>
        </p:nvSpPr>
        <p:spPr>
          <a:xfrm>
            <a:off x="742950" y="1308100"/>
            <a:ext cx="3549351" cy="342900"/>
          </a:xfrm>
        </p:spPr>
        <p:txBody>
          <a:bodyPr/>
          <a:lstStyle>
            <a:lvl1pPr>
              <a:defRPr>
                <a:solidFill>
                  <a:schemeClr val="accent1"/>
                </a:solidFill>
              </a:defRPr>
            </a:lvl1pPr>
          </a:lstStyle>
          <a:p>
            <a:pPr lvl="0"/>
            <a:r>
              <a:rPr lang="en-GB"/>
              <a:t>Your subtitle goes here</a:t>
            </a:r>
          </a:p>
        </p:txBody>
      </p:sp>
    </p:spTree>
    <p:extLst>
      <p:ext uri="{BB962C8B-B14F-4D97-AF65-F5344CB8AC3E}">
        <p14:creationId xmlns:p14="http://schemas.microsoft.com/office/powerpoint/2010/main" val="15024811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ONCOLOGY_divider">
    <p:bg>
      <p:bgPr>
        <a:solidFill>
          <a:schemeClr val="accent2"/>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BE805879-1289-11F0-4DA4-DAFA95281E3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56479" y="6453672"/>
            <a:ext cx="1001032" cy="265580"/>
          </a:xfrm>
          <a:prstGeom prst="rect">
            <a:avLst/>
          </a:prstGeom>
        </p:spPr>
      </p:pic>
      <p:pic>
        <p:nvPicPr>
          <p:cNvPr id="14" name="Graphic 13">
            <a:extLst>
              <a:ext uri="{FF2B5EF4-FFF2-40B4-BE49-F238E27FC236}">
                <a16:creationId xmlns:a16="http://schemas.microsoft.com/office/drawing/2014/main" id="{B203AEE5-22F9-7997-3459-F110C6823A00}"/>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36433" y="169338"/>
            <a:ext cx="11621077" cy="6536856"/>
          </a:xfrm>
          <a:prstGeom prst="rect">
            <a:avLst/>
          </a:prstGeom>
        </p:spPr>
      </p:pic>
      <p:sp>
        <p:nvSpPr>
          <p:cNvPr id="2" name="Title 1">
            <a:extLst>
              <a:ext uri="{FF2B5EF4-FFF2-40B4-BE49-F238E27FC236}">
                <a16:creationId xmlns:a16="http://schemas.microsoft.com/office/drawing/2014/main" id="{02B5F46D-C906-E514-9CA4-09BA890729C2}"/>
              </a:ext>
            </a:extLst>
          </p:cNvPr>
          <p:cNvSpPr>
            <a:spLocks noGrp="1"/>
          </p:cNvSpPr>
          <p:nvPr>
            <p:ph type="title" hasCustomPrompt="1"/>
          </p:nvPr>
        </p:nvSpPr>
        <p:spPr>
          <a:xfrm>
            <a:off x="731838" y="495225"/>
            <a:ext cx="10980734" cy="5794739"/>
          </a:xfrm>
        </p:spPr>
        <p:txBody>
          <a:bodyPr anchor="ctr"/>
          <a:lstStyle>
            <a:lvl1pPr algn="l" defTabSz="914400" rtl="0" eaLnBrk="1" latinLnBrk="0" hangingPunct="1">
              <a:lnSpc>
                <a:spcPct val="90000"/>
              </a:lnSpc>
              <a:spcBef>
                <a:spcPct val="0"/>
              </a:spcBef>
              <a:buNone/>
              <a:defRPr lang="en-US" sz="3400" b="1" i="0" kern="1200" dirty="0">
                <a:solidFill>
                  <a:schemeClr val="bg1"/>
                </a:solidFill>
                <a:latin typeface="Lato" panose="020F0502020204030203" pitchFamily="34" charset="77"/>
                <a:ea typeface="+mj-ea"/>
                <a:cs typeface="+mj-cs"/>
              </a:defRPr>
            </a:lvl1pPr>
          </a:lstStyle>
          <a:p>
            <a:r>
              <a:rPr lang="en-GB"/>
              <a:t>Your title goes here</a:t>
            </a:r>
            <a:endParaRPr lang="en-US"/>
          </a:p>
        </p:txBody>
      </p:sp>
    </p:spTree>
    <p:extLst>
      <p:ext uri="{BB962C8B-B14F-4D97-AF65-F5344CB8AC3E}">
        <p14:creationId xmlns:p14="http://schemas.microsoft.com/office/powerpoint/2010/main" val="25644393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NEUROSCIENCE_divider">
    <p:bg>
      <p:bgPr>
        <a:solidFill>
          <a:schemeClr val="accent3"/>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3D75C802-F833-535F-E7CA-54D26146D58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56479" y="6453672"/>
            <a:ext cx="1001032" cy="265580"/>
          </a:xfrm>
          <a:prstGeom prst="rect">
            <a:avLst/>
          </a:prstGeom>
        </p:spPr>
      </p:pic>
      <p:pic>
        <p:nvPicPr>
          <p:cNvPr id="7" name="Graphic 6">
            <a:extLst>
              <a:ext uri="{FF2B5EF4-FFF2-40B4-BE49-F238E27FC236}">
                <a16:creationId xmlns:a16="http://schemas.microsoft.com/office/drawing/2014/main" id="{76CF5966-ACA5-F75B-4363-364E9CA41493}"/>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36433" y="169338"/>
            <a:ext cx="11621077" cy="6536856"/>
          </a:xfrm>
          <a:prstGeom prst="rect">
            <a:avLst/>
          </a:prstGeom>
        </p:spPr>
      </p:pic>
      <p:sp>
        <p:nvSpPr>
          <p:cNvPr id="2" name="Title 1">
            <a:extLst>
              <a:ext uri="{FF2B5EF4-FFF2-40B4-BE49-F238E27FC236}">
                <a16:creationId xmlns:a16="http://schemas.microsoft.com/office/drawing/2014/main" id="{02B5F46D-C906-E514-9CA4-09BA890729C2}"/>
              </a:ext>
            </a:extLst>
          </p:cNvPr>
          <p:cNvSpPr>
            <a:spLocks noGrp="1"/>
          </p:cNvSpPr>
          <p:nvPr>
            <p:ph type="title" hasCustomPrompt="1"/>
          </p:nvPr>
        </p:nvSpPr>
        <p:spPr>
          <a:xfrm>
            <a:off x="731838" y="495225"/>
            <a:ext cx="10980734" cy="5794739"/>
          </a:xfrm>
        </p:spPr>
        <p:txBody>
          <a:bodyPr anchor="ctr"/>
          <a:lstStyle>
            <a:lvl1pPr algn="l" defTabSz="914400" rtl="0" eaLnBrk="1" latinLnBrk="0" hangingPunct="1">
              <a:lnSpc>
                <a:spcPct val="90000"/>
              </a:lnSpc>
              <a:spcBef>
                <a:spcPct val="0"/>
              </a:spcBef>
              <a:buNone/>
              <a:defRPr lang="en-US" sz="3400" b="1" i="0" kern="1200" dirty="0">
                <a:solidFill>
                  <a:schemeClr val="bg1"/>
                </a:solidFill>
                <a:latin typeface="Lato" panose="020F0502020204030203" pitchFamily="34" charset="77"/>
                <a:ea typeface="+mj-ea"/>
                <a:cs typeface="+mj-cs"/>
              </a:defRPr>
            </a:lvl1pPr>
          </a:lstStyle>
          <a:p>
            <a:r>
              <a:rPr lang="en-GB"/>
              <a:t>Your title goes here</a:t>
            </a:r>
            <a:endParaRPr lang="en-US"/>
          </a:p>
        </p:txBody>
      </p:sp>
    </p:spTree>
    <p:extLst>
      <p:ext uri="{BB962C8B-B14F-4D97-AF65-F5344CB8AC3E}">
        <p14:creationId xmlns:p14="http://schemas.microsoft.com/office/powerpoint/2010/main" val="24518161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RARE DISEASE_divider">
    <p:bg>
      <p:bgPr>
        <a:solidFill>
          <a:schemeClr val="accent6"/>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663B1512-E5DA-55B2-1D6A-E2DFB282D33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56479" y="6453672"/>
            <a:ext cx="1001032" cy="265580"/>
          </a:xfrm>
          <a:prstGeom prst="rect">
            <a:avLst/>
          </a:prstGeom>
        </p:spPr>
      </p:pic>
      <p:pic>
        <p:nvPicPr>
          <p:cNvPr id="7" name="Graphic 6">
            <a:extLst>
              <a:ext uri="{FF2B5EF4-FFF2-40B4-BE49-F238E27FC236}">
                <a16:creationId xmlns:a16="http://schemas.microsoft.com/office/drawing/2014/main" id="{42269CF3-8FB2-6265-6C2C-6C740612B582}"/>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36433" y="169338"/>
            <a:ext cx="11621077" cy="6536856"/>
          </a:xfrm>
          <a:prstGeom prst="rect">
            <a:avLst/>
          </a:prstGeom>
        </p:spPr>
      </p:pic>
      <p:sp>
        <p:nvSpPr>
          <p:cNvPr id="2" name="Title 1">
            <a:extLst>
              <a:ext uri="{FF2B5EF4-FFF2-40B4-BE49-F238E27FC236}">
                <a16:creationId xmlns:a16="http://schemas.microsoft.com/office/drawing/2014/main" id="{02B5F46D-C906-E514-9CA4-09BA890729C2}"/>
              </a:ext>
            </a:extLst>
          </p:cNvPr>
          <p:cNvSpPr>
            <a:spLocks noGrp="1"/>
          </p:cNvSpPr>
          <p:nvPr>
            <p:ph type="title" hasCustomPrompt="1"/>
          </p:nvPr>
        </p:nvSpPr>
        <p:spPr>
          <a:xfrm>
            <a:off x="731838" y="495225"/>
            <a:ext cx="10980734" cy="5794739"/>
          </a:xfrm>
        </p:spPr>
        <p:txBody>
          <a:bodyPr anchor="ctr"/>
          <a:lstStyle>
            <a:lvl1pPr algn="l" defTabSz="914400" rtl="0" eaLnBrk="1" latinLnBrk="0" hangingPunct="1">
              <a:lnSpc>
                <a:spcPct val="90000"/>
              </a:lnSpc>
              <a:spcBef>
                <a:spcPct val="0"/>
              </a:spcBef>
              <a:buNone/>
              <a:defRPr lang="en-US" sz="3400" b="1" i="0" kern="1200" dirty="0">
                <a:solidFill>
                  <a:schemeClr val="bg1"/>
                </a:solidFill>
                <a:latin typeface="Lato" panose="020F0502020204030203" pitchFamily="34" charset="77"/>
                <a:ea typeface="+mj-ea"/>
                <a:cs typeface="+mj-cs"/>
              </a:defRPr>
            </a:lvl1pPr>
          </a:lstStyle>
          <a:p>
            <a:r>
              <a:rPr lang="en-GB"/>
              <a:t>Your title goes here</a:t>
            </a:r>
            <a:endParaRPr lang="en-US"/>
          </a:p>
        </p:txBody>
      </p:sp>
    </p:spTree>
    <p:extLst>
      <p:ext uri="{BB962C8B-B14F-4D97-AF65-F5344CB8AC3E}">
        <p14:creationId xmlns:p14="http://schemas.microsoft.com/office/powerpoint/2010/main" val="33111260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NEUROSCIENCE_divider_2">
    <p:bg>
      <p:bgPr>
        <a:solidFill>
          <a:schemeClr val="accent5"/>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4C4E2B1B-AF88-D98E-534C-6DA0495B2D6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56479" y="6453672"/>
            <a:ext cx="1001032" cy="265580"/>
          </a:xfrm>
          <a:prstGeom prst="rect">
            <a:avLst/>
          </a:prstGeom>
        </p:spPr>
      </p:pic>
      <p:pic>
        <p:nvPicPr>
          <p:cNvPr id="7" name="Graphic 6">
            <a:extLst>
              <a:ext uri="{FF2B5EF4-FFF2-40B4-BE49-F238E27FC236}">
                <a16:creationId xmlns:a16="http://schemas.microsoft.com/office/drawing/2014/main" id="{13CC3ECC-8F97-5368-96CB-2B1F13C3380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36433" y="169338"/>
            <a:ext cx="11621077" cy="6536856"/>
          </a:xfrm>
          <a:prstGeom prst="rect">
            <a:avLst/>
          </a:prstGeom>
        </p:spPr>
      </p:pic>
      <p:sp>
        <p:nvSpPr>
          <p:cNvPr id="2" name="Title 1">
            <a:extLst>
              <a:ext uri="{FF2B5EF4-FFF2-40B4-BE49-F238E27FC236}">
                <a16:creationId xmlns:a16="http://schemas.microsoft.com/office/drawing/2014/main" id="{02B5F46D-C906-E514-9CA4-09BA890729C2}"/>
              </a:ext>
            </a:extLst>
          </p:cNvPr>
          <p:cNvSpPr>
            <a:spLocks noGrp="1"/>
          </p:cNvSpPr>
          <p:nvPr>
            <p:ph type="title" hasCustomPrompt="1"/>
          </p:nvPr>
        </p:nvSpPr>
        <p:spPr>
          <a:xfrm>
            <a:off x="731838" y="495225"/>
            <a:ext cx="10980734" cy="5794739"/>
          </a:xfrm>
        </p:spPr>
        <p:txBody>
          <a:bodyPr anchor="ctr"/>
          <a:lstStyle>
            <a:lvl1pPr algn="l" defTabSz="914400" rtl="0" eaLnBrk="1" latinLnBrk="0" hangingPunct="1">
              <a:lnSpc>
                <a:spcPct val="90000"/>
              </a:lnSpc>
              <a:spcBef>
                <a:spcPct val="0"/>
              </a:spcBef>
              <a:buNone/>
              <a:defRPr lang="en-US" sz="3400" b="1" i="0" kern="1200" dirty="0">
                <a:solidFill>
                  <a:schemeClr val="bg1"/>
                </a:solidFill>
                <a:latin typeface="Lato" panose="020F0502020204030203" pitchFamily="34" charset="77"/>
                <a:ea typeface="+mj-ea"/>
                <a:cs typeface="+mj-cs"/>
              </a:defRPr>
            </a:lvl1pPr>
          </a:lstStyle>
          <a:p>
            <a:r>
              <a:rPr lang="en-GB"/>
              <a:t>Your title goes here</a:t>
            </a:r>
            <a:endParaRPr lang="en-US"/>
          </a:p>
        </p:txBody>
      </p:sp>
    </p:spTree>
    <p:extLst>
      <p:ext uri="{BB962C8B-B14F-4D97-AF65-F5344CB8AC3E}">
        <p14:creationId xmlns:p14="http://schemas.microsoft.com/office/powerpoint/2010/main" val="1918910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Agenda">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1AABB5F-9386-1249-D7FC-E49786CC5BE8}"/>
              </a:ext>
            </a:extLst>
          </p:cNvPr>
          <p:cNvSpPr>
            <a:spLocks noGrp="1"/>
          </p:cNvSpPr>
          <p:nvPr>
            <p:ph type="title" hasCustomPrompt="1"/>
          </p:nvPr>
        </p:nvSpPr>
        <p:spPr>
          <a:xfrm>
            <a:off x="731838" y="495225"/>
            <a:ext cx="5111750" cy="530935"/>
          </a:xfrm>
        </p:spPr>
        <p:txBody>
          <a:bodyPr anchor="t"/>
          <a:lstStyle>
            <a:lvl1pPr>
              <a:defRPr sz="3400">
                <a:solidFill>
                  <a:schemeClr val="tx2"/>
                </a:solidFill>
              </a:defRPr>
            </a:lvl1pPr>
          </a:lstStyle>
          <a:p>
            <a:r>
              <a:rPr lang="en-GB"/>
              <a:t>Contents</a:t>
            </a:r>
            <a:endParaRPr lang="en-US"/>
          </a:p>
        </p:txBody>
      </p:sp>
      <p:pic>
        <p:nvPicPr>
          <p:cNvPr id="2" name="Graphic 1">
            <a:extLst>
              <a:ext uri="{FF2B5EF4-FFF2-40B4-BE49-F238E27FC236}">
                <a16:creationId xmlns:a16="http://schemas.microsoft.com/office/drawing/2014/main" id="{E8EAFAC5-2031-7FC4-8DD7-F536576F983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22935" y="6553132"/>
            <a:ext cx="642009" cy="170329"/>
          </a:xfrm>
          <a:prstGeom prst="rect">
            <a:avLst/>
          </a:prstGeom>
        </p:spPr>
      </p:pic>
    </p:spTree>
    <p:extLst>
      <p:ext uri="{BB962C8B-B14F-4D97-AF65-F5344CB8AC3E}">
        <p14:creationId xmlns:p14="http://schemas.microsoft.com/office/powerpoint/2010/main" val="19599358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RARE DISEASE_divider">
    <p:bg>
      <p:bgPr>
        <a:solidFill>
          <a:schemeClr val="accent4"/>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21CCF648-92A6-CE27-2E37-CC75252A775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56479" y="6453672"/>
            <a:ext cx="1001032" cy="265580"/>
          </a:xfrm>
          <a:prstGeom prst="rect">
            <a:avLst/>
          </a:prstGeom>
        </p:spPr>
      </p:pic>
      <p:pic>
        <p:nvPicPr>
          <p:cNvPr id="10" name="Graphic 9">
            <a:extLst>
              <a:ext uri="{FF2B5EF4-FFF2-40B4-BE49-F238E27FC236}">
                <a16:creationId xmlns:a16="http://schemas.microsoft.com/office/drawing/2014/main" id="{5A31ED01-57FA-E050-004F-67E38C710DA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36433" y="169338"/>
            <a:ext cx="11621077" cy="6536856"/>
          </a:xfrm>
          <a:prstGeom prst="rect">
            <a:avLst/>
          </a:prstGeom>
        </p:spPr>
      </p:pic>
      <p:sp>
        <p:nvSpPr>
          <p:cNvPr id="2" name="Title 1">
            <a:extLst>
              <a:ext uri="{FF2B5EF4-FFF2-40B4-BE49-F238E27FC236}">
                <a16:creationId xmlns:a16="http://schemas.microsoft.com/office/drawing/2014/main" id="{02B5F46D-C906-E514-9CA4-09BA890729C2}"/>
              </a:ext>
            </a:extLst>
          </p:cNvPr>
          <p:cNvSpPr>
            <a:spLocks noGrp="1"/>
          </p:cNvSpPr>
          <p:nvPr>
            <p:ph type="title" hasCustomPrompt="1"/>
          </p:nvPr>
        </p:nvSpPr>
        <p:spPr>
          <a:xfrm>
            <a:off x="731838" y="495225"/>
            <a:ext cx="10980734" cy="5794739"/>
          </a:xfrm>
        </p:spPr>
        <p:txBody>
          <a:bodyPr anchor="ctr"/>
          <a:lstStyle>
            <a:lvl1pPr algn="l" defTabSz="914400" rtl="0" eaLnBrk="1" latinLnBrk="0" hangingPunct="1">
              <a:lnSpc>
                <a:spcPct val="90000"/>
              </a:lnSpc>
              <a:spcBef>
                <a:spcPct val="0"/>
              </a:spcBef>
              <a:buNone/>
              <a:defRPr lang="en-US" sz="3400" b="1" i="0" kern="1200" dirty="0">
                <a:solidFill>
                  <a:schemeClr val="bg1"/>
                </a:solidFill>
                <a:latin typeface="Lato" panose="020F0502020204030203" pitchFamily="34" charset="77"/>
                <a:ea typeface="+mj-ea"/>
                <a:cs typeface="+mj-cs"/>
              </a:defRPr>
            </a:lvl1pPr>
          </a:lstStyle>
          <a:p>
            <a:r>
              <a:rPr lang="en-GB"/>
              <a:t>Your title goes here</a:t>
            </a:r>
            <a:endParaRPr lang="en-US"/>
          </a:p>
        </p:txBody>
      </p:sp>
    </p:spTree>
    <p:extLst>
      <p:ext uri="{BB962C8B-B14F-4D97-AF65-F5344CB8AC3E}">
        <p14:creationId xmlns:p14="http://schemas.microsoft.com/office/powerpoint/2010/main" val="25413040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olid_divider">
    <p:bg>
      <p:bgPr>
        <a:solidFill>
          <a:schemeClr val="bg2"/>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74411CB7-7438-8893-2A83-CBAF1D41CCEB}"/>
              </a:ext>
            </a:extLst>
          </p:cNvPr>
          <p:cNvSpPr>
            <a:spLocks noGrp="1"/>
          </p:cNvSpPr>
          <p:nvPr>
            <p:ph type="pic" sz="quarter" idx="10" hasCustomPrompt="1"/>
          </p:nvPr>
        </p:nvSpPr>
        <p:spPr>
          <a:xfrm>
            <a:off x="236435" y="232374"/>
            <a:ext cx="11584005" cy="6407748"/>
          </a:xfrm>
          <a:custGeom>
            <a:avLst/>
            <a:gdLst>
              <a:gd name="connsiteX0" fmla="*/ 190579 w 11584005"/>
              <a:gd name="connsiteY0" fmla="*/ 0 h 6407748"/>
              <a:gd name="connsiteX1" fmla="*/ 8268943 w 11584005"/>
              <a:gd name="connsiteY1" fmla="*/ 0 h 6407748"/>
              <a:gd name="connsiteX2" fmla="*/ 8296041 w 11584005"/>
              <a:gd name="connsiteY2" fmla="*/ 1224 h 6407748"/>
              <a:gd name="connsiteX3" fmla="*/ 8324433 w 11584005"/>
              <a:gd name="connsiteY3" fmla="*/ 4804 h 6407748"/>
              <a:gd name="connsiteX4" fmla="*/ 8353732 w 11584005"/>
              <a:gd name="connsiteY4" fmla="*/ 10579 h 6407748"/>
              <a:gd name="connsiteX5" fmla="*/ 8383550 w 11584005"/>
              <a:gd name="connsiteY5" fmla="*/ 18386 h 6407748"/>
              <a:gd name="connsiteX6" fmla="*/ 8413500 w 11584005"/>
              <a:gd name="connsiteY6" fmla="*/ 28065 h 6407748"/>
              <a:gd name="connsiteX7" fmla="*/ 8443194 w 11584005"/>
              <a:gd name="connsiteY7" fmla="*/ 39457 h 6407748"/>
              <a:gd name="connsiteX8" fmla="*/ 8472245 w 11584005"/>
              <a:gd name="connsiteY8" fmla="*/ 52399 h 6407748"/>
              <a:gd name="connsiteX9" fmla="*/ 8500266 w 11584005"/>
              <a:gd name="connsiteY9" fmla="*/ 66732 h 6407748"/>
              <a:gd name="connsiteX10" fmla="*/ 8526868 w 11584005"/>
              <a:gd name="connsiteY10" fmla="*/ 82293 h 6407748"/>
              <a:gd name="connsiteX11" fmla="*/ 8551665 w 11584005"/>
              <a:gd name="connsiteY11" fmla="*/ 98923 h 6407748"/>
              <a:gd name="connsiteX12" fmla="*/ 8574269 w 11584005"/>
              <a:gd name="connsiteY12" fmla="*/ 116461 h 6407748"/>
              <a:gd name="connsiteX13" fmla="*/ 8594293 w 11584005"/>
              <a:gd name="connsiteY13" fmla="*/ 134746 h 6407748"/>
              <a:gd name="connsiteX14" fmla="*/ 11528656 w 11584005"/>
              <a:gd name="connsiteY14" fmla="*/ 3069109 h 6407748"/>
              <a:gd name="connsiteX15" fmla="*/ 11547108 w 11584005"/>
              <a:gd name="connsiteY15" fmla="*/ 3090484 h 6407748"/>
              <a:gd name="connsiteX16" fmla="*/ 11561868 w 11584005"/>
              <a:gd name="connsiteY16" fmla="*/ 3113735 h 6407748"/>
              <a:gd name="connsiteX17" fmla="*/ 11572937 w 11584005"/>
              <a:gd name="connsiteY17" fmla="*/ 3138446 h 6407748"/>
              <a:gd name="connsiteX18" fmla="*/ 11580316 w 11584005"/>
              <a:gd name="connsiteY18" fmla="*/ 3164199 h 6407748"/>
              <a:gd name="connsiteX19" fmla="*/ 11584005 w 11584005"/>
              <a:gd name="connsiteY19" fmla="*/ 3190577 h 6407748"/>
              <a:gd name="connsiteX20" fmla="*/ 11584003 w 11584005"/>
              <a:gd name="connsiteY20" fmla="*/ 3217163 h 6407748"/>
              <a:gd name="connsiteX21" fmla="*/ 11580311 w 11584005"/>
              <a:gd name="connsiteY21" fmla="*/ 3243539 h 6407748"/>
              <a:gd name="connsiteX22" fmla="*/ 11572931 w 11584005"/>
              <a:gd name="connsiteY22" fmla="*/ 3269289 h 6407748"/>
              <a:gd name="connsiteX23" fmla="*/ 11561861 w 11584005"/>
              <a:gd name="connsiteY23" fmla="*/ 3293995 h 6407748"/>
              <a:gd name="connsiteX24" fmla="*/ 11547103 w 11584005"/>
              <a:gd name="connsiteY24" fmla="*/ 3317240 h 6407748"/>
              <a:gd name="connsiteX25" fmla="*/ 11528656 w 11584005"/>
              <a:gd name="connsiteY25" fmla="*/ 3338607 h 6407748"/>
              <a:gd name="connsiteX26" fmla="*/ 8594293 w 11584005"/>
              <a:gd name="connsiteY26" fmla="*/ 6272970 h 6407748"/>
              <a:gd name="connsiteX27" fmla="*/ 8574269 w 11584005"/>
              <a:gd name="connsiteY27" fmla="*/ 6291256 h 6407748"/>
              <a:gd name="connsiteX28" fmla="*/ 8551665 w 11584005"/>
              <a:gd name="connsiteY28" fmla="*/ 6308795 h 6407748"/>
              <a:gd name="connsiteX29" fmla="*/ 8526868 w 11584005"/>
              <a:gd name="connsiteY29" fmla="*/ 6325427 h 6407748"/>
              <a:gd name="connsiteX30" fmla="*/ 8500266 w 11584005"/>
              <a:gd name="connsiteY30" fmla="*/ 6340990 h 6407748"/>
              <a:gd name="connsiteX31" fmla="*/ 8472247 w 11584005"/>
              <a:gd name="connsiteY31" fmla="*/ 6355324 h 6407748"/>
              <a:gd name="connsiteX32" fmla="*/ 8443197 w 11584005"/>
              <a:gd name="connsiteY32" fmla="*/ 6368268 h 6407748"/>
              <a:gd name="connsiteX33" fmla="*/ 8413505 w 11584005"/>
              <a:gd name="connsiteY33" fmla="*/ 6379662 h 6407748"/>
              <a:gd name="connsiteX34" fmla="*/ 8383557 w 11584005"/>
              <a:gd name="connsiteY34" fmla="*/ 6389344 h 6407748"/>
              <a:gd name="connsiteX35" fmla="*/ 8353743 w 11584005"/>
              <a:gd name="connsiteY35" fmla="*/ 6397155 h 6407748"/>
              <a:gd name="connsiteX36" fmla="*/ 8324447 w 11584005"/>
              <a:gd name="connsiteY36" fmla="*/ 6402933 h 6407748"/>
              <a:gd name="connsiteX37" fmla="*/ 8296061 w 11584005"/>
              <a:gd name="connsiteY37" fmla="*/ 6406517 h 6407748"/>
              <a:gd name="connsiteX38" fmla="*/ 8268969 w 11584005"/>
              <a:gd name="connsiteY38" fmla="*/ 6407748 h 6407748"/>
              <a:gd name="connsiteX39" fmla="*/ 190579 w 11584005"/>
              <a:gd name="connsiteY39" fmla="*/ 6407722 h 6407748"/>
              <a:gd name="connsiteX40" fmla="*/ 162420 w 11584005"/>
              <a:gd name="connsiteY40" fmla="*/ 6405662 h 6407748"/>
              <a:gd name="connsiteX41" fmla="*/ 135543 w 11584005"/>
              <a:gd name="connsiteY41" fmla="*/ 6399663 h 6407748"/>
              <a:gd name="connsiteX42" fmla="*/ 110243 w 11584005"/>
              <a:gd name="connsiteY42" fmla="*/ 6390022 h 6407748"/>
              <a:gd name="connsiteX43" fmla="*/ 86815 w 11584005"/>
              <a:gd name="connsiteY43" fmla="*/ 6377034 h 6407748"/>
              <a:gd name="connsiteX44" fmla="*/ 65554 w 11584005"/>
              <a:gd name="connsiteY44" fmla="*/ 6360992 h 6407748"/>
              <a:gd name="connsiteX45" fmla="*/ 46755 w 11584005"/>
              <a:gd name="connsiteY45" fmla="*/ 6342193 h 6407748"/>
              <a:gd name="connsiteX46" fmla="*/ 30714 w 11584005"/>
              <a:gd name="connsiteY46" fmla="*/ 6320933 h 6407748"/>
              <a:gd name="connsiteX47" fmla="*/ 17725 w 11584005"/>
              <a:gd name="connsiteY47" fmla="*/ 6297504 h 6407748"/>
              <a:gd name="connsiteX48" fmla="*/ 8084 w 11584005"/>
              <a:gd name="connsiteY48" fmla="*/ 6272204 h 6407748"/>
              <a:gd name="connsiteX49" fmla="*/ 2085 w 11584005"/>
              <a:gd name="connsiteY49" fmla="*/ 6245327 h 6407748"/>
              <a:gd name="connsiteX50" fmla="*/ 25 w 11584005"/>
              <a:gd name="connsiteY50" fmla="*/ 6217169 h 6407748"/>
              <a:gd name="connsiteX51" fmla="*/ 0 w 11584005"/>
              <a:gd name="connsiteY51" fmla="*/ 190573 h 6407748"/>
              <a:gd name="connsiteX52" fmla="*/ 2067 w 11584005"/>
              <a:gd name="connsiteY52" fmla="*/ 162408 h 6407748"/>
              <a:gd name="connsiteX53" fmla="*/ 8070 w 11584005"/>
              <a:gd name="connsiteY53" fmla="*/ 135526 h 6407748"/>
              <a:gd name="connsiteX54" fmla="*/ 17715 w 11584005"/>
              <a:gd name="connsiteY54" fmla="*/ 110223 h 6407748"/>
              <a:gd name="connsiteX55" fmla="*/ 30708 w 11584005"/>
              <a:gd name="connsiteY55" fmla="*/ 86792 h 6407748"/>
              <a:gd name="connsiteX56" fmla="*/ 46751 w 11584005"/>
              <a:gd name="connsiteY56" fmla="*/ 65529 h 6407748"/>
              <a:gd name="connsiteX57" fmla="*/ 65552 w 11584005"/>
              <a:gd name="connsiteY57" fmla="*/ 46730 h 6407748"/>
              <a:gd name="connsiteX58" fmla="*/ 86814 w 11584005"/>
              <a:gd name="connsiteY58" fmla="*/ 30688 h 6407748"/>
              <a:gd name="connsiteX59" fmla="*/ 110243 w 11584005"/>
              <a:gd name="connsiteY59" fmla="*/ 17699 h 6407748"/>
              <a:gd name="connsiteX60" fmla="*/ 135543 w 11584005"/>
              <a:gd name="connsiteY60" fmla="*/ 8059 h 6407748"/>
              <a:gd name="connsiteX61" fmla="*/ 162420 w 11584005"/>
              <a:gd name="connsiteY61" fmla="*/ 2060 h 6407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1584005" h="6407748">
                <a:moveTo>
                  <a:pt x="190579" y="0"/>
                </a:moveTo>
                <a:lnTo>
                  <a:pt x="8268943" y="0"/>
                </a:lnTo>
                <a:lnTo>
                  <a:pt x="8296041" y="1224"/>
                </a:lnTo>
                <a:lnTo>
                  <a:pt x="8324433" y="4804"/>
                </a:lnTo>
                <a:lnTo>
                  <a:pt x="8353732" y="10579"/>
                </a:lnTo>
                <a:lnTo>
                  <a:pt x="8383550" y="18386"/>
                </a:lnTo>
                <a:lnTo>
                  <a:pt x="8413500" y="28065"/>
                </a:lnTo>
                <a:lnTo>
                  <a:pt x="8443194" y="39457"/>
                </a:lnTo>
                <a:lnTo>
                  <a:pt x="8472245" y="52399"/>
                </a:lnTo>
                <a:lnTo>
                  <a:pt x="8500266" y="66732"/>
                </a:lnTo>
                <a:lnTo>
                  <a:pt x="8526868" y="82293"/>
                </a:lnTo>
                <a:lnTo>
                  <a:pt x="8551665" y="98923"/>
                </a:lnTo>
                <a:lnTo>
                  <a:pt x="8574269" y="116461"/>
                </a:lnTo>
                <a:lnTo>
                  <a:pt x="8594293" y="134746"/>
                </a:lnTo>
                <a:lnTo>
                  <a:pt x="11528656" y="3069109"/>
                </a:lnTo>
                <a:lnTo>
                  <a:pt x="11547108" y="3090484"/>
                </a:lnTo>
                <a:lnTo>
                  <a:pt x="11561868" y="3113735"/>
                </a:lnTo>
                <a:lnTo>
                  <a:pt x="11572937" y="3138446"/>
                </a:lnTo>
                <a:lnTo>
                  <a:pt x="11580316" y="3164199"/>
                </a:lnTo>
                <a:lnTo>
                  <a:pt x="11584005" y="3190577"/>
                </a:lnTo>
                <a:lnTo>
                  <a:pt x="11584003" y="3217163"/>
                </a:lnTo>
                <a:lnTo>
                  <a:pt x="11580311" y="3243539"/>
                </a:lnTo>
                <a:lnTo>
                  <a:pt x="11572931" y="3269289"/>
                </a:lnTo>
                <a:lnTo>
                  <a:pt x="11561861" y="3293995"/>
                </a:lnTo>
                <a:lnTo>
                  <a:pt x="11547103" y="3317240"/>
                </a:lnTo>
                <a:lnTo>
                  <a:pt x="11528656" y="3338607"/>
                </a:lnTo>
                <a:lnTo>
                  <a:pt x="8594293" y="6272970"/>
                </a:lnTo>
                <a:lnTo>
                  <a:pt x="8574269" y="6291256"/>
                </a:lnTo>
                <a:lnTo>
                  <a:pt x="8551665" y="6308795"/>
                </a:lnTo>
                <a:lnTo>
                  <a:pt x="8526868" y="6325427"/>
                </a:lnTo>
                <a:lnTo>
                  <a:pt x="8500266" y="6340990"/>
                </a:lnTo>
                <a:lnTo>
                  <a:pt x="8472247" y="6355324"/>
                </a:lnTo>
                <a:lnTo>
                  <a:pt x="8443197" y="6368268"/>
                </a:lnTo>
                <a:lnTo>
                  <a:pt x="8413505" y="6379662"/>
                </a:lnTo>
                <a:lnTo>
                  <a:pt x="8383557" y="6389344"/>
                </a:lnTo>
                <a:lnTo>
                  <a:pt x="8353743" y="6397155"/>
                </a:lnTo>
                <a:lnTo>
                  <a:pt x="8324447" y="6402933"/>
                </a:lnTo>
                <a:lnTo>
                  <a:pt x="8296061" y="6406517"/>
                </a:lnTo>
                <a:lnTo>
                  <a:pt x="8268969" y="6407748"/>
                </a:lnTo>
                <a:lnTo>
                  <a:pt x="190579" y="6407722"/>
                </a:lnTo>
                <a:lnTo>
                  <a:pt x="162420" y="6405662"/>
                </a:lnTo>
                <a:lnTo>
                  <a:pt x="135543" y="6399663"/>
                </a:lnTo>
                <a:lnTo>
                  <a:pt x="110243" y="6390022"/>
                </a:lnTo>
                <a:lnTo>
                  <a:pt x="86815" y="6377034"/>
                </a:lnTo>
                <a:lnTo>
                  <a:pt x="65554" y="6360992"/>
                </a:lnTo>
                <a:lnTo>
                  <a:pt x="46755" y="6342193"/>
                </a:lnTo>
                <a:lnTo>
                  <a:pt x="30714" y="6320933"/>
                </a:lnTo>
                <a:lnTo>
                  <a:pt x="17725" y="6297504"/>
                </a:lnTo>
                <a:lnTo>
                  <a:pt x="8084" y="6272204"/>
                </a:lnTo>
                <a:lnTo>
                  <a:pt x="2085" y="6245327"/>
                </a:lnTo>
                <a:lnTo>
                  <a:pt x="25" y="6217169"/>
                </a:lnTo>
                <a:lnTo>
                  <a:pt x="0" y="190573"/>
                </a:lnTo>
                <a:lnTo>
                  <a:pt x="2067" y="162408"/>
                </a:lnTo>
                <a:lnTo>
                  <a:pt x="8070" y="135526"/>
                </a:lnTo>
                <a:lnTo>
                  <a:pt x="17715" y="110223"/>
                </a:lnTo>
                <a:lnTo>
                  <a:pt x="30708" y="86792"/>
                </a:lnTo>
                <a:lnTo>
                  <a:pt x="46751" y="65529"/>
                </a:lnTo>
                <a:lnTo>
                  <a:pt x="65552" y="46730"/>
                </a:lnTo>
                <a:lnTo>
                  <a:pt x="86814" y="30688"/>
                </a:lnTo>
                <a:lnTo>
                  <a:pt x="110243" y="17699"/>
                </a:lnTo>
                <a:lnTo>
                  <a:pt x="135543" y="8059"/>
                </a:lnTo>
                <a:lnTo>
                  <a:pt x="162420" y="2060"/>
                </a:lnTo>
                <a:close/>
              </a:path>
            </a:pathLst>
          </a:custGeom>
          <a:solidFill>
            <a:schemeClr val="bg1"/>
          </a:solidFill>
        </p:spPr>
        <p:txBody>
          <a:bodyPr wrap="square" anchor="ctr">
            <a:noAutofit/>
          </a:bodyPr>
          <a:lstStyle>
            <a:lvl1pPr algn="ctr">
              <a:defRPr/>
            </a:lvl1pPr>
          </a:lstStyle>
          <a:p>
            <a:r>
              <a:rPr lang="en-US"/>
              <a:t>Send artwork to back once placed.</a:t>
            </a:r>
          </a:p>
        </p:txBody>
      </p:sp>
      <p:sp>
        <p:nvSpPr>
          <p:cNvPr id="2" name="Title 1">
            <a:extLst>
              <a:ext uri="{FF2B5EF4-FFF2-40B4-BE49-F238E27FC236}">
                <a16:creationId xmlns:a16="http://schemas.microsoft.com/office/drawing/2014/main" id="{02B5F46D-C906-E514-9CA4-09BA890729C2}"/>
              </a:ext>
            </a:extLst>
          </p:cNvPr>
          <p:cNvSpPr>
            <a:spLocks noGrp="1"/>
          </p:cNvSpPr>
          <p:nvPr>
            <p:ph type="title" hasCustomPrompt="1"/>
          </p:nvPr>
        </p:nvSpPr>
        <p:spPr>
          <a:xfrm>
            <a:off x="731838" y="495225"/>
            <a:ext cx="7092950" cy="5794739"/>
          </a:xfrm>
        </p:spPr>
        <p:txBody>
          <a:bodyPr anchor="ctr"/>
          <a:lstStyle>
            <a:lvl1pPr algn="l" defTabSz="914400" rtl="0" eaLnBrk="1" latinLnBrk="0" hangingPunct="1">
              <a:lnSpc>
                <a:spcPct val="90000"/>
              </a:lnSpc>
              <a:spcBef>
                <a:spcPct val="0"/>
              </a:spcBef>
              <a:buNone/>
              <a:defRPr lang="en-US" sz="3400" b="1" i="0" kern="1200" dirty="0">
                <a:solidFill>
                  <a:schemeClr val="bg1"/>
                </a:solidFill>
                <a:effectLst>
                  <a:outerShdw blurRad="179834" dist="38100" dir="5400000" algn="t" rotWithShape="0">
                    <a:prstClr val="black">
                      <a:alpha val="18000"/>
                    </a:prstClr>
                  </a:outerShdw>
                </a:effectLst>
                <a:latin typeface="Lato" panose="020F0502020204030203" pitchFamily="34" charset="77"/>
                <a:ea typeface="+mj-ea"/>
                <a:cs typeface="+mj-cs"/>
              </a:defRPr>
            </a:lvl1pPr>
          </a:lstStyle>
          <a:p>
            <a:r>
              <a:rPr lang="en-GB"/>
              <a:t>Your title goes here</a:t>
            </a:r>
            <a:endParaRPr lang="en-US"/>
          </a:p>
        </p:txBody>
      </p:sp>
    </p:spTree>
    <p:extLst>
      <p:ext uri="{BB962C8B-B14F-4D97-AF65-F5344CB8AC3E}">
        <p14:creationId xmlns:p14="http://schemas.microsoft.com/office/powerpoint/2010/main" val="38048103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Full bleed divider">
    <p:bg>
      <p:bgPr>
        <a:solidFill>
          <a:schemeClr val="bg1"/>
        </a:solidFill>
        <a:effectLst/>
      </p:bgPr>
    </p:bg>
    <p:spTree>
      <p:nvGrpSpPr>
        <p:cNvPr id="1" name=""/>
        <p:cNvGrpSpPr/>
        <p:nvPr/>
      </p:nvGrpSpPr>
      <p:grpSpPr>
        <a:xfrm>
          <a:off x="0" y="0"/>
          <a:ext cx="0" cy="0"/>
          <a:chOff x="0" y="0"/>
          <a:chExt cx="0" cy="0"/>
        </a:xfrm>
      </p:grpSpPr>
      <p:pic>
        <p:nvPicPr>
          <p:cNvPr id="24" name="Graphic 23">
            <a:extLst>
              <a:ext uri="{FF2B5EF4-FFF2-40B4-BE49-F238E27FC236}">
                <a16:creationId xmlns:a16="http://schemas.microsoft.com/office/drawing/2014/main" id="{DD84861D-6207-1B42-2CA3-E09B484DC46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2B5F46D-C906-E514-9CA4-09BA890729C2}"/>
              </a:ext>
            </a:extLst>
          </p:cNvPr>
          <p:cNvSpPr>
            <a:spLocks noGrp="1"/>
          </p:cNvSpPr>
          <p:nvPr>
            <p:ph type="title" hasCustomPrompt="1"/>
          </p:nvPr>
        </p:nvSpPr>
        <p:spPr>
          <a:xfrm>
            <a:off x="731838" y="495225"/>
            <a:ext cx="7092950" cy="5794739"/>
          </a:xfrm>
        </p:spPr>
        <p:txBody>
          <a:bodyPr anchor="ctr"/>
          <a:lstStyle>
            <a:lvl1pPr>
              <a:defRPr sz="3400">
                <a:solidFill>
                  <a:schemeClr val="bg1"/>
                </a:solidFill>
                <a:effectLst>
                  <a:outerShdw blurRad="179834" dist="38100" dir="5400000" algn="t" rotWithShape="0">
                    <a:prstClr val="black">
                      <a:alpha val="18000"/>
                    </a:prstClr>
                  </a:outerShdw>
                </a:effectLst>
              </a:defRPr>
            </a:lvl1pPr>
          </a:lstStyle>
          <a:p>
            <a:r>
              <a:rPr lang="en-GB"/>
              <a:t>Your title goes here</a:t>
            </a:r>
            <a:endParaRPr lang="en-US"/>
          </a:p>
        </p:txBody>
      </p:sp>
      <p:pic>
        <p:nvPicPr>
          <p:cNvPr id="6" name="Graphic 5">
            <a:extLst>
              <a:ext uri="{FF2B5EF4-FFF2-40B4-BE49-F238E27FC236}">
                <a16:creationId xmlns:a16="http://schemas.microsoft.com/office/drawing/2014/main" id="{4FDB3624-272D-C3A2-57FA-4F85DBEE786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856479" y="6453672"/>
            <a:ext cx="1001032" cy="265580"/>
          </a:xfrm>
          <a:prstGeom prst="rect">
            <a:avLst/>
          </a:prstGeom>
        </p:spPr>
      </p:pic>
    </p:spTree>
    <p:extLst>
      <p:ext uri="{BB962C8B-B14F-4D97-AF65-F5344CB8AC3E}">
        <p14:creationId xmlns:p14="http://schemas.microsoft.com/office/powerpoint/2010/main" val="18596624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Full bleed divider 2">
    <p:bg>
      <p:bgPr>
        <a:solidFill>
          <a:schemeClr val="bg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0892BC74-654A-9BEC-9279-18FCCC28EC9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pic>
        <p:nvPicPr>
          <p:cNvPr id="5" name="Graphic 4">
            <a:extLst>
              <a:ext uri="{FF2B5EF4-FFF2-40B4-BE49-F238E27FC236}">
                <a16:creationId xmlns:a16="http://schemas.microsoft.com/office/drawing/2014/main" id="{FB3A3922-1D64-7FB3-8DEB-465A8C9A79D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856479" y="6453672"/>
            <a:ext cx="1001032" cy="265580"/>
          </a:xfrm>
          <a:prstGeom prst="rect">
            <a:avLst/>
          </a:prstGeom>
        </p:spPr>
      </p:pic>
      <p:sp>
        <p:nvSpPr>
          <p:cNvPr id="2" name="Title 1">
            <a:extLst>
              <a:ext uri="{FF2B5EF4-FFF2-40B4-BE49-F238E27FC236}">
                <a16:creationId xmlns:a16="http://schemas.microsoft.com/office/drawing/2014/main" id="{02B5F46D-C906-E514-9CA4-09BA890729C2}"/>
              </a:ext>
            </a:extLst>
          </p:cNvPr>
          <p:cNvSpPr>
            <a:spLocks noGrp="1"/>
          </p:cNvSpPr>
          <p:nvPr>
            <p:ph type="title" hasCustomPrompt="1"/>
          </p:nvPr>
        </p:nvSpPr>
        <p:spPr>
          <a:xfrm>
            <a:off x="731838" y="495225"/>
            <a:ext cx="7092950" cy="5794739"/>
          </a:xfrm>
        </p:spPr>
        <p:txBody>
          <a:bodyPr anchor="ctr"/>
          <a:lstStyle>
            <a:lvl1pPr>
              <a:defRPr sz="3400">
                <a:solidFill>
                  <a:schemeClr val="bg1"/>
                </a:solidFill>
                <a:effectLst>
                  <a:outerShdw blurRad="179834" dist="38100" dir="5400000" algn="t" rotWithShape="0">
                    <a:prstClr val="black">
                      <a:alpha val="18000"/>
                    </a:prstClr>
                  </a:outerShdw>
                </a:effectLst>
              </a:defRPr>
            </a:lvl1pPr>
          </a:lstStyle>
          <a:p>
            <a:r>
              <a:rPr lang="en-GB"/>
              <a:t>Your title goes here</a:t>
            </a:r>
            <a:endParaRPr lang="en-US"/>
          </a:p>
        </p:txBody>
      </p:sp>
    </p:spTree>
    <p:extLst>
      <p:ext uri="{BB962C8B-B14F-4D97-AF65-F5344CB8AC3E}">
        <p14:creationId xmlns:p14="http://schemas.microsoft.com/office/powerpoint/2010/main" val="11111690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Full bleed divider 3">
    <p:bg>
      <p:bgPr>
        <a:solidFill>
          <a:schemeClr val="bg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7C699FB5-1839-B940-74D3-8E21A369239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pic>
        <p:nvPicPr>
          <p:cNvPr id="5" name="Graphic 4">
            <a:extLst>
              <a:ext uri="{FF2B5EF4-FFF2-40B4-BE49-F238E27FC236}">
                <a16:creationId xmlns:a16="http://schemas.microsoft.com/office/drawing/2014/main" id="{9DEBCF95-18F2-DD6B-4294-FDF600A3F3B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856479" y="6453672"/>
            <a:ext cx="1001032" cy="265580"/>
          </a:xfrm>
          <a:prstGeom prst="rect">
            <a:avLst/>
          </a:prstGeom>
        </p:spPr>
      </p:pic>
      <p:sp>
        <p:nvSpPr>
          <p:cNvPr id="2" name="Title 1">
            <a:extLst>
              <a:ext uri="{FF2B5EF4-FFF2-40B4-BE49-F238E27FC236}">
                <a16:creationId xmlns:a16="http://schemas.microsoft.com/office/drawing/2014/main" id="{02B5F46D-C906-E514-9CA4-09BA890729C2}"/>
              </a:ext>
            </a:extLst>
          </p:cNvPr>
          <p:cNvSpPr>
            <a:spLocks noGrp="1"/>
          </p:cNvSpPr>
          <p:nvPr>
            <p:ph type="title" hasCustomPrompt="1"/>
          </p:nvPr>
        </p:nvSpPr>
        <p:spPr>
          <a:xfrm>
            <a:off x="731838" y="495225"/>
            <a:ext cx="7092950" cy="5794739"/>
          </a:xfrm>
        </p:spPr>
        <p:txBody>
          <a:bodyPr anchor="ctr"/>
          <a:lstStyle>
            <a:lvl1pPr>
              <a:defRPr sz="3400">
                <a:solidFill>
                  <a:schemeClr val="bg1"/>
                </a:solidFill>
                <a:effectLst>
                  <a:outerShdw blurRad="179834" dist="38100" dir="5400000" algn="t" rotWithShape="0">
                    <a:prstClr val="black">
                      <a:alpha val="18000"/>
                    </a:prstClr>
                  </a:outerShdw>
                </a:effectLst>
              </a:defRPr>
            </a:lvl1pPr>
          </a:lstStyle>
          <a:p>
            <a:r>
              <a:rPr lang="en-GB"/>
              <a:t>Your title goes here</a:t>
            </a:r>
            <a:endParaRPr lang="en-US"/>
          </a:p>
        </p:txBody>
      </p:sp>
    </p:spTree>
    <p:extLst>
      <p:ext uri="{BB962C8B-B14F-4D97-AF65-F5344CB8AC3E}">
        <p14:creationId xmlns:p14="http://schemas.microsoft.com/office/powerpoint/2010/main" val="12172217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Full bleed divider 4">
    <p:bg>
      <p:bgPr>
        <a:solidFill>
          <a:schemeClr val="bg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2FECD065-C33A-4AD3-BF37-3B7A6FE6448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pic>
        <p:nvPicPr>
          <p:cNvPr id="5" name="Graphic 4">
            <a:extLst>
              <a:ext uri="{FF2B5EF4-FFF2-40B4-BE49-F238E27FC236}">
                <a16:creationId xmlns:a16="http://schemas.microsoft.com/office/drawing/2014/main" id="{7D3440FA-C314-52F8-14AD-F9879EE0457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856479" y="6453672"/>
            <a:ext cx="1001032" cy="265580"/>
          </a:xfrm>
          <a:prstGeom prst="rect">
            <a:avLst/>
          </a:prstGeom>
        </p:spPr>
      </p:pic>
      <p:sp>
        <p:nvSpPr>
          <p:cNvPr id="2" name="Title 1">
            <a:extLst>
              <a:ext uri="{FF2B5EF4-FFF2-40B4-BE49-F238E27FC236}">
                <a16:creationId xmlns:a16="http://schemas.microsoft.com/office/drawing/2014/main" id="{02B5F46D-C906-E514-9CA4-09BA890729C2}"/>
              </a:ext>
            </a:extLst>
          </p:cNvPr>
          <p:cNvSpPr>
            <a:spLocks noGrp="1"/>
          </p:cNvSpPr>
          <p:nvPr>
            <p:ph type="title" hasCustomPrompt="1"/>
          </p:nvPr>
        </p:nvSpPr>
        <p:spPr>
          <a:xfrm>
            <a:off x="731838" y="495225"/>
            <a:ext cx="7092950" cy="5794739"/>
          </a:xfrm>
        </p:spPr>
        <p:txBody>
          <a:bodyPr anchor="ctr"/>
          <a:lstStyle>
            <a:lvl1pPr>
              <a:defRPr sz="3400">
                <a:solidFill>
                  <a:schemeClr val="bg1"/>
                </a:solidFill>
                <a:effectLst>
                  <a:outerShdw blurRad="179834" dist="38100" dir="5400000" algn="t" rotWithShape="0">
                    <a:prstClr val="black">
                      <a:alpha val="18000"/>
                    </a:prstClr>
                  </a:outerShdw>
                </a:effectLst>
              </a:defRPr>
            </a:lvl1pPr>
          </a:lstStyle>
          <a:p>
            <a:r>
              <a:rPr lang="en-GB"/>
              <a:t>Your title goes here</a:t>
            </a:r>
            <a:endParaRPr lang="en-US"/>
          </a:p>
        </p:txBody>
      </p:sp>
    </p:spTree>
    <p:extLst>
      <p:ext uri="{BB962C8B-B14F-4D97-AF65-F5344CB8AC3E}">
        <p14:creationId xmlns:p14="http://schemas.microsoft.com/office/powerpoint/2010/main" val="6109103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Full bleed divider 5">
    <p:bg>
      <p:bgPr>
        <a:solidFill>
          <a:schemeClr val="bg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05EB3B79-3E11-8DB9-C815-63DCD8C5607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2B5F46D-C906-E514-9CA4-09BA890729C2}"/>
              </a:ext>
            </a:extLst>
          </p:cNvPr>
          <p:cNvSpPr>
            <a:spLocks noGrp="1"/>
          </p:cNvSpPr>
          <p:nvPr>
            <p:ph type="title" hasCustomPrompt="1"/>
          </p:nvPr>
        </p:nvSpPr>
        <p:spPr>
          <a:xfrm>
            <a:off x="731838" y="495225"/>
            <a:ext cx="7092950" cy="5794739"/>
          </a:xfrm>
        </p:spPr>
        <p:txBody>
          <a:bodyPr anchor="ctr"/>
          <a:lstStyle>
            <a:lvl1pPr>
              <a:defRPr sz="3400">
                <a:solidFill>
                  <a:schemeClr val="bg1"/>
                </a:solidFill>
                <a:effectLst>
                  <a:outerShdw blurRad="179834" dist="38100" dir="5400000" algn="t" rotWithShape="0">
                    <a:prstClr val="black">
                      <a:alpha val="18000"/>
                    </a:prstClr>
                  </a:outerShdw>
                </a:effectLst>
              </a:defRPr>
            </a:lvl1pPr>
          </a:lstStyle>
          <a:p>
            <a:r>
              <a:rPr lang="en-GB"/>
              <a:t>Your title goes here</a:t>
            </a:r>
            <a:endParaRPr lang="en-US"/>
          </a:p>
        </p:txBody>
      </p:sp>
      <p:pic>
        <p:nvPicPr>
          <p:cNvPr id="5" name="Graphic 4">
            <a:extLst>
              <a:ext uri="{FF2B5EF4-FFF2-40B4-BE49-F238E27FC236}">
                <a16:creationId xmlns:a16="http://schemas.microsoft.com/office/drawing/2014/main" id="{A66E71A9-6565-858D-8CBF-81DA8F7A4B2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856479" y="6453672"/>
            <a:ext cx="1001032" cy="265580"/>
          </a:xfrm>
          <a:prstGeom prst="rect">
            <a:avLst/>
          </a:prstGeom>
        </p:spPr>
      </p:pic>
    </p:spTree>
    <p:extLst>
      <p:ext uri="{BB962C8B-B14F-4D97-AF65-F5344CB8AC3E}">
        <p14:creationId xmlns:p14="http://schemas.microsoft.com/office/powerpoint/2010/main" val="32775851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Pullout quote">
    <p:bg>
      <p:bgPr>
        <a:solidFill>
          <a:schemeClr val="tx2">
            <a:lumMod val="20000"/>
            <a:lumOff val="80000"/>
            <a:alpha val="40000"/>
          </a:schemeClr>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9C509824-AD8A-217C-C51C-55D03034236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31838" y="1304925"/>
            <a:ext cx="1428855" cy="1516954"/>
          </a:xfrm>
          <a:prstGeom prst="rect">
            <a:avLst/>
          </a:prstGeom>
        </p:spPr>
      </p:pic>
      <p:sp>
        <p:nvSpPr>
          <p:cNvPr id="6" name="Title 1">
            <a:extLst>
              <a:ext uri="{FF2B5EF4-FFF2-40B4-BE49-F238E27FC236}">
                <a16:creationId xmlns:a16="http://schemas.microsoft.com/office/drawing/2014/main" id="{C1AABB5F-9386-1249-D7FC-E49786CC5BE8}"/>
              </a:ext>
            </a:extLst>
          </p:cNvPr>
          <p:cNvSpPr>
            <a:spLocks noGrp="1"/>
          </p:cNvSpPr>
          <p:nvPr>
            <p:ph type="title" hasCustomPrompt="1"/>
          </p:nvPr>
        </p:nvSpPr>
        <p:spPr>
          <a:xfrm>
            <a:off x="1713974" y="1309476"/>
            <a:ext cx="7442726" cy="3553777"/>
          </a:xfrm>
        </p:spPr>
        <p:txBody>
          <a:bodyPr anchor="t"/>
          <a:lstStyle>
            <a:lvl1pPr>
              <a:defRPr sz="3400">
                <a:solidFill>
                  <a:schemeClr val="tx2"/>
                </a:solidFill>
              </a:defRPr>
            </a:lvl1pPr>
          </a:lstStyle>
          <a:p>
            <a:r>
              <a:rPr lang="en-GB"/>
              <a:t>Quote slide</a:t>
            </a:r>
            <a:endParaRPr lang="en-US"/>
          </a:p>
        </p:txBody>
      </p:sp>
      <p:sp>
        <p:nvSpPr>
          <p:cNvPr id="10" name="Text Placeholder 9">
            <a:extLst>
              <a:ext uri="{FF2B5EF4-FFF2-40B4-BE49-F238E27FC236}">
                <a16:creationId xmlns:a16="http://schemas.microsoft.com/office/drawing/2014/main" id="{5BA75EC0-D039-E47F-8CF3-D02BD51ABC0A}"/>
              </a:ext>
            </a:extLst>
          </p:cNvPr>
          <p:cNvSpPr>
            <a:spLocks noGrp="1"/>
          </p:cNvSpPr>
          <p:nvPr>
            <p:ph type="body" sz="quarter" idx="10" hasCustomPrompt="1"/>
          </p:nvPr>
        </p:nvSpPr>
        <p:spPr>
          <a:xfrm>
            <a:off x="1714500" y="5181599"/>
            <a:ext cx="7442200" cy="366925"/>
          </a:xfrm>
        </p:spPr>
        <p:txBody>
          <a:bodyPr/>
          <a:lstStyle>
            <a:lvl1pPr>
              <a:defRPr sz="1800" b="1">
                <a:solidFill>
                  <a:schemeClr val="accent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GB"/>
              <a:t>Name</a:t>
            </a:r>
          </a:p>
        </p:txBody>
      </p:sp>
      <p:sp>
        <p:nvSpPr>
          <p:cNvPr id="11" name="Text Placeholder 9">
            <a:extLst>
              <a:ext uri="{FF2B5EF4-FFF2-40B4-BE49-F238E27FC236}">
                <a16:creationId xmlns:a16="http://schemas.microsoft.com/office/drawing/2014/main" id="{6DCB4051-5DF1-B9E4-1EF5-9C73D740DF23}"/>
              </a:ext>
            </a:extLst>
          </p:cNvPr>
          <p:cNvSpPr>
            <a:spLocks noGrp="1"/>
          </p:cNvSpPr>
          <p:nvPr>
            <p:ph type="body" sz="quarter" idx="11" hasCustomPrompt="1"/>
          </p:nvPr>
        </p:nvSpPr>
        <p:spPr>
          <a:xfrm>
            <a:off x="1714500" y="5548524"/>
            <a:ext cx="7442200" cy="366925"/>
          </a:xfrm>
        </p:spPr>
        <p:txBody>
          <a:bodyPr/>
          <a:lstStyle>
            <a:lvl1pPr>
              <a:defRPr sz="1800" b="0">
                <a:solidFill>
                  <a:schemeClr val="accent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GB"/>
              <a:t>Title</a:t>
            </a:r>
          </a:p>
        </p:txBody>
      </p:sp>
    </p:spTree>
    <p:extLst>
      <p:ext uri="{BB962C8B-B14F-4D97-AF65-F5344CB8AC3E}">
        <p14:creationId xmlns:p14="http://schemas.microsoft.com/office/powerpoint/2010/main" val="26514309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Key message 1">
    <p:bg>
      <p:bgPr>
        <a:solidFill>
          <a:schemeClr val="bg2"/>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1AABB5F-9386-1249-D7FC-E49786CC5BE8}"/>
              </a:ext>
            </a:extLst>
          </p:cNvPr>
          <p:cNvSpPr>
            <a:spLocks noGrp="1"/>
          </p:cNvSpPr>
          <p:nvPr>
            <p:ph type="title" hasCustomPrompt="1"/>
          </p:nvPr>
        </p:nvSpPr>
        <p:spPr>
          <a:xfrm>
            <a:off x="731838" y="495225"/>
            <a:ext cx="10980734" cy="5794739"/>
          </a:xfrm>
        </p:spPr>
        <p:txBody>
          <a:bodyPr anchor="ctr"/>
          <a:lstStyle>
            <a:lvl1pPr algn="ctr">
              <a:defRPr sz="3400">
                <a:solidFill>
                  <a:schemeClr val="bg1"/>
                </a:solidFill>
              </a:defRPr>
            </a:lvl1pPr>
          </a:lstStyle>
          <a:p>
            <a:r>
              <a:rPr lang="en-GB"/>
              <a:t>Your title goes here</a:t>
            </a:r>
            <a:endParaRPr lang="en-US"/>
          </a:p>
        </p:txBody>
      </p:sp>
      <p:pic>
        <p:nvPicPr>
          <p:cNvPr id="4" name="Graphic 3">
            <a:extLst>
              <a:ext uri="{FF2B5EF4-FFF2-40B4-BE49-F238E27FC236}">
                <a16:creationId xmlns:a16="http://schemas.microsoft.com/office/drawing/2014/main" id="{758E8ABF-D092-DB47-DC47-53C7442ABB5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2935" y="6553131"/>
            <a:ext cx="651323" cy="172800"/>
          </a:xfrm>
          <a:prstGeom prst="rect">
            <a:avLst/>
          </a:prstGeom>
        </p:spPr>
      </p:pic>
    </p:spTree>
    <p:extLst>
      <p:ext uri="{BB962C8B-B14F-4D97-AF65-F5344CB8AC3E}">
        <p14:creationId xmlns:p14="http://schemas.microsoft.com/office/powerpoint/2010/main" val="16877218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Key message 1">
    <p:bg>
      <p:bgPr>
        <a:solidFill>
          <a:schemeClr val="tx2">
            <a:lumMod val="20000"/>
            <a:lumOff val="80000"/>
            <a:alpha val="40000"/>
          </a:schemeClr>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1AABB5F-9386-1249-D7FC-E49786CC5BE8}"/>
              </a:ext>
            </a:extLst>
          </p:cNvPr>
          <p:cNvSpPr>
            <a:spLocks noGrp="1"/>
          </p:cNvSpPr>
          <p:nvPr>
            <p:ph type="title" hasCustomPrompt="1"/>
          </p:nvPr>
        </p:nvSpPr>
        <p:spPr>
          <a:xfrm>
            <a:off x="731838" y="495225"/>
            <a:ext cx="10980734" cy="5794739"/>
          </a:xfrm>
        </p:spPr>
        <p:txBody>
          <a:bodyPr anchor="ctr"/>
          <a:lstStyle>
            <a:lvl1pPr algn="ctr">
              <a:defRPr sz="3400">
                <a:solidFill>
                  <a:schemeClr val="tx2"/>
                </a:solidFill>
              </a:defRPr>
            </a:lvl1pPr>
          </a:lstStyle>
          <a:p>
            <a:r>
              <a:rPr lang="en-GB"/>
              <a:t>Your title goes here</a:t>
            </a:r>
            <a:endParaRPr lang="en-US"/>
          </a:p>
        </p:txBody>
      </p:sp>
      <p:pic>
        <p:nvPicPr>
          <p:cNvPr id="2" name="Graphic 1">
            <a:extLst>
              <a:ext uri="{FF2B5EF4-FFF2-40B4-BE49-F238E27FC236}">
                <a16:creationId xmlns:a16="http://schemas.microsoft.com/office/drawing/2014/main" id="{E01040A8-A8DD-5DA7-7335-9F7698CCE7E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22935" y="6553132"/>
            <a:ext cx="642009" cy="170329"/>
          </a:xfrm>
          <a:prstGeom prst="rect">
            <a:avLst/>
          </a:prstGeom>
        </p:spPr>
      </p:pic>
    </p:spTree>
    <p:extLst>
      <p:ext uri="{BB962C8B-B14F-4D97-AF65-F5344CB8AC3E}">
        <p14:creationId xmlns:p14="http://schemas.microsoft.com/office/powerpoint/2010/main" val="1702561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29104-F835-CE59-0B7F-3FE7B76D87DB}"/>
              </a:ext>
            </a:extLst>
          </p:cNvPr>
          <p:cNvSpPr>
            <a:spLocks noGrp="1"/>
          </p:cNvSpPr>
          <p:nvPr>
            <p:ph type="title" hasCustomPrompt="1"/>
          </p:nvPr>
        </p:nvSpPr>
        <p:spPr/>
        <p:txBody>
          <a:bodyPr/>
          <a:lstStyle/>
          <a:p>
            <a:r>
              <a:rPr lang="en-GB"/>
              <a:t>Your title goes here</a:t>
            </a:r>
            <a:endParaRPr lang="en-US"/>
          </a:p>
        </p:txBody>
      </p:sp>
      <p:sp>
        <p:nvSpPr>
          <p:cNvPr id="3" name="Slide Number Placeholder 2">
            <a:extLst>
              <a:ext uri="{FF2B5EF4-FFF2-40B4-BE49-F238E27FC236}">
                <a16:creationId xmlns:a16="http://schemas.microsoft.com/office/drawing/2014/main" id="{68C7A29F-62CB-E601-51FB-FBF076AA998E}"/>
              </a:ext>
            </a:extLst>
          </p:cNvPr>
          <p:cNvSpPr>
            <a:spLocks noGrp="1"/>
          </p:cNvSpPr>
          <p:nvPr>
            <p:ph type="sldNum" sz="quarter" idx="10"/>
          </p:nvPr>
        </p:nvSpPr>
        <p:spPr>
          <a:xfrm>
            <a:off x="11389074" y="6520347"/>
            <a:ext cx="260001" cy="239507"/>
          </a:xfrm>
        </p:spPr>
        <p:txBody>
          <a:bodyPr/>
          <a:lstStyle/>
          <a:p>
            <a:fld id="{E10C01DA-1839-A04C-8248-DFDB2C2EF3A7}" type="slidenum">
              <a:rPr lang="en-US" smtClean="0"/>
              <a:pPr/>
              <a:t>‹#›</a:t>
            </a:fld>
            <a:endParaRPr lang="en-US"/>
          </a:p>
        </p:txBody>
      </p:sp>
      <p:sp>
        <p:nvSpPr>
          <p:cNvPr id="4" name="Footer Placeholder 3">
            <a:extLst>
              <a:ext uri="{FF2B5EF4-FFF2-40B4-BE49-F238E27FC236}">
                <a16:creationId xmlns:a16="http://schemas.microsoft.com/office/drawing/2014/main" id="{1C57F5C1-FC28-AE85-FDEF-4A7C9330A69E}"/>
              </a:ext>
            </a:extLst>
          </p:cNvPr>
          <p:cNvSpPr>
            <a:spLocks noGrp="1"/>
          </p:cNvSpPr>
          <p:nvPr>
            <p:ph type="ftr" sz="quarter" idx="11"/>
          </p:nvPr>
        </p:nvSpPr>
        <p:spPr/>
        <p:txBody>
          <a:bodyPr/>
          <a:lstStyle/>
          <a:p>
            <a:endParaRPr lang="en-GB"/>
          </a:p>
        </p:txBody>
      </p:sp>
      <p:sp>
        <p:nvSpPr>
          <p:cNvPr id="15" name="Picture Placeholder 14">
            <a:extLst>
              <a:ext uri="{FF2B5EF4-FFF2-40B4-BE49-F238E27FC236}">
                <a16:creationId xmlns:a16="http://schemas.microsoft.com/office/drawing/2014/main" id="{AFA2A604-9A9C-E46F-6577-FDB0622E74B3}"/>
              </a:ext>
            </a:extLst>
          </p:cNvPr>
          <p:cNvSpPr>
            <a:spLocks noGrp="1" noChangeAspect="1"/>
          </p:cNvSpPr>
          <p:nvPr>
            <p:ph type="pic" sz="quarter" idx="12"/>
          </p:nvPr>
        </p:nvSpPr>
        <p:spPr>
          <a:xfrm>
            <a:off x="742471" y="1664362"/>
            <a:ext cx="942504" cy="942504"/>
          </a:xfrm>
          <a:prstGeom prst="roundRect">
            <a:avLst>
              <a:gd name="adj" fmla="val 10242"/>
            </a:avLst>
          </a:prstGeom>
          <a:solidFill>
            <a:schemeClr val="accent1">
              <a:lumMod val="20000"/>
              <a:lumOff val="80000"/>
            </a:schemeClr>
          </a:solidFill>
        </p:spPr>
        <p:txBody>
          <a:bodyPr/>
          <a:lstStyle>
            <a:lvl1pPr algn="ctr">
              <a:defRPr sz="1200"/>
            </a:lvl1pPr>
          </a:lstStyle>
          <a:p>
            <a:r>
              <a:rPr lang="en-US"/>
              <a:t>Click icon to add picture</a:t>
            </a:r>
            <a:endParaRPr lang="en-GB"/>
          </a:p>
        </p:txBody>
      </p:sp>
      <p:sp>
        <p:nvSpPr>
          <p:cNvPr id="17" name="Text Placeholder 16">
            <a:extLst>
              <a:ext uri="{FF2B5EF4-FFF2-40B4-BE49-F238E27FC236}">
                <a16:creationId xmlns:a16="http://schemas.microsoft.com/office/drawing/2014/main" id="{1A4950D5-C7B7-79C1-5A3A-267273B65E52}"/>
              </a:ext>
            </a:extLst>
          </p:cNvPr>
          <p:cNvSpPr>
            <a:spLocks noGrp="1"/>
          </p:cNvSpPr>
          <p:nvPr>
            <p:ph type="body" sz="quarter" idx="13" hasCustomPrompt="1"/>
          </p:nvPr>
        </p:nvSpPr>
        <p:spPr>
          <a:xfrm>
            <a:off x="1888069" y="1943091"/>
            <a:ext cx="2100262" cy="301625"/>
          </a:xfrm>
        </p:spPr>
        <p:txBody>
          <a:bodyPr tIns="0" rIns="0" bIns="0" anchor="b"/>
          <a:lstStyle>
            <a:lvl1pPr>
              <a:defRPr sz="1600">
                <a:solidFill>
                  <a:schemeClr val="tx2"/>
                </a:solidFill>
              </a:defRPr>
            </a:lvl1pPr>
          </a:lstStyle>
          <a:p>
            <a:pPr lvl="0"/>
            <a:r>
              <a:rPr lang="en-GB"/>
              <a:t>Name</a:t>
            </a:r>
          </a:p>
        </p:txBody>
      </p:sp>
      <p:sp>
        <p:nvSpPr>
          <p:cNvPr id="19" name="Text Placeholder 18">
            <a:extLst>
              <a:ext uri="{FF2B5EF4-FFF2-40B4-BE49-F238E27FC236}">
                <a16:creationId xmlns:a16="http://schemas.microsoft.com/office/drawing/2014/main" id="{E52E0E9E-C3A4-B22B-68C6-886563FF261E}"/>
              </a:ext>
            </a:extLst>
          </p:cNvPr>
          <p:cNvSpPr>
            <a:spLocks noGrp="1"/>
          </p:cNvSpPr>
          <p:nvPr>
            <p:ph type="body" sz="quarter" idx="14" hasCustomPrompt="1"/>
          </p:nvPr>
        </p:nvSpPr>
        <p:spPr>
          <a:xfrm>
            <a:off x="1887328" y="2277370"/>
            <a:ext cx="2100262" cy="234950"/>
          </a:xfrm>
        </p:spPr>
        <p:txBody>
          <a:bodyPr tIns="0" rIns="0" bIns="0"/>
          <a:lstStyle>
            <a:lvl1pPr>
              <a:defRPr sz="1200">
                <a:solidFill>
                  <a:schemeClr val="accent1"/>
                </a:solidFill>
              </a:defRPr>
            </a:lvl1pPr>
          </a:lstStyle>
          <a:p>
            <a:pPr lvl="0"/>
            <a:r>
              <a:rPr lang="en-GB"/>
              <a:t>Job Title</a:t>
            </a:r>
          </a:p>
        </p:txBody>
      </p:sp>
      <p:sp>
        <p:nvSpPr>
          <p:cNvPr id="20" name="Picture Placeholder 14">
            <a:extLst>
              <a:ext uri="{FF2B5EF4-FFF2-40B4-BE49-F238E27FC236}">
                <a16:creationId xmlns:a16="http://schemas.microsoft.com/office/drawing/2014/main" id="{DB75479E-22FD-8519-1485-63FDC73A6BC8}"/>
              </a:ext>
            </a:extLst>
          </p:cNvPr>
          <p:cNvSpPr>
            <a:spLocks noGrp="1" noChangeAspect="1"/>
          </p:cNvSpPr>
          <p:nvPr>
            <p:ph type="pic" sz="quarter" idx="15"/>
          </p:nvPr>
        </p:nvSpPr>
        <p:spPr>
          <a:xfrm>
            <a:off x="4484463" y="1664362"/>
            <a:ext cx="942504" cy="942504"/>
          </a:xfrm>
          <a:prstGeom prst="roundRect">
            <a:avLst>
              <a:gd name="adj" fmla="val 10242"/>
            </a:avLst>
          </a:prstGeom>
          <a:solidFill>
            <a:schemeClr val="accent1">
              <a:lumMod val="20000"/>
              <a:lumOff val="80000"/>
            </a:schemeClr>
          </a:solidFill>
        </p:spPr>
        <p:txBody>
          <a:bodyPr/>
          <a:lstStyle>
            <a:lvl1pPr algn="ctr">
              <a:defRPr sz="1200"/>
            </a:lvl1pPr>
          </a:lstStyle>
          <a:p>
            <a:r>
              <a:rPr lang="en-US"/>
              <a:t>Click icon to add picture</a:t>
            </a:r>
            <a:endParaRPr lang="en-GB"/>
          </a:p>
        </p:txBody>
      </p:sp>
      <p:sp>
        <p:nvSpPr>
          <p:cNvPr id="21" name="Text Placeholder 16">
            <a:extLst>
              <a:ext uri="{FF2B5EF4-FFF2-40B4-BE49-F238E27FC236}">
                <a16:creationId xmlns:a16="http://schemas.microsoft.com/office/drawing/2014/main" id="{9AD025C7-EEDB-1B7B-6CD2-F1DF468A6F2F}"/>
              </a:ext>
            </a:extLst>
          </p:cNvPr>
          <p:cNvSpPr>
            <a:spLocks noGrp="1"/>
          </p:cNvSpPr>
          <p:nvPr>
            <p:ph type="body" sz="quarter" idx="16" hasCustomPrompt="1"/>
          </p:nvPr>
        </p:nvSpPr>
        <p:spPr>
          <a:xfrm>
            <a:off x="5630061" y="1943091"/>
            <a:ext cx="2100262" cy="301625"/>
          </a:xfrm>
        </p:spPr>
        <p:txBody>
          <a:bodyPr tIns="0" rIns="0" bIns="0" anchor="b"/>
          <a:lstStyle>
            <a:lvl1pPr>
              <a:defRPr sz="1600">
                <a:solidFill>
                  <a:schemeClr val="tx2"/>
                </a:solidFill>
              </a:defRPr>
            </a:lvl1pPr>
          </a:lstStyle>
          <a:p>
            <a:pPr lvl="0"/>
            <a:r>
              <a:rPr lang="en-GB"/>
              <a:t>Name</a:t>
            </a:r>
          </a:p>
        </p:txBody>
      </p:sp>
      <p:sp>
        <p:nvSpPr>
          <p:cNvPr id="22" name="Text Placeholder 18">
            <a:extLst>
              <a:ext uri="{FF2B5EF4-FFF2-40B4-BE49-F238E27FC236}">
                <a16:creationId xmlns:a16="http://schemas.microsoft.com/office/drawing/2014/main" id="{90425F82-BE9C-8B89-311E-47DA45FC50A3}"/>
              </a:ext>
            </a:extLst>
          </p:cNvPr>
          <p:cNvSpPr>
            <a:spLocks noGrp="1"/>
          </p:cNvSpPr>
          <p:nvPr>
            <p:ph type="body" sz="quarter" idx="17" hasCustomPrompt="1"/>
          </p:nvPr>
        </p:nvSpPr>
        <p:spPr>
          <a:xfrm>
            <a:off x="5629320" y="2277370"/>
            <a:ext cx="2100262" cy="234950"/>
          </a:xfrm>
        </p:spPr>
        <p:txBody>
          <a:bodyPr tIns="0" rIns="0" bIns="0"/>
          <a:lstStyle>
            <a:lvl1pPr>
              <a:defRPr sz="1200">
                <a:solidFill>
                  <a:schemeClr val="accent1"/>
                </a:solidFill>
              </a:defRPr>
            </a:lvl1pPr>
          </a:lstStyle>
          <a:p>
            <a:pPr lvl="0"/>
            <a:r>
              <a:rPr lang="en-GB"/>
              <a:t>Job Title</a:t>
            </a:r>
          </a:p>
        </p:txBody>
      </p:sp>
      <p:sp>
        <p:nvSpPr>
          <p:cNvPr id="23" name="Picture Placeholder 14">
            <a:extLst>
              <a:ext uri="{FF2B5EF4-FFF2-40B4-BE49-F238E27FC236}">
                <a16:creationId xmlns:a16="http://schemas.microsoft.com/office/drawing/2014/main" id="{B757A0BB-9DA6-FEC8-DB7F-893B6B4857E5}"/>
              </a:ext>
            </a:extLst>
          </p:cNvPr>
          <p:cNvSpPr>
            <a:spLocks noGrp="1" noChangeAspect="1"/>
          </p:cNvSpPr>
          <p:nvPr>
            <p:ph type="pic" sz="quarter" idx="18"/>
          </p:nvPr>
        </p:nvSpPr>
        <p:spPr>
          <a:xfrm>
            <a:off x="8227938" y="1664362"/>
            <a:ext cx="942504" cy="942504"/>
          </a:xfrm>
          <a:prstGeom prst="roundRect">
            <a:avLst>
              <a:gd name="adj" fmla="val 10242"/>
            </a:avLst>
          </a:prstGeom>
          <a:solidFill>
            <a:schemeClr val="accent1">
              <a:lumMod val="20000"/>
              <a:lumOff val="80000"/>
            </a:schemeClr>
          </a:solidFill>
        </p:spPr>
        <p:txBody>
          <a:bodyPr/>
          <a:lstStyle>
            <a:lvl1pPr algn="ctr">
              <a:defRPr sz="1200"/>
            </a:lvl1pPr>
          </a:lstStyle>
          <a:p>
            <a:r>
              <a:rPr lang="en-US"/>
              <a:t>Click icon to add picture</a:t>
            </a:r>
            <a:endParaRPr lang="en-GB"/>
          </a:p>
        </p:txBody>
      </p:sp>
      <p:sp>
        <p:nvSpPr>
          <p:cNvPr id="24" name="Text Placeholder 16">
            <a:extLst>
              <a:ext uri="{FF2B5EF4-FFF2-40B4-BE49-F238E27FC236}">
                <a16:creationId xmlns:a16="http://schemas.microsoft.com/office/drawing/2014/main" id="{45E678A2-6BCD-B831-AD63-53FA123D3310}"/>
              </a:ext>
            </a:extLst>
          </p:cNvPr>
          <p:cNvSpPr>
            <a:spLocks noGrp="1"/>
          </p:cNvSpPr>
          <p:nvPr>
            <p:ph type="body" sz="quarter" idx="19" hasCustomPrompt="1"/>
          </p:nvPr>
        </p:nvSpPr>
        <p:spPr>
          <a:xfrm>
            <a:off x="9373536" y="1943091"/>
            <a:ext cx="2100262" cy="301625"/>
          </a:xfrm>
        </p:spPr>
        <p:txBody>
          <a:bodyPr tIns="0" rIns="0" bIns="0" anchor="b"/>
          <a:lstStyle>
            <a:lvl1pPr>
              <a:defRPr sz="1600">
                <a:solidFill>
                  <a:schemeClr val="tx2"/>
                </a:solidFill>
              </a:defRPr>
            </a:lvl1pPr>
          </a:lstStyle>
          <a:p>
            <a:pPr lvl="0"/>
            <a:r>
              <a:rPr lang="en-GB"/>
              <a:t>Name</a:t>
            </a:r>
          </a:p>
        </p:txBody>
      </p:sp>
      <p:sp>
        <p:nvSpPr>
          <p:cNvPr id="25" name="Text Placeholder 18">
            <a:extLst>
              <a:ext uri="{FF2B5EF4-FFF2-40B4-BE49-F238E27FC236}">
                <a16:creationId xmlns:a16="http://schemas.microsoft.com/office/drawing/2014/main" id="{79318F43-7EBB-84AD-CAB9-0253418F2EB5}"/>
              </a:ext>
            </a:extLst>
          </p:cNvPr>
          <p:cNvSpPr>
            <a:spLocks noGrp="1"/>
          </p:cNvSpPr>
          <p:nvPr>
            <p:ph type="body" sz="quarter" idx="20" hasCustomPrompt="1"/>
          </p:nvPr>
        </p:nvSpPr>
        <p:spPr>
          <a:xfrm>
            <a:off x="9372795" y="2277370"/>
            <a:ext cx="2100262" cy="234950"/>
          </a:xfrm>
        </p:spPr>
        <p:txBody>
          <a:bodyPr tIns="0" rIns="0" bIns="0"/>
          <a:lstStyle>
            <a:lvl1pPr>
              <a:defRPr sz="1200">
                <a:solidFill>
                  <a:schemeClr val="accent1"/>
                </a:solidFill>
              </a:defRPr>
            </a:lvl1pPr>
          </a:lstStyle>
          <a:p>
            <a:pPr lvl="0"/>
            <a:r>
              <a:rPr lang="en-GB"/>
              <a:t>Job Title</a:t>
            </a:r>
          </a:p>
        </p:txBody>
      </p:sp>
      <p:sp>
        <p:nvSpPr>
          <p:cNvPr id="26" name="Picture Placeholder 14">
            <a:extLst>
              <a:ext uri="{FF2B5EF4-FFF2-40B4-BE49-F238E27FC236}">
                <a16:creationId xmlns:a16="http://schemas.microsoft.com/office/drawing/2014/main" id="{62D45BA2-5D6F-10B4-5E78-C67503ABAA97}"/>
              </a:ext>
            </a:extLst>
          </p:cNvPr>
          <p:cNvSpPr>
            <a:spLocks noGrp="1" noChangeAspect="1"/>
          </p:cNvSpPr>
          <p:nvPr>
            <p:ph type="pic" sz="quarter" idx="21"/>
          </p:nvPr>
        </p:nvSpPr>
        <p:spPr>
          <a:xfrm>
            <a:off x="742471" y="2902814"/>
            <a:ext cx="942504" cy="942504"/>
          </a:xfrm>
          <a:prstGeom prst="roundRect">
            <a:avLst>
              <a:gd name="adj" fmla="val 10242"/>
            </a:avLst>
          </a:prstGeom>
          <a:solidFill>
            <a:schemeClr val="accent1">
              <a:lumMod val="20000"/>
              <a:lumOff val="80000"/>
            </a:schemeClr>
          </a:solidFill>
        </p:spPr>
        <p:txBody>
          <a:bodyPr/>
          <a:lstStyle>
            <a:lvl1pPr algn="ctr">
              <a:defRPr sz="1200"/>
            </a:lvl1pPr>
          </a:lstStyle>
          <a:p>
            <a:r>
              <a:rPr lang="en-US"/>
              <a:t>Click icon to add picture</a:t>
            </a:r>
            <a:endParaRPr lang="en-GB"/>
          </a:p>
        </p:txBody>
      </p:sp>
      <p:sp>
        <p:nvSpPr>
          <p:cNvPr id="27" name="Text Placeholder 16">
            <a:extLst>
              <a:ext uri="{FF2B5EF4-FFF2-40B4-BE49-F238E27FC236}">
                <a16:creationId xmlns:a16="http://schemas.microsoft.com/office/drawing/2014/main" id="{6FD3AABD-EC33-83EA-2E36-CBC94070EC93}"/>
              </a:ext>
            </a:extLst>
          </p:cNvPr>
          <p:cNvSpPr>
            <a:spLocks noGrp="1"/>
          </p:cNvSpPr>
          <p:nvPr>
            <p:ph type="body" sz="quarter" idx="22" hasCustomPrompt="1"/>
          </p:nvPr>
        </p:nvSpPr>
        <p:spPr>
          <a:xfrm>
            <a:off x="1888069" y="3181543"/>
            <a:ext cx="2100262" cy="301625"/>
          </a:xfrm>
        </p:spPr>
        <p:txBody>
          <a:bodyPr tIns="0" rIns="0" bIns="0" anchor="b"/>
          <a:lstStyle>
            <a:lvl1pPr>
              <a:defRPr sz="1600">
                <a:solidFill>
                  <a:schemeClr val="tx2"/>
                </a:solidFill>
              </a:defRPr>
            </a:lvl1pPr>
          </a:lstStyle>
          <a:p>
            <a:pPr lvl="0"/>
            <a:r>
              <a:rPr lang="en-GB"/>
              <a:t>Name</a:t>
            </a:r>
          </a:p>
        </p:txBody>
      </p:sp>
      <p:sp>
        <p:nvSpPr>
          <p:cNvPr id="28" name="Text Placeholder 18">
            <a:extLst>
              <a:ext uri="{FF2B5EF4-FFF2-40B4-BE49-F238E27FC236}">
                <a16:creationId xmlns:a16="http://schemas.microsoft.com/office/drawing/2014/main" id="{8CCB704A-3684-F5E9-F827-99EE1E038FC6}"/>
              </a:ext>
            </a:extLst>
          </p:cNvPr>
          <p:cNvSpPr>
            <a:spLocks noGrp="1"/>
          </p:cNvSpPr>
          <p:nvPr>
            <p:ph type="body" sz="quarter" idx="23" hasCustomPrompt="1"/>
          </p:nvPr>
        </p:nvSpPr>
        <p:spPr>
          <a:xfrm>
            <a:off x="1887328" y="3515822"/>
            <a:ext cx="2100262" cy="234950"/>
          </a:xfrm>
        </p:spPr>
        <p:txBody>
          <a:bodyPr tIns="0" rIns="0" bIns="0"/>
          <a:lstStyle>
            <a:lvl1pPr>
              <a:defRPr sz="1200">
                <a:solidFill>
                  <a:schemeClr val="accent1"/>
                </a:solidFill>
              </a:defRPr>
            </a:lvl1pPr>
          </a:lstStyle>
          <a:p>
            <a:pPr lvl="0"/>
            <a:r>
              <a:rPr lang="en-GB"/>
              <a:t>Job Title</a:t>
            </a:r>
          </a:p>
        </p:txBody>
      </p:sp>
      <p:sp>
        <p:nvSpPr>
          <p:cNvPr id="29" name="Picture Placeholder 14">
            <a:extLst>
              <a:ext uri="{FF2B5EF4-FFF2-40B4-BE49-F238E27FC236}">
                <a16:creationId xmlns:a16="http://schemas.microsoft.com/office/drawing/2014/main" id="{124D8C50-6CDE-6F0E-74B4-AB6EB5A0C185}"/>
              </a:ext>
            </a:extLst>
          </p:cNvPr>
          <p:cNvSpPr>
            <a:spLocks noGrp="1" noChangeAspect="1"/>
          </p:cNvSpPr>
          <p:nvPr>
            <p:ph type="pic" sz="quarter" idx="24"/>
          </p:nvPr>
        </p:nvSpPr>
        <p:spPr>
          <a:xfrm>
            <a:off x="4484463" y="2902814"/>
            <a:ext cx="942504" cy="942504"/>
          </a:xfrm>
          <a:prstGeom prst="roundRect">
            <a:avLst>
              <a:gd name="adj" fmla="val 10242"/>
            </a:avLst>
          </a:prstGeom>
          <a:solidFill>
            <a:schemeClr val="accent1">
              <a:lumMod val="20000"/>
              <a:lumOff val="80000"/>
            </a:schemeClr>
          </a:solidFill>
        </p:spPr>
        <p:txBody>
          <a:bodyPr/>
          <a:lstStyle>
            <a:lvl1pPr algn="ctr">
              <a:defRPr sz="1200"/>
            </a:lvl1pPr>
          </a:lstStyle>
          <a:p>
            <a:r>
              <a:rPr lang="en-US"/>
              <a:t>Click icon to add picture</a:t>
            </a:r>
            <a:endParaRPr lang="en-GB"/>
          </a:p>
        </p:txBody>
      </p:sp>
      <p:sp>
        <p:nvSpPr>
          <p:cNvPr id="30" name="Text Placeholder 16">
            <a:extLst>
              <a:ext uri="{FF2B5EF4-FFF2-40B4-BE49-F238E27FC236}">
                <a16:creationId xmlns:a16="http://schemas.microsoft.com/office/drawing/2014/main" id="{80453DAB-9979-B6D3-439D-3E15DD42E510}"/>
              </a:ext>
            </a:extLst>
          </p:cNvPr>
          <p:cNvSpPr>
            <a:spLocks noGrp="1"/>
          </p:cNvSpPr>
          <p:nvPr>
            <p:ph type="body" sz="quarter" idx="25" hasCustomPrompt="1"/>
          </p:nvPr>
        </p:nvSpPr>
        <p:spPr>
          <a:xfrm>
            <a:off x="5630061" y="3181543"/>
            <a:ext cx="2100262" cy="301625"/>
          </a:xfrm>
        </p:spPr>
        <p:txBody>
          <a:bodyPr tIns="0" rIns="0" bIns="0" anchor="b"/>
          <a:lstStyle>
            <a:lvl1pPr>
              <a:defRPr sz="1600">
                <a:solidFill>
                  <a:schemeClr val="tx2"/>
                </a:solidFill>
              </a:defRPr>
            </a:lvl1pPr>
          </a:lstStyle>
          <a:p>
            <a:pPr lvl="0"/>
            <a:r>
              <a:rPr lang="en-GB"/>
              <a:t>Name</a:t>
            </a:r>
          </a:p>
        </p:txBody>
      </p:sp>
      <p:sp>
        <p:nvSpPr>
          <p:cNvPr id="31" name="Text Placeholder 18">
            <a:extLst>
              <a:ext uri="{FF2B5EF4-FFF2-40B4-BE49-F238E27FC236}">
                <a16:creationId xmlns:a16="http://schemas.microsoft.com/office/drawing/2014/main" id="{C8CA793F-57F5-4B5E-E291-57D26D2D7D1E}"/>
              </a:ext>
            </a:extLst>
          </p:cNvPr>
          <p:cNvSpPr>
            <a:spLocks noGrp="1"/>
          </p:cNvSpPr>
          <p:nvPr>
            <p:ph type="body" sz="quarter" idx="26" hasCustomPrompt="1"/>
          </p:nvPr>
        </p:nvSpPr>
        <p:spPr>
          <a:xfrm>
            <a:off x="5629320" y="3515822"/>
            <a:ext cx="2100262" cy="234950"/>
          </a:xfrm>
        </p:spPr>
        <p:txBody>
          <a:bodyPr tIns="0" rIns="0" bIns="0"/>
          <a:lstStyle>
            <a:lvl1pPr>
              <a:defRPr sz="1200">
                <a:solidFill>
                  <a:schemeClr val="accent1"/>
                </a:solidFill>
              </a:defRPr>
            </a:lvl1pPr>
          </a:lstStyle>
          <a:p>
            <a:pPr lvl="0"/>
            <a:r>
              <a:rPr lang="en-GB"/>
              <a:t>Job Title</a:t>
            </a:r>
          </a:p>
        </p:txBody>
      </p:sp>
      <p:sp>
        <p:nvSpPr>
          <p:cNvPr id="32" name="Picture Placeholder 14">
            <a:extLst>
              <a:ext uri="{FF2B5EF4-FFF2-40B4-BE49-F238E27FC236}">
                <a16:creationId xmlns:a16="http://schemas.microsoft.com/office/drawing/2014/main" id="{A1385441-852F-0DA5-4795-9043B18A6005}"/>
              </a:ext>
            </a:extLst>
          </p:cNvPr>
          <p:cNvSpPr>
            <a:spLocks noGrp="1" noChangeAspect="1"/>
          </p:cNvSpPr>
          <p:nvPr>
            <p:ph type="pic" sz="quarter" idx="27"/>
          </p:nvPr>
        </p:nvSpPr>
        <p:spPr>
          <a:xfrm>
            <a:off x="8227938" y="2902814"/>
            <a:ext cx="942504" cy="942504"/>
          </a:xfrm>
          <a:prstGeom prst="roundRect">
            <a:avLst>
              <a:gd name="adj" fmla="val 10242"/>
            </a:avLst>
          </a:prstGeom>
          <a:solidFill>
            <a:schemeClr val="accent1">
              <a:lumMod val="20000"/>
              <a:lumOff val="80000"/>
            </a:schemeClr>
          </a:solidFill>
        </p:spPr>
        <p:txBody>
          <a:bodyPr/>
          <a:lstStyle>
            <a:lvl1pPr algn="ctr">
              <a:defRPr sz="1200"/>
            </a:lvl1pPr>
          </a:lstStyle>
          <a:p>
            <a:r>
              <a:rPr lang="en-US"/>
              <a:t>Click icon to add picture</a:t>
            </a:r>
            <a:endParaRPr lang="en-GB"/>
          </a:p>
        </p:txBody>
      </p:sp>
      <p:sp>
        <p:nvSpPr>
          <p:cNvPr id="33" name="Text Placeholder 16">
            <a:extLst>
              <a:ext uri="{FF2B5EF4-FFF2-40B4-BE49-F238E27FC236}">
                <a16:creationId xmlns:a16="http://schemas.microsoft.com/office/drawing/2014/main" id="{73CFE610-D650-75BF-4AF8-58D3F9F306C4}"/>
              </a:ext>
            </a:extLst>
          </p:cNvPr>
          <p:cNvSpPr>
            <a:spLocks noGrp="1"/>
          </p:cNvSpPr>
          <p:nvPr>
            <p:ph type="body" sz="quarter" idx="28" hasCustomPrompt="1"/>
          </p:nvPr>
        </p:nvSpPr>
        <p:spPr>
          <a:xfrm>
            <a:off x="9373536" y="3181543"/>
            <a:ext cx="2100262" cy="301625"/>
          </a:xfrm>
        </p:spPr>
        <p:txBody>
          <a:bodyPr tIns="0" rIns="0" bIns="0" anchor="b"/>
          <a:lstStyle>
            <a:lvl1pPr>
              <a:defRPr sz="1600">
                <a:solidFill>
                  <a:schemeClr val="tx2"/>
                </a:solidFill>
              </a:defRPr>
            </a:lvl1pPr>
          </a:lstStyle>
          <a:p>
            <a:pPr lvl="0"/>
            <a:r>
              <a:rPr lang="en-GB"/>
              <a:t>Name</a:t>
            </a:r>
          </a:p>
        </p:txBody>
      </p:sp>
      <p:sp>
        <p:nvSpPr>
          <p:cNvPr id="34" name="Text Placeholder 18">
            <a:extLst>
              <a:ext uri="{FF2B5EF4-FFF2-40B4-BE49-F238E27FC236}">
                <a16:creationId xmlns:a16="http://schemas.microsoft.com/office/drawing/2014/main" id="{5F7C1426-A3DB-EE60-4F07-7F7C1966CD40}"/>
              </a:ext>
            </a:extLst>
          </p:cNvPr>
          <p:cNvSpPr>
            <a:spLocks noGrp="1"/>
          </p:cNvSpPr>
          <p:nvPr>
            <p:ph type="body" sz="quarter" idx="29" hasCustomPrompt="1"/>
          </p:nvPr>
        </p:nvSpPr>
        <p:spPr>
          <a:xfrm>
            <a:off x="9372795" y="3515822"/>
            <a:ext cx="2100262" cy="234950"/>
          </a:xfrm>
        </p:spPr>
        <p:txBody>
          <a:bodyPr tIns="0" rIns="0" bIns="0"/>
          <a:lstStyle>
            <a:lvl1pPr>
              <a:defRPr sz="1200">
                <a:solidFill>
                  <a:schemeClr val="accent1"/>
                </a:solidFill>
              </a:defRPr>
            </a:lvl1pPr>
          </a:lstStyle>
          <a:p>
            <a:pPr lvl="0"/>
            <a:r>
              <a:rPr lang="en-GB"/>
              <a:t>Job Title</a:t>
            </a:r>
          </a:p>
        </p:txBody>
      </p:sp>
      <p:sp>
        <p:nvSpPr>
          <p:cNvPr id="35" name="Picture Placeholder 14">
            <a:extLst>
              <a:ext uri="{FF2B5EF4-FFF2-40B4-BE49-F238E27FC236}">
                <a16:creationId xmlns:a16="http://schemas.microsoft.com/office/drawing/2014/main" id="{D36A4D8D-C11A-44F9-7686-5EE8B941B4B0}"/>
              </a:ext>
            </a:extLst>
          </p:cNvPr>
          <p:cNvSpPr>
            <a:spLocks noGrp="1" noChangeAspect="1"/>
          </p:cNvSpPr>
          <p:nvPr>
            <p:ph type="pic" sz="quarter" idx="30"/>
          </p:nvPr>
        </p:nvSpPr>
        <p:spPr>
          <a:xfrm>
            <a:off x="742471" y="4141266"/>
            <a:ext cx="942504" cy="942504"/>
          </a:xfrm>
          <a:prstGeom prst="roundRect">
            <a:avLst>
              <a:gd name="adj" fmla="val 10242"/>
            </a:avLst>
          </a:prstGeom>
          <a:solidFill>
            <a:schemeClr val="accent1">
              <a:lumMod val="20000"/>
              <a:lumOff val="80000"/>
            </a:schemeClr>
          </a:solidFill>
        </p:spPr>
        <p:txBody>
          <a:bodyPr/>
          <a:lstStyle>
            <a:lvl1pPr algn="ctr">
              <a:defRPr sz="1200"/>
            </a:lvl1pPr>
          </a:lstStyle>
          <a:p>
            <a:r>
              <a:rPr lang="en-US"/>
              <a:t>Click icon to add picture</a:t>
            </a:r>
            <a:endParaRPr lang="en-GB"/>
          </a:p>
        </p:txBody>
      </p:sp>
      <p:sp>
        <p:nvSpPr>
          <p:cNvPr id="36" name="Text Placeholder 16">
            <a:extLst>
              <a:ext uri="{FF2B5EF4-FFF2-40B4-BE49-F238E27FC236}">
                <a16:creationId xmlns:a16="http://schemas.microsoft.com/office/drawing/2014/main" id="{6331B233-C777-FB20-51B8-1EAAD409957A}"/>
              </a:ext>
            </a:extLst>
          </p:cNvPr>
          <p:cNvSpPr>
            <a:spLocks noGrp="1"/>
          </p:cNvSpPr>
          <p:nvPr>
            <p:ph type="body" sz="quarter" idx="31" hasCustomPrompt="1"/>
          </p:nvPr>
        </p:nvSpPr>
        <p:spPr>
          <a:xfrm>
            <a:off x="1888069" y="4419995"/>
            <a:ext cx="2100262" cy="301625"/>
          </a:xfrm>
        </p:spPr>
        <p:txBody>
          <a:bodyPr tIns="0" rIns="0" bIns="0" anchor="b"/>
          <a:lstStyle>
            <a:lvl1pPr>
              <a:defRPr sz="1600">
                <a:solidFill>
                  <a:schemeClr val="tx2"/>
                </a:solidFill>
              </a:defRPr>
            </a:lvl1pPr>
          </a:lstStyle>
          <a:p>
            <a:pPr lvl="0"/>
            <a:r>
              <a:rPr lang="en-GB"/>
              <a:t>Name</a:t>
            </a:r>
          </a:p>
        </p:txBody>
      </p:sp>
      <p:sp>
        <p:nvSpPr>
          <p:cNvPr id="37" name="Text Placeholder 18">
            <a:extLst>
              <a:ext uri="{FF2B5EF4-FFF2-40B4-BE49-F238E27FC236}">
                <a16:creationId xmlns:a16="http://schemas.microsoft.com/office/drawing/2014/main" id="{2459953A-3616-95A5-9D6A-1ECB7DE18A47}"/>
              </a:ext>
            </a:extLst>
          </p:cNvPr>
          <p:cNvSpPr>
            <a:spLocks noGrp="1"/>
          </p:cNvSpPr>
          <p:nvPr>
            <p:ph type="body" sz="quarter" idx="32" hasCustomPrompt="1"/>
          </p:nvPr>
        </p:nvSpPr>
        <p:spPr>
          <a:xfrm>
            <a:off x="1887328" y="4754274"/>
            <a:ext cx="2100262" cy="234950"/>
          </a:xfrm>
        </p:spPr>
        <p:txBody>
          <a:bodyPr tIns="0" rIns="0" bIns="0"/>
          <a:lstStyle>
            <a:lvl1pPr>
              <a:defRPr sz="1200">
                <a:solidFill>
                  <a:schemeClr val="accent1"/>
                </a:solidFill>
              </a:defRPr>
            </a:lvl1pPr>
          </a:lstStyle>
          <a:p>
            <a:pPr lvl="0"/>
            <a:r>
              <a:rPr lang="en-GB"/>
              <a:t>Job Title</a:t>
            </a:r>
          </a:p>
        </p:txBody>
      </p:sp>
      <p:sp>
        <p:nvSpPr>
          <p:cNvPr id="38" name="Picture Placeholder 14">
            <a:extLst>
              <a:ext uri="{FF2B5EF4-FFF2-40B4-BE49-F238E27FC236}">
                <a16:creationId xmlns:a16="http://schemas.microsoft.com/office/drawing/2014/main" id="{6A62A9FC-376D-6C20-3B7A-790ED7D6C24C}"/>
              </a:ext>
            </a:extLst>
          </p:cNvPr>
          <p:cNvSpPr>
            <a:spLocks noGrp="1" noChangeAspect="1"/>
          </p:cNvSpPr>
          <p:nvPr>
            <p:ph type="pic" sz="quarter" idx="33"/>
          </p:nvPr>
        </p:nvSpPr>
        <p:spPr>
          <a:xfrm>
            <a:off x="4484463" y="4141266"/>
            <a:ext cx="942504" cy="942504"/>
          </a:xfrm>
          <a:prstGeom prst="roundRect">
            <a:avLst>
              <a:gd name="adj" fmla="val 10242"/>
            </a:avLst>
          </a:prstGeom>
          <a:solidFill>
            <a:schemeClr val="accent1">
              <a:lumMod val="20000"/>
              <a:lumOff val="80000"/>
            </a:schemeClr>
          </a:solidFill>
        </p:spPr>
        <p:txBody>
          <a:bodyPr/>
          <a:lstStyle>
            <a:lvl1pPr algn="ctr">
              <a:defRPr sz="1200"/>
            </a:lvl1pPr>
          </a:lstStyle>
          <a:p>
            <a:r>
              <a:rPr lang="en-US"/>
              <a:t>Click icon to add picture</a:t>
            </a:r>
            <a:endParaRPr lang="en-GB"/>
          </a:p>
        </p:txBody>
      </p:sp>
      <p:sp>
        <p:nvSpPr>
          <p:cNvPr id="39" name="Text Placeholder 16">
            <a:extLst>
              <a:ext uri="{FF2B5EF4-FFF2-40B4-BE49-F238E27FC236}">
                <a16:creationId xmlns:a16="http://schemas.microsoft.com/office/drawing/2014/main" id="{DE9B84A1-CC40-969C-5316-4799527DB73F}"/>
              </a:ext>
            </a:extLst>
          </p:cNvPr>
          <p:cNvSpPr>
            <a:spLocks noGrp="1"/>
          </p:cNvSpPr>
          <p:nvPr>
            <p:ph type="body" sz="quarter" idx="34" hasCustomPrompt="1"/>
          </p:nvPr>
        </p:nvSpPr>
        <p:spPr>
          <a:xfrm>
            <a:off x="5630061" y="4419995"/>
            <a:ext cx="2100262" cy="301625"/>
          </a:xfrm>
        </p:spPr>
        <p:txBody>
          <a:bodyPr tIns="0" rIns="0" bIns="0" anchor="b"/>
          <a:lstStyle>
            <a:lvl1pPr>
              <a:defRPr sz="1600">
                <a:solidFill>
                  <a:schemeClr val="tx2"/>
                </a:solidFill>
              </a:defRPr>
            </a:lvl1pPr>
          </a:lstStyle>
          <a:p>
            <a:pPr lvl="0"/>
            <a:r>
              <a:rPr lang="en-GB"/>
              <a:t>Name</a:t>
            </a:r>
          </a:p>
        </p:txBody>
      </p:sp>
      <p:sp>
        <p:nvSpPr>
          <p:cNvPr id="40" name="Text Placeholder 18">
            <a:extLst>
              <a:ext uri="{FF2B5EF4-FFF2-40B4-BE49-F238E27FC236}">
                <a16:creationId xmlns:a16="http://schemas.microsoft.com/office/drawing/2014/main" id="{1FF8FF58-1AE4-601F-5319-5D63CB1C029E}"/>
              </a:ext>
            </a:extLst>
          </p:cNvPr>
          <p:cNvSpPr>
            <a:spLocks noGrp="1"/>
          </p:cNvSpPr>
          <p:nvPr>
            <p:ph type="body" sz="quarter" idx="35" hasCustomPrompt="1"/>
          </p:nvPr>
        </p:nvSpPr>
        <p:spPr>
          <a:xfrm>
            <a:off x="5629320" y="4754274"/>
            <a:ext cx="2100262" cy="234950"/>
          </a:xfrm>
        </p:spPr>
        <p:txBody>
          <a:bodyPr tIns="0" rIns="0" bIns="0"/>
          <a:lstStyle>
            <a:lvl1pPr>
              <a:defRPr sz="1200">
                <a:solidFill>
                  <a:schemeClr val="accent1"/>
                </a:solidFill>
              </a:defRPr>
            </a:lvl1pPr>
          </a:lstStyle>
          <a:p>
            <a:pPr lvl="0"/>
            <a:r>
              <a:rPr lang="en-GB"/>
              <a:t>Job Title</a:t>
            </a:r>
          </a:p>
        </p:txBody>
      </p:sp>
      <p:sp>
        <p:nvSpPr>
          <p:cNvPr id="41" name="Picture Placeholder 14">
            <a:extLst>
              <a:ext uri="{FF2B5EF4-FFF2-40B4-BE49-F238E27FC236}">
                <a16:creationId xmlns:a16="http://schemas.microsoft.com/office/drawing/2014/main" id="{7F5B60DB-754F-625C-4F2C-6B9E561E8D79}"/>
              </a:ext>
            </a:extLst>
          </p:cNvPr>
          <p:cNvSpPr>
            <a:spLocks noGrp="1" noChangeAspect="1"/>
          </p:cNvSpPr>
          <p:nvPr>
            <p:ph type="pic" sz="quarter" idx="36"/>
          </p:nvPr>
        </p:nvSpPr>
        <p:spPr>
          <a:xfrm>
            <a:off x="8227938" y="4141266"/>
            <a:ext cx="942504" cy="942504"/>
          </a:xfrm>
          <a:prstGeom prst="roundRect">
            <a:avLst>
              <a:gd name="adj" fmla="val 10242"/>
            </a:avLst>
          </a:prstGeom>
          <a:solidFill>
            <a:schemeClr val="accent1">
              <a:lumMod val="20000"/>
              <a:lumOff val="80000"/>
            </a:schemeClr>
          </a:solidFill>
        </p:spPr>
        <p:txBody>
          <a:bodyPr/>
          <a:lstStyle>
            <a:lvl1pPr algn="ctr">
              <a:defRPr sz="1200"/>
            </a:lvl1pPr>
          </a:lstStyle>
          <a:p>
            <a:r>
              <a:rPr lang="en-US"/>
              <a:t>Click icon to add picture</a:t>
            </a:r>
            <a:endParaRPr lang="en-GB"/>
          </a:p>
        </p:txBody>
      </p:sp>
      <p:sp>
        <p:nvSpPr>
          <p:cNvPr id="42" name="Text Placeholder 16">
            <a:extLst>
              <a:ext uri="{FF2B5EF4-FFF2-40B4-BE49-F238E27FC236}">
                <a16:creationId xmlns:a16="http://schemas.microsoft.com/office/drawing/2014/main" id="{D71DA26E-2E9A-0BBE-361D-F402677F5AF0}"/>
              </a:ext>
            </a:extLst>
          </p:cNvPr>
          <p:cNvSpPr>
            <a:spLocks noGrp="1"/>
          </p:cNvSpPr>
          <p:nvPr>
            <p:ph type="body" sz="quarter" idx="37" hasCustomPrompt="1"/>
          </p:nvPr>
        </p:nvSpPr>
        <p:spPr>
          <a:xfrm>
            <a:off x="9373536" y="4419995"/>
            <a:ext cx="2100262" cy="301625"/>
          </a:xfrm>
        </p:spPr>
        <p:txBody>
          <a:bodyPr tIns="0" rIns="0" bIns="0" anchor="b"/>
          <a:lstStyle>
            <a:lvl1pPr>
              <a:defRPr sz="1600">
                <a:solidFill>
                  <a:schemeClr val="tx2"/>
                </a:solidFill>
              </a:defRPr>
            </a:lvl1pPr>
          </a:lstStyle>
          <a:p>
            <a:pPr lvl="0"/>
            <a:r>
              <a:rPr lang="en-GB"/>
              <a:t>Name</a:t>
            </a:r>
          </a:p>
        </p:txBody>
      </p:sp>
      <p:sp>
        <p:nvSpPr>
          <p:cNvPr id="43" name="Text Placeholder 18">
            <a:extLst>
              <a:ext uri="{FF2B5EF4-FFF2-40B4-BE49-F238E27FC236}">
                <a16:creationId xmlns:a16="http://schemas.microsoft.com/office/drawing/2014/main" id="{EEED764E-4397-D733-5385-F386E5D2263C}"/>
              </a:ext>
            </a:extLst>
          </p:cNvPr>
          <p:cNvSpPr>
            <a:spLocks noGrp="1"/>
          </p:cNvSpPr>
          <p:nvPr>
            <p:ph type="body" sz="quarter" idx="38" hasCustomPrompt="1"/>
          </p:nvPr>
        </p:nvSpPr>
        <p:spPr>
          <a:xfrm>
            <a:off x="9372795" y="4754274"/>
            <a:ext cx="2100262" cy="234950"/>
          </a:xfrm>
        </p:spPr>
        <p:txBody>
          <a:bodyPr tIns="0" rIns="0" bIns="0"/>
          <a:lstStyle>
            <a:lvl1pPr>
              <a:defRPr sz="1200">
                <a:solidFill>
                  <a:schemeClr val="accent1"/>
                </a:solidFill>
              </a:defRPr>
            </a:lvl1pPr>
          </a:lstStyle>
          <a:p>
            <a:pPr lvl="0"/>
            <a:r>
              <a:rPr lang="en-GB"/>
              <a:t>Job Title</a:t>
            </a:r>
          </a:p>
        </p:txBody>
      </p:sp>
      <p:sp>
        <p:nvSpPr>
          <p:cNvPr id="53" name="Picture Placeholder 14">
            <a:extLst>
              <a:ext uri="{FF2B5EF4-FFF2-40B4-BE49-F238E27FC236}">
                <a16:creationId xmlns:a16="http://schemas.microsoft.com/office/drawing/2014/main" id="{E1A5D3A5-2F1B-7FB4-D15B-5784827AAB88}"/>
              </a:ext>
            </a:extLst>
          </p:cNvPr>
          <p:cNvSpPr>
            <a:spLocks noGrp="1" noChangeAspect="1"/>
          </p:cNvSpPr>
          <p:nvPr>
            <p:ph type="pic" sz="quarter" idx="39"/>
          </p:nvPr>
        </p:nvSpPr>
        <p:spPr>
          <a:xfrm>
            <a:off x="742471" y="5368024"/>
            <a:ext cx="942504" cy="942504"/>
          </a:xfrm>
          <a:prstGeom prst="roundRect">
            <a:avLst>
              <a:gd name="adj" fmla="val 10242"/>
            </a:avLst>
          </a:prstGeom>
          <a:solidFill>
            <a:schemeClr val="accent1">
              <a:lumMod val="20000"/>
              <a:lumOff val="80000"/>
            </a:schemeClr>
          </a:solidFill>
        </p:spPr>
        <p:txBody>
          <a:bodyPr/>
          <a:lstStyle>
            <a:lvl1pPr algn="ctr">
              <a:defRPr sz="1200"/>
            </a:lvl1pPr>
          </a:lstStyle>
          <a:p>
            <a:r>
              <a:rPr lang="en-US"/>
              <a:t>Click icon to add picture</a:t>
            </a:r>
            <a:endParaRPr lang="en-GB"/>
          </a:p>
        </p:txBody>
      </p:sp>
      <p:sp>
        <p:nvSpPr>
          <p:cNvPr id="54" name="Text Placeholder 16">
            <a:extLst>
              <a:ext uri="{FF2B5EF4-FFF2-40B4-BE49-F238E27FC236}">
                <a16:creationId xmlns:a16="http://schemas.microsoft.com/office/drawing/2014/main" id="{3A28B6C3-22C7-DAE6-6103-45557C8BD42F}"/>
              </a:ext>
            </a:extLst>
          </p:cNvPr>
          <p:cNvSpPr>
            <a:spLocks noGrp="1"/>
          </p:cNvSpPr>
          <p:nvPr>
            <p:ph type="body" sz="quarter" idx="40" hasCustomPrompt="1"/>
          </p:nvPr>
        </p:nvSpPr>
        <p:spPr>
          <a:xfrm>
            <a:off x="1888069" y="5646753"/>
            <a:ext cx="2100262" cy="301625"/>
          </a:xfrm>
        </p:spPr>
        <p:txBody>
          <a:bodyPr tIns="0" rIns="0" bIns="0" anchor="b"/>
          <a:lstStyle>
            <a:lvl1pPr>
              <a:defRPr sz="1600">
                <a:solidFill>
                  <a:schemeClr val="tx2"/>
                </a:solidFill>
              </a:defRPr>
            </a:lvl1pPr>
          </a:lstStyle>
          <a:p>
            <a:pPr lvl="0"/>
            <a:r>
              <a:rPr lang="en-GB"/>
              <a:t>Name</a:t>
            </a:r>
          </a:p>
        </p:txBody>
      </p:sp>
      <p:sp>
        <p:nvSpPr>
          <p:cNvPr id="55" name="Text Placeholder 18">
            <a:extLst>
              <a:ext uri="{FF2B5EF4-FFF2-40B4-BE49-F238E27FC236}">
                <a16:creationId xmlns:a16="http://schemas.microsoft.com/office/drawing/2014/main" id="{E73D6A83-441A-EAD4-2820-855AA65D3FA7}"/>
              </a:ext>
            </a:extLst>
          </p:cNvPr>
          <p:cNvSpPr>
            <a:spLocks noGrp="1"/>
          </p:cNvSpPr>
          <p:nvPr>
            <p:ph type="body" sz="quarter" idx="41" hasCustomPrompt="1"/>
          </p:nvPr>
        </p:nvSpPr>
        <p:spPr>
          <a:xfrm>
            <a:off x="1887328" y="5981032"/>
            <a:ext cx="2100262" cy="234950"/>
          </a:xfrm>
        </p:spPr>
        <p:txBody>
          <a:bodyPr tIns="0" rIns="0" bIns="0"/>
          <a:lstStyle>
            <a:lvl1pPr>
              <a:defRPr sz="1200">
                <a:solidFill>
                  <a:schemeClr val="accent1"/>
                </a:solidFill>
              </a:defRPr>
            </a:lvl1pPr>
          </a:lstStyle>
          <a:p>
            <a:pPr lvl="0"/>
            <a:r>
              <a:rPr lang="en-GB"/>
              <a:t>Job Title</a:t>
            </a:r>
          </a:p>
        </p:txBody>
      </p:sp>
      <p:sp>
        <p:nvSpPr>
          <p:cNvPr id="56" name="Picture Placeholder 14">
            <a:extLst>
              <a:ext uri="{FF2B5EF4-FFF2-40B4-BE49-F238E27FC236}">
                <a16:creationId xmlns:a16="http://schemas.microsoft.com/office/drawing/2014/main" id="{B105DE08-1546-4730-DF9C-DD7FBE7B4DEA}"/>
              </a:ext>
            </a:extLst>
          </p:cNvPr>
          <p:cNvSpPr>
            <a:spLocks noGrp="1" noChangeAspect="1"/>
          </p:cNvSpPr>
          <p:nvPr>
            <p:ph type="pic" sz="quarter" idx="42"/>
          </p:nvPr>
        </p:nvSpPr>
        <p:spPr>
          <a:xfrm>
            <a:off x="4484463" y="5368024"/>
            <a:ext cx="942504" cy="942504"/>
          </a:xfrm>
          <a:prstGeom prst="roundRect">
            <a:avLst>
              <a:gd name="adj" fmla="val 10242"/>
            </a:avLst>
          </a:prstGeom>
          <a:solidFill>
            <a:schemeClr val="accent1">
              <a:lumMod val="20000"/>
              <a:lumOff val="80000"/>
            </a:schemeClr>
          </a:solidFill>
        </p:spPr>
        <p:txBody>
          <a:bodyPr/>
          <a:lstStyle>
            <a:lvl1pPr algn="ctr">
              <a:defRPr sz="1200"/>
            </a:lvl1pPr>
          </a:lstStyle>
          <a:p>
            <a:r>
              <a:rPr lang="en-US"/>
              <a:t>Click icon to add picture</a:t>
            </a:r>
            <a:endParaRPr lang="en-GB"/>
          </a:p>
        </p:txBody>
      </p:sp>
      <p:sp>
        <p:nvSpPr>
          <p:cNvPr id="57" name="Text Placeholder 16">
            <a:extLst>
              <a:ext uri="{FF2B5EF4-FFF2-40B4-BE49-F238E27FC236}">
                <a16:creationId xmlns:a16="http://schemas.microsoft.com/office/drawing/2014/main" id="{51779F1C-74DC-95B1-A068-00879C783CC0}"/>
              </a:ext>
            </a:extLst>
          </p:cNvPr>
          <p:cNvSpPr>
            <a:spLocks noGrp="1"/>
          </p:cNvSpPr>
          <p:nvPr>
            <p:ph type="body" sz="quarter" idx="43" hasCustomPrompt="1"/>
          </p:nvPr>
        </p:nvSpPr>
        <p:spPr>
          <a:xfrm>
            <a:off x="5630061" y="5646753"/>
            <a:ext cx="2100262" cy="301625"/>
          </a:xfrm>
        </p:spPr>
        <p:txBody>
          <a:bodyPr tIns="0" rIns="0" bIns="0" anchor="b"/>
          <a:lstStyle>
            <a:lvl1pPr>
              <a:defRPr sz="1600">
                <a:solidFill>
                  <a:schemeClr val="tx2"/>
                </a:solidFill>
              </a:defRPr>
            </a:lvl1pPr>
          </a:lstStyle>
          <a:p>
            <a:pPr lvl="0"/>
            <a:r>
              <a:rPr lang="en-GB"/>
              <a:t>Name</a:t>
            </a:r>
          </a:p>
        </p:txBody>
      </p:sp>
      <p:sp>
        <p:nvSpPr>
          <p:cNvPr id="58" name="Text Placeholder 18">
            <a:extLst>
              <a:ext uri="{FF2B5EF4-FFF2-40B4-BE49-F238E27FC236}">
                <a16:creationId xmlns:a16="http://schemas.microsoft.com/office/drawing/2014/main" id="{D3957845-736A-B561-E38A-8D8B77366099}"/>
              </a:ext>
            </a:extLst>
          </p:cNvPr>
          <p:cNvSpPr>
            <a:spLocks noGrp="1"/>
          </p:cNvSpPr>
          <p:nvPr>
            <p:ph type="body" sz="quarter" idx="44" hasCustomPrompt="1"/>
          </p:nvPr>
        </p:nvSpPr>
        <p:spPr>
          <a:xfrm>
            <a:off x="5629320" y="5981032"/>
            <a:ext cx="2100262" cy="234950"/>
          </a:xfrm>
        </p:spPr>
        <p:txBody>
          <a:bodyPr tIns="0" rIns="0" bIns="0"/>
          <a:lstStyle>
            <a:lvl1pPr>
              <a:defRPr sz="1200">
                <a:solidFill>
                  <a:schemeClr val="accent1"/>
                </a:solidFill>
              </a:defRPr>
            </a:lvl1pPr>
          </a:lstStyle>
          <a:p>
            <a:pPr lvl="0"/>
            <a:r>
              <a:rPr lang="en-GB"/>
              <a:t>Job Title</a:t>
            </a:r>
          </a:p>
        </p:txBody>
      </p:sp>
      <p:sp>
        <p:nvSpPr>
          <p:cNvPr id="59" name="Picture Placeholder 14">
            <a:extLst>
              <a:ext uri="{FF2B5EF4-FFF2-40B4-BE49-F238E27FC236}">
                <a16:creationId xmlns:a16="http://schemas.microsoft.com/office/drawing/2014/main" id="{58EF7D6A-EFBB-AD76-E880-DBDB3F924DEA}"/>
              </a:ext>
            </a:extLst>
          </p:cNvPr>
          <p:cNvSpPr>
            <a:spLocks noGrp="1" noChangeAspect="1"/>
          </p:cNvSpPr>
          <p:nvPr>
            <p:ph type="pic" sz="quarter" idx="45"/>
          </p:nvPr>
        </p:nvSpPr>
        <p:spPr>
          <a:xfrm>
            <a:off x="8227938" y="5368024"/>
            <a:ext cx="942504" cy="942504"/>
          </a:xfrm>
          <a:prstGeom prst="roundRect">
            <a:avLst>
              <a:gd name="adj" fmla="val 10242"/>
            </a:avLst>
          </a:prstGeom>
          <a:solidFill>
            <a:schemeClr val="accent1">
              <a:lumMod val="20000"/>
              <a:lumOff val="80000"/>
            </a:schemeClr>
          </a:solidFill>
        </p:spPr>
        <p:txBody>
          <a:bodyPr/>
          <a:lstStyle>
            <a:lvl1pPr algn="ctr">
              <a:defRPr sz="1200"/>
            </a:lvl1pPr>
          </a:lstStyle>
          <a:p>
            <a:r>
              <a:rPr lang="en-US"/>
              <a:t>Click icon to add picture</a:t>
            </a:r>
            <a:endParaRPr lang="en-GB"/>
          </a:p>
        </p:txBody>
      </p:sp>
      <p:sp>
        <p:nvSpPr>
          <p:cNvPr id="60" name="Text Placeholder 16">
            <a:extLst>
              <a:ext uri="{FF2B5EF4-FFF2-40B4-BE49-F238E27FC236}">
                <a16:creationId xmlns:a16="http://schemas.microsoft.com/office/drawing/2014/main" id="{F34EAC03-8072-1F29-28E8-D8ED64D72BE4}"/>
              </a:ext>
            </a:extLst>
          </p:cNvPr>
          <p:cNvSpPr>
            <a:spLocks noGrp="1"/>
          </p:cNvSpPr>
          <p:nvPr>
            <p:ph type="body" sz="quarter" idx="46" hasCustomPrompt="1"/>
          </p:nvPr>
        </p:nvSpPr>
        <p:spPr>
          <a:xfrm>
            <a:off x="9373536" y="5646753"/>
            <a:ext cx="2100262" cy="301625"/>
          </a:xfrm>
        </p:spPr>
        <p:txBody>
          <a:bodyPr tIns="0" rIns="0" bIns="0" anchor="b"/>
          <a:lstStyle>
            <a:lvl1pPr>
              <a:defRPr sz="1600">
                <a:solidFill>
                  <a:schemeClr val="tx2"/>
                </a:solidFill>
              </a:defRPr>
            </a:lvl1pPr>
          </a:lstStyle>
          <a:p>
            <a:pPr lvl="0"/>
            <a:r>
              <a:rPr lang="en-GB"/>
              <a:t>Name</a:t>
            </a:r>
          </a:p>
        </p:txBody>
      </p:sp>
      <p:sp>
        <p:nvSpPr>
          <p:cNvPr id="61" name="Text Placeholder 18">
            <a:extLst>
              <a:ext uri="{FF2B5EF4-FFF2-40B4-BE49-F238E27FC236}">
                <a16:creationId xmlns:a16="http://schemas.microsoft.com/office/drawing/2014/main" id="{0A43BBE7-E79F-DAEC-5EDA-DA26DA4D7BDD}"/>
              </a:ext>
            </a:extLst>
          </p:cNvPr>
          <p:cNvSpPr>
            <a:spLocks noGrp="1"/>
          </p:cNvSpPr>
          <p:nvPr>
            <p:ph type="body" sz="quarter" idx="47" hasCustomPrompt="1"/>
          </p:nvPr>
        </p:nvSpPr>
        <p:spPr>
          <a:xfrm>
            <a:off x="9372795" y="5981032"/>
            <a:ext cx="2100262" cy="234950"/>
          </a:xfrm>
        </p:spPr>
        <p:txBody>
          <a:bodyPr tIns="0" rIns="0" bIns="0"/>
          <a:lstStyle>
            <a:lvl1pPr>
              <a:defRPr sz="1200">
                <a:solidFill>
                  <a:schemeClr val="accent1"/>
                </a:solidFill>
              </a:defRPr>
            </a:lvl1pPr>
          </a:lstStyle>
          <a:p>
            <a:pPr lvl="0"/>
            <a:r>
              <a:rPr lang="en-GB"/>
              <a:t>Job Title</a:t>
            </a:r>
          </a:p>
        </p:txBody>
      </p:sp>
    </p:spTree>
    <p:extLst>
      <p:ext uri="{BB962C8B-B14F-4D97-AF65-F5344CB8AC3E}">
        <p14:creationId xmlns:p14="http://schemas.microsoft.com/office/powerpoint/2010/main" val="24838991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Key message 2">
    <p:bg>
      <p:bgPr>
        <a:solidFill>
          <a:schemeClr val="bg2"/>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63E4A44-1EFF-959B-C411-EDCD6892662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817913" y="726541"/>
            <a:ext cx="8556174" cy="5332106"/>
          </a:xfrm>
          <a:prstGeom prst="rect">
            <a:avLst/>
          </a:prstGeom>
        </p:spPr>
      </p:pic>
      <p:sp>
        <p:nvSpPr>
          <p:cNvPr id="6" name="Title 1">
            <a:extLst>
              <a:ext uri="{FF2B5EF4-FFF2-40B4-BE49-F238E27FC236}">
                <a16:creationId xmlns:a16="http://schemas.microsoft.com/office/drawing/2014/main" id="{C1AABB5F-9386-1249-D7FC-E49786CC5BE8}"/>
              </a:ext>
            </a:extLst>
          </p:cNvPr>
          <p:cNvSpPr>
            <a:spLocks noGrp="1"/>
          </p:cNvSpPr>
          <p:nvPr>
            <p:ph type="title"/>
          </p:nvPr>
        </p:nvSpPr>
        <p:spPr>
          <a:xfrm>
            <a:off x="2009777" y="495225"/>
            <a:ext cx="8172446" cy="5794739"/>
          </a:xfrm>
        </p:spPr>
        <p:txBody>
          <a:bodyPr anchor="ctr"/>
          <a:lstStyle>
            <a:lvl1pPr algn="ctr">
              <a:defRPr sz="3400">
                <a:solidFill>
                  <a:schemeClr val="bg1"/>
                </a:solidFill>
              </a:defRPr>
            </a:lvl1pPr>
          </a:lstStyle>
          <a:p>
            <a:r>
              <a:rPr lang="en-US"/>
              <a:t>Click to edit Master title style</a:t>
            </a:r>
          </a:p>
        </p:txBody>
      </p:sp>
    </p:spTree>
    <p:extLst>
      <p:ext uri="{BB962C8B-B14F-4D97-AF65-F5344CB8AC3E}">
        <p14:creationId xmlns:p14="http://schemas.microsoft.com/office/powerpoint/2010/main" val="30743643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_Key message 2">
    <p:bg>
      <p:bgPr>
        <a:solidFill>
          <a:schemeClr val="tx2">
            <a:lumMod val="20000"/>
            <a:lumOff val="80000"/>
            <a:alpha val="40000"/>
          </a:schemeClr>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63E4A44-1EFF-959B-C411-EDCD6892662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817913" y="726541"/>
            <a:ext cx="8556174" cy="5332106"/>
          </a:xfrm>
          <a:prstGeom prst="rect">
            <a:avLst/>
          </a:prstGeom>
        </p:spPr>
      </p:pic>
      <p:sp>
        <p:nvSpPr>
          <p:cNvPr id="6" name="Title 1">
            <a:extLst>
              <a:ext uri="{FF2B5EF4-FFF2-40B4-BE49-F238E27FC236}">
                <a16:creationId xmlns:a16="http://schemas.microsoft.com/office/drawing/2014/main" id="{C1AABB5F-9386-1249-D7FC-E49786CC5BE8}"/>
              </a:ext>
            </a:extLst>
          </p:cNvPr>
          <p:cNvSpPr>
            <a:spLocks noGrp="1"/>
          </p:cNvSpPr>
          <p:nvPr>
            <p:ph type="title"/>
          </p:nvPr>
        </p:nvSpPr>
        <p:spPr>
          <a:xfrm>
            <a:off x="2009777" y="495225"/>
            <a:ext cx="8172446" cy="5794739"/>
          </a:xfrm>
        </p:spPr>
        <p:txBody>
          <a:bodyPr anchor="ctr"/>
          <a:lstStyle>
            <a:lvl1pPr algn="ctr">
              <a:defRPr sz="3400">
                <a:solidFill>
                  <a:schemeClr val="tx2"/>
                </a:solidFill>
              </a:defRPr>
            </a:lvl1pPr>
          </a:lstStyle>
          <a:p>
            <a:r>
              <a:rPr lang="en-US"/>
              <a:t>Click to edit Master title style</a:t>
            </a:r>
          </a:p>
        </p:txBody>
      </p:sp>
    </p:spTree>
    <p:extLst>
      <p:ext uri="{BB962C8B-B14F-4D97-AF65-F5344CB8AC3E}">
        <p14:creationId xmlns:p14="http://schemas.microsoft.com/office/powerpoint/2010/main" val="25196190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Internal Closing Slide">
    <p:bg>
      <p:bgPr>
        <a:solidFill>
          <a:schemeClr val="bg2"/>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63E4A44-1EFF-959B-C411-EDCD6892662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817913" y="726541"/>
            <a:ext cx="8556174" cy="5332106"/>
          </a:xfrm>
          <a:prstGeom prst="rect">
            <a:avLst/>
          </a:prstGeom>
        </p:spPr>
      </p:pic>
      <p:sp>
        <p:nvSpPr>
          <p:cNvPr id="6" name="Title 1">
            <a:extLst>
              <a:ext uri="{FF2B5EF4-FFF2-40B4-BE49-F238E27FC236}">
                <a16:creationId xmlns:a16="http://schemas.microsoft.com/office/drawing/2014/main" id="{C1AABB5F-9386-1249-D7FC-E49786CC5BE8}"/>
              </a:ext>
            </a:extLst>
          </p:cNvPr>
          <p:cNvSpPr>
            <a:spLocks noGrp="1"/>
          </p:cNvSpPr>
          <p:nvPr>
            <p:ph type="title"/>
          </p:nvPr>
        </p:nvSpPr>
        <p:spPr>
          <a:xfrm>
            <a:off x="2009777" y="653730"/>
            <a:ext cx="8172446" cy="5477730"/>
          </a:xfrm>
        </p:spPr>
        <p:txBody>
          <a:bodyPr anchor="ctr"/>
          <a:lstStyle>
            <a:lvl1pPr algn="ctr">
              <a:defRPr sz="4800">
                <a:solidFill>
                  <a:schemeClr val="bg1"/>
                </a:solidFill>
              </a:defRPr>
            </a:lvl1pPr>
          </a:lstStyle>
          <a:p>
            <a:r>
              <a:rPr lang="en-US"/>
              <a:t>Click to edit Master title style</a:t>
            </a:r>
          </a:p>
        </p:txBody>
      </p:sp>
      <p:pic>
        <p:nvPicPr>
          <p:cNvPr id="2" name="Graphic 1">
            <a:extLst>
              <a:ext uri="{FF2B5EF4-FFF2-40B4-BE49-F238E27FC236}">
                <a16:creationId xmlns:a16="http://schemas.microsoft.com/office/drawing/2014/main" id="{7E99997E-D64E-8488-417F-C48954ED8B0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72681" y="5696396"/>
            <a:ext cx="1830338" cy="485600"/>
          </a:xfrm>
          <a:prstGeom prst="rect">
            <a:avLst/>
          </a:prstGeom>
        </p:spPr>
      </p:pic>
    </p:spTree>
    <p:extLst>
      <p:ext uri="{BB962C8B-B14F-4D97-AF65-F5344CB8AC3E}">
        <p14:creationId xmlns:p14="http://schemas.microsoft.com/office/powerpoint/2010/main" val="6021762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External Closing Slide">
    <p:bg>
      <p:bgPr>
        <a:solidFill>
          <a:schemeClr val="bg2"/>
        </a:solidFill>
        <a:effectLst/>
      </p:bgPr>
    </p:bg>
    <p:spTree>
      <p:nvGrpSpPr>
        <p:cNvPr id="1" name=""/>
        <p:cNvGrpSpPr/>
        <p:nvPr/>
      </p:nvGrpSpPr>
      <p:grpSpPr>
        <a:xfrm>
          <a:off x="0" y="0"/>
          <a:ext cx="0" cy="0"/>
          <a:chOff x="0" y="0"/>
          <a:chExt cx="0" cy="0"/>
        </a:xfrm>
      </p:grpSpPr>
      <p:sp>
        <p:nvSpPr>
          <p:cNvPr id="33" name="Rounded Rectangle 32">
            <a:extLst>
              <a:ext uri="{FF2B5EF4-FFF2-40B4-BE49-F238E27FC236}">
                <a16:creationId xmlns:a16="http://schemas.microsoft.com/office/drawing/2014/main" id="{AC704CA0-BE94-45D0-4D53-D1CABB70875D}"/>
              </a:ext>
            </a:extLst>
          </p:cNvPr>
          <p:cNvSpPr/>
          <p:nvPr userDrawn="1"/>
        </p:nvSpPr>
        <p:spPr>
          <a:xfrm>
            <a:off x="9856119" y="5723235"/>
            <a:ext cx="327925" cy="327925"/>
          </a:xfrm>
          <a:prstGeom prst="roundRect">
            <a:avLst>
              <a:gd name="adj" fmla="val 10858"/>
            </a:avLst>
          </a:prstGeom>
          <a:solidFill>
            <a:schemeClr val="bg1">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ounded Rectangle 37">
            <a:extLst>
              <a:ext uri="{FF2B5EF4-FFF2-40B4-BE49-F238E27FC236}">
                <a16:creationId xmlns:a16="http://schemas.microsoft.com/office/drawing/2014/main" id="{BE485E69-E517-D8C0-2CB1-B0A04C0390CA}"/>
              </a:ext>
            </a:extLst>
          </p:cNvPr>
          <p:cNvSpPr/>
          <p:nvPr userDrawn="1"/>
        </p:nvSpPr>
        <p:spPr>
          <a:xfrm>
            <a:off x="10226800" y="5723235"/>
            <a:ext cx="327925" cy="327925"/>
          </a:xfrm>
          <a:prstGeom prst="roundRect">
            <a:avLst>
              <a:gd name="adj" fmla="val 10858"/>
            </a:avLst>
          </a:prstGeom>
          <a:solidFill>
            <a:schemeClr val="bg1">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ounded Rectangle 38">
            <a:extLst>
              <a:ext uri="{FF2B5EF4-FFF2-40B4-BE49-F238E27FC236}">
                <a16:creationId xmlns:a16="http://schemas.microsoft.com/office/drawing/2014/main" id="{97ED5CED-A24C-BB48-5AA2-3D3B91C227F9}"/>
              </a:ext>
            </a:extLst>
          </p:cNvPr>
          <p:cNvSpPr/>
          <p:nvPr userDrawn="1"/>
        </p:nvSpPr>
        <p:spPr>
          <a:xfrm>
            <a:off x="10597481" y="5723235"/>
            <a:ext cx="327925" cy="327925"/>
          </a:xfrm>
          <a:prstGeom prst="roundRect">
            <a:avLst>
              <a:gd name="adj" fmla="val 10858"/>
            </a:avLst>
          </a:prstGeom>
          <a:solidFill>
            <a:schemeClr val="bg1">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ounded Rectangle 39">
            <a:extLst>
              <a:ext uri="{FF2B5EF4-FFF2-40B4-BE49-F238E27FC236}">
                <a16:creationId xmlns:a16="http://schemas.microsoft.com/office/drawing/2014/main" id="{2E20A8A2-BA74-069C-480E-B9C2807BF59B}"/>
              </a:ext>
            </a:extLst>
          </p:cNvPr>
          <p:cNvSpPr/>
          <p:nvPr userDrawn="1"/>
        </p:nvSpPr>
        <p:spPr>
          <a:xfrm>
            <a:off x="10968162" y="5723235"/>
            <a:ext cx="327925" cy="327925"/>
          </a:xfrm>
          <a:prstGeom prst="roundRect">
            <a:avLst>
              <a:gd name="adj" fmla="val 10858"/>
            </a:avLst>
          </a:prstGeom>
          <a:solidFill>
            <a:schemeClr val="bg1">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ounded Rectangle 40">
            <a:extLst>
              <a:ext uri="{FF2B5EF4-FFF2-40B4-BE49-F238E27FC236}">
                <a16:creationId xmlns:a16="http://schemas.microsoft.com/office/drawing/2014/main" id="{BC1468B4-171B-22DA-ADBE-99E52D920681}"/>
              </a:ext>
            </a:extLst>
          </p:cNvPr>
          <p:cNvSpPr/>
          <p:nvPr userDrawn="1"/>
        </p:nvSpPr>
        <p:spPr>
          <a:xfrm>
            <a:off x="11338844" y="5723235"/>
            <a:ext cx="327925" cy="327925"/>
          </a:xfrm>
          <a:prstGeom prst="roundRect">
            <a:avLst>
              <a:gd name="adj" fmla="val 10858"/>
            </a:avLst>
          </a:prstGeom>
          <a:solidFill>
            <a:schemeClr val="bg1">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Graphic 2">
            <a:extLst>
              <a:ext uri="{FF2B5EF4-FFF2-40B4-BE49-F238E27FC236}">
                <a16:creationId xmlns:a16="http://schemas.microsoft.com/office/drawing/2014/main" id="{563E4A44-1EFF-959B-C411-EDCD6892662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817913" y="726541"/>
            <a:ext cx="8556174" cy="5332106"/>
          </a:xfrm>
          <a:prstGeom prst="rect">
            <a:avLst/>
          </a:prstGeom>
        </p:spPr>
      </p:pic>
      <p:sp>
        <p:nvSpPr>
          <p:cNvPr id="6" name="Title 1">
            <a:extLst>
              <a:ext uri="{FF2B5EF4-FFF2-40B4-BE49-F238E27FC236}">
                <a16:creationId xmlns:a16="http://schemas.microsoft.com/office/drawing/2014/main" id="{C1AABB5F-9386-1249-D7FC-E49786CC5BE8}"/>
              </a:ext>
            </a:extLst>
          </p:cNvPr>
          <p:cNvSpPr>
            <a:spLocks noGrp="1"/>
          </p:cNvSpPr>
          <p:nvPr>
            <p:ph type="title"/>
          </p:nvPr>
        </p:nvSpPr>
        <p:spPr>
          <a:xfrm>
            <a:off x="2009777" y="653730"/>
            <a:ext cx="8172446" cy="5477730"/>
          </a:xfrm>
        </p:spPr>
        <p:txBody>
          <a:bodyPr anchor="ctr"/>
          <a:lstStyle>
            <a:lvl1pPr algn="ctr">
              <a:defRPr sz="4800">
                <a:solidFill>
                  <a:schemeClr val="bg1"/>
                </a:solidFill>
              </a:defRPr>
            </a:lvl1pPr>
          </a:lstStyle>
          <a:p>
            <a:r>
              <a:rPr lang="en-US"/>
              <a:t>Click to edit Master title style</a:t>
            </a:r>
          </a:p>
        </p:txBody>
      </p:sp>
      <p:pic>
        <p:nvPicPr>
          <p:cNvPr id="2" name="Graphic 1">
            <a:extLst>
              <a:ext uri="{FF2B5EF4-FFF2-40B4-BE49-F238E27FC236}">
                <a16:creationId xmlns:a16="http://schemas.microsoft.com/office/drawing/2014/main" id="{7E99997E-D64E-8488-417F-C48954ED8B0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856119" y="4804102"/>
            <a:ext cx="1807724" cy="479600"/>
          </a:xfrm>
          <a:prstGeom prst="rect">
            <a:avLst/>
          </a:prstGeom>
        </p:spPr>
      </p:pic>
      <p:sp>
        <p:nvSpPr>
          <p:cNvPr id="15" name="TextBox 14">
            <a:extLst>
              <a:ext uri="{FF2B5EF4-FFF2-40B4-BE49-F238E27FC236}">
                <a16:creationId xmlns:a16="http://schemas.microsoft.com/office/drawing/2014/main" id="{0A319BFB-083F-3761-519D-427ED9266A97}"/>
              </a:ext>
            </a:extLst>
          </p:cNvPr>
          <p:cNvSpPr txBox="1"/>
          <p:nvPr userDrawn="1"/>
        </p:nvSpPr>
        <p:spPr>
          <a:xfrm>
            <a:off x="9769699" y="5440675"/>
            <a:ext cx="2285451" cy="276999"/>
          </a:xfrm>
          <a:prstGeom prst="rect">
            <a:avLst/>
          </a:prstGeom>
          <a:noFill/>
        </p:spPr>
        <p:txBody>
          <a:bodyPr wrap="square" rtlCol="0">
            <a:spAutoFit/>
          </a:bodyPr>
          <a:lstStyle/>
          <a:p>
            <a:r>
              <a:rPr lang="en-GB" sz="1200">
                <a:solidFill>
                  <a:schemeClr val="bg1"/>
                </a:solidFill>
              </a:rPr>
              <a:t>Follow us: </a:t>
            </a:r>
            <a:r>
              <a:rPr lang="en-GB" sz="1200" b="1" err="1">
                <a:solidFill>
                  <a:schemeClr val="bg1"/>
                </a:solidFill>
              </a:rPr>
              <a:t>www.ipsen.com</a:t>
            </a:r>
            <a:endParaRPr lang="en-GB" sz="1200" b="1">
              <a:solidFill>
                <a:schemeClr val="bg1"/>
              </a:solidFill>
            </a:endParaRPr>
          </a:p>
        </p:txBody>
      </p:sp>
      <p:sp>
        <p:nvSpPr>
          <p:cNvPr id="23" name="Freeform 23">
            <a:extLst>
              <a:ext uri="{FF2B5EF4-FFF2-40B4-BE49-F238E27FC236}">
                <a16:creationId xmlns:a16="http://schemas.microsoft.com/office/drawing/2014/main" id="{B2950653-AB69-739C-8713-5BE64550F616}"/>
              </a:ext>
            </a:extLst>
          </p:cNvPr>
          <p:cNvSpPr>
            <a:spLocks noEditPoints="1"/>
          </p:cNvSpPr>
          <p:nvPr userDrawn="1"/>
        </p:nvSpPr>
        <p:spPr bwMode="auto">
          <a:xfrm>
            <a:off x="11041517" y="5792604"/>
            <a:ext cx="185074" cy="189187"/>
          </a:xfrm>
          <a:custGeom>
            <a:avLst/>
            <a:gdLst>
              <a:gd name="T0" fmla="*/ 38 w 45"/>
              <a:gd name="T1" fmla="*/ 0 h 46"/>
              <a:gd name="T2" fmla="*/ 7 w 45"/>
              <a:gd name="T3" fmla="*/ 0 h 46"/>
              <a:gd name="T4" fmla="*/ 0 w 45"/>
              <a:gd name="T5" fmla="*/ 7 h 46"/>
              <a:gd name="T6" fmla="*/ 0 w 45"/>
              <a:gd name="T7" fmla="*/ 15 h 46"/>
              <a:gd name="T8" fmla="*/ 11 w 45"/>
              <a:gd name="T9" fmla="*/ 15 h 46"/>
              <a:gd name="T10" fmla="*/ 22 w 45"/>
              <a:gd name="T11" fmla="*/ 9 h 46"/>
              <a:gd name="T12" fmla="*/ 33 w 45"/>
              <a:gd name="T13" fmla="*/ 15 h 46"/>
              <a:gd name="T14" fmla="*/ 45 w 45"/>
              <a:gd name="T15" fmla="*/ 15 h 46"/>
              <a:gd name="T16" fmla="*/ 45 w 45"/>
              <a:gd name="T17" fmla="*/ 7 h 46"/>
              <a:gd name="T18" fmla="*/ 38 w 45"/>
              <a:gd name="T19" fmla="*/ 0 h 46"/>
              <a:gd name="T20" fmla="*/ 41 w 45"/>
              <a:gd name="T21" fmla="*/ 9 h 46"/>
              <a:gd name="T22" fmla="*/ 40 w 45"/>
              <a:gd name="T23" fmla="*/ 10 h 46"/>
              <a:gd name="T24" fmla="*/ 36 w 45"/>
              <a:gd name="T25" fmla="*/ 10 h 46"/>
              <a:gd name="T26" fmla="*/ 34 w 45"/>
              <a:gd name="T27" fmla="*/ 9 h 46"/>
              <a:gd name="T28" fmla="*/ 34 w 45"/>
              <a:gd name="T29" fmla="*/ 6 h 46"/>
              <a:gd name="T30" fmla="*/ 36 w 45"/>
              <a:gd name="T31" fmla="*/ 4 h 46"/>
              <a:gd name="T32" fmla="*/ 40 w 45"/>
              <a:gd name="T33" fmla="*/ 4 h 46"/>
              <a:gd name="T34" fmla="*/ 41 w 45"/>
              <a:gd name="T35" fmla="*/ 6 h 46"/>
              <a:gd name="T36" fmla="*/ 41 w 45"/>
              <a:gd name="T37" fmla="*/ 9 h 46"/>
              <a:gd name="T38" fmla="*/ 31 w 45"/>
              <a:gd name="T39" fmla="*/ 23 h 46"/>
              <a:gd name="T40" fmla="*/ 22 w 45"/>
              <a:gd name="T41" fmla="*/ 14 h 46"/>
              <a:gd name="T42" fmla="*/ 14 w 45"/>
              <a:gd name="T43" fmla="*/ 23 h 46"/>
              <a:gd name="T44" fmla="*/ 22 w 45"/>
              <a:gd name="T45" fmla="*/ 31 h 46"/>
              <a:gd name="T46" fmla="*/ 31 w 45"/>
              <a:gd name="T47" fmla="*/ 23 h 46"/>
              <a:gd name="T48" fmla="*/ 36 w 45"/>
              <a:gd name="T49" fmla="*/ 23 h 46"/>
              <a:gd name="T50" fmla="*/ 22 w 45"/>
              <a:gd name="T51" fmla="*/ 37 h 46"/>
              <a:gd name="T52" fmla="*/ 8 w 45"/>
              <a:gd name="T53" fmla="*/ 23 h 46"/>
              <a:gd name="T54" fmla="*/ 9 w 45"/>
              <a:gd name="T55" fmla="*/ 21 h 46"/>
              <a:gd name="T56" fmla="*/ 0 w 45"/>
              <a:gd name="T57" fmla="*/ 21 h 46"/>
              <a:gd name="T58" fmla="*/ 0 w 45"/>
              <a:gd name="T59" fmla="*/ 38 h 46"/>
              <a:gd name="T60" fmla="*/ 7 w 45"/>
              <a:gd name="T61" fmla="*/ 46 h 46"/>
              <a:gd name="T62" fmla="*/ 38 w 45"/>
              <a:gd name="T63" fmla="*/ 46 h 46"/>
              <a:gd name="T64" fmla="*/ 45 w 45"/>
              <a:gd name="T65" fmla="*/ 38 h 46"/>
              <a:gd name="T66" fmla="*/ 45 w 45"/>
              <a:gd name="T67" fmla="*/ 21 h 46"/>
              <a:gd name="T68" fmla="*/ 35 w 45"/>
              <a:gd name="T69" fmla="*/ 21 h 46"/>
              <a:gd name="T70" fmla="*/ 36 w 45"/>
              <a:gd name="T71"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5" h="46">
                <a:moveTo>
                  <a:pt x="38" y="0"/>
                </a:moveTo>
                <a:cubicBezTo>
                  <a:pt x="7" y="0"/>
                  <a:pt x="7" y="0"/>
                  <a:pt x="7" y="0"/>
                </a:cubicBezTo>
                <a:cubicBezTo>
                  <a:pt x="3" y="0"/>
                  <a:pt x="0" y="4"/>
                  <a:pt x="0" y="7"/>
                </a:cubicBezTo>
                <a:cubicBezTo>
                  <a:pt x="0" y="15"/>
                  <a:pt x="0" y="15"/>
                  <a:pt x="0" y="15"/>
                </a:cubicBezTo>
                <a:cubicBezTo>
                  <a:pt x="11" y="15"/>
                  <a:pt x="11" y="15"/>
                  <a:pt x="11" y="15"/>
                </a:cubicBezTo>
                <a:cubicBezTo>
                  <a:pt x="14" y="11"/>
                  <a:pt x="18" y="9"/>
                  <a:pt x="22" y="9"/>
                </a:cubicBezTo>
                <a:cubicBezTo>
                  <a:pt x="27" y="9"/>
                  <a:pt x="31" y="11"/>
                  <a:pt x="33" y="15"/>
                </a:cubicBezTo>
                <a:cubicBezTo>
                  <a:pt x="45" y="15"/>
                  <a:pt x="45" y="15"/>
                  <a:pt x="45" y="15"/>
                </a:cubicBezTo>
                <a:cubicBezTo>
                  <a:pt x="45" y="7"/>
                  <a:pt x="45" y="7"/>
                  <a:pt x="45" y="7"/>
                </a:cubicBezTo>
                <a:cubicBezTo>
                  <a:pt x="45" y="4"/>
                  <a:pt x="42" y="0"/>
                  <a:pt x="38" y="0"/>
                </a:cubicBezTo>
                <a:close/>
                <a:moveTo>
                  <a:pt x="41" y="9"/>
                </a:moveTo>
                <a:cubicBezTo>
                  <a:pt x="41" y="9"/>
                  <a:pt x="41" y="10"/>
                  <a:pt x="40" y="10"/>
                </a:cubicBezTo>
                <a:cubicBezTo>
                  <a:pt x="36" y="10"/>
                  <a:pt x="36" y="10"/>
                  <a:pt x="36" y="10"/>
                </a:cubicBezTo>
                <a:cubicBezTo>
                  <a:pt x="35" y="10"/>
                  <a:pt x="34" y="9"/>
                  <a:pt x="34" y="9"/>
                </a:cubicBezTo>
                <a:cubicBezTo>
                  <a:pt x="34" y="6"/>
                  <a:pt x="34" y="6"/>
                  <a:pt x="34" y="6"/>
                </a:cubicBezTo>
                <a:cubicBezTo>
                  <a:pt x="34" y="5"/>
                  <a:pt x="35" y="4"/>
                  <a:pt x="36" y="4"/>
                </a:cubicBezTo>
                <a:cubicBezTo>
                  <a:pt x="40" y="4"/>
                  <a:pt x="40" y="4"/>
                  <a:pt x="40" y="4"/>
                </a:cubicBezTo>
                <a:cubicBezTo>
                  <a:pt x="41" y="4"/>
                  <a:pt x="41" y="5"/>
                  <a:pt x="41" y="6"/>
                </a:cubicBezTo>
                <a:lnTo>
                  <a:pt x="41" y="9"/>
                </a:lnTo>
                <a:close/>
                <a:moveTo>
                  <a:pt x="31" y="23"/>
                </a:moveTo>
                <a:cubicBezTo>
                  <a:pt x="31" y="18"/>
                  <a:pt x="27" y="14"/>
                  <a:pt x="22" y="14"/>
                </a:cubicBezTo>
                <a:cubicBezTo>
                  <a:pt x="18" y="14"/>
                  <a:pt x="14" y="18"/>
                  <a:pt x="14" y="23"/>
                </a:cubicBezTo>
                <a:cubicBezTo>
                  <a:pt x="14" y="27"/>
                  <a:pt x="18" y="31"/>
                  <a:pt x="22" y="31"/>
                </a:cubicBezTo>
                <a:cubicBezTo>
                  <a:pt x="27" y="31"/>
                  <a:pt x="31" y="27"/>
                  <a:pt x="31" y="23"/>
                </a:cubicBezTo>
                <a:close/>
                <a:moveTo>
                  <a:pt x="36" y="23"/>
                </a:moveTo>
                <a:cubicBezTo>
                  <a:pt x="36" y="30"/>
                  <a:pt x="30" y="37"/>
                  <a:pt x="22" y="37"/>
                </a:cubicBezTo>
                <a:cubicBezTo>
                  <a:pt x="15" y="37"/>
                  <a:pt x="8" y="30"/>
                  <a:pt x="8" y="23"/>
                </a:cubicBezTo>
                <a:cubicBezTo>
                  <a:pt x="8" y="21"/>
                  <a:pt x="9" y="21"/>
                  <a:pt x="9" y="21"/>
                </a:cubicBezTo>
                <a:cubicBezTo>
                  <a:pt x="0" y="21"/>
                  <a:pt x="0" y="21"/>
                  <a:pt x="0" y="21"/>
                </a:cubicBezTo>
                <a:cubicBezTo>
                  <a:pt x="0" y="38"/>
                  <a:pt x="0" y="38"/>
                  <a:pt x="0" y="38"/>
                </a:cubicBezTo>
                <a:cubicBezTo>
                  <a:pt x="0" y="42"/>
                  <a:pt x="3" y="46"/>
                  <a:pt x="7" y="46"/>
                </a:cubicBezTo>
                <a:cubicBezTo>
                  <a:pt x="38" y="46"/>
                  <a:pt x="38" y="46"/>
                  <a:pt x="38" y="46"/>
                </a:cubicBezTo>
                <a:cubicBezTo>
                  <a:pt x="42" y="46"/>
                  <a:pt x="45" y="42"/>
                  <a:pt x="45" y="38"/>
                </a:cubicBezTo>
                <a:cubicBezTo>
                  <a:pt x="45" y="21"/>
                  <a:pt x="45" y="21"/>
                  <a:pt x="45" y="21"/>
                </a:cubicBezTo>
                <a:cubicBezTo>
                  <a:pt x="35" y="21"/>
                  <a:pt x="35" y="21"/>
                  <a:pt x="35" y="21"/>
                </a:cubicBezTo>
                <a:cubicBezTo>
                  <a:pt x="35" y="21"/>
                  <a:pt x="36" y="21"/>
                  <a:pt x="36" y="2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latin typeface="Lato" panose="020F0502020204030203" pitchFamily="34" charset="77"/>
            </a:endParaRPr>
          </a:p>
        </p:txBody>
      </p:sp>
      <p:sp>
        <p:nvSpPr>
          <p:cNvPr id="24" name="Freeform 30">
            <a:extLst>
              <a:ext uri="{FF2B5EF4-FFF2-40B4-BE49-F238E27FC236}">
                <a16:creationId xmlns:a16="http://schemas.microsoft.com/office/drawing/2014/main" id="{BA30B0B6-DA04-28DC-4AC2-29BC0EEA05A6}"/>
              </a:ext>
            </a:extLst>
          </p:cNvPr>
          <p:cNvSpPr>
            <a:spLocks/>
          </p:cNvSpPr>
          <p:nvPr userDrawn="1"/>
        </p:nvSpPr>
        <p:spPr bwMode="auto">
          <a:xfrm>
            <a:off x="10704733" y="5792604"/>
            <a:ext cx="102819" cy="193300"/>
          </a:xfrm>
          <a:custGeom>
            <a:avLst/>
            <a:gdLst>
              <a:gd name="T0" fmla="*/ 18 w 25"/>
              <a:gd name="T1" fmla="*/ 8 h 47"/>
              <a:gd name="T2" fmla="*/ 25 w 25"/>
              <a:gd name="T3" fmla="*/ 8 h 47"/>
              <a:gd name="T4" fmla="*/ 25 w 25"/>
              <a:gd name="T5" fmla="*/ 0 h 47"/>
              <a:gd name="T6" fmla="*/ 18 w 25"/>
              <a:gd name="T7" fmla="*/ 0 h 47"/>
              <a:gd name="T8" fmla="*/ 8 w 25"/>
              <a:gd name="T9" fmla="*/ 12 h 47"/>
              <a:gd name="T10" fmla="*/ 8 w 25"/>
              <a:gd name="T11" fmla="*/ 16 h 47"/>
              <a:gd name="T12" fmla="*/ 0 w 25"/>
              <a:gd name="T13" fmla="*/ 16 h 47"/>
              <a:gd name="T14" fmla="*/ 0 w 25"/>
              <a:gd name="T15" fmla="*/ 24 h 47"/>
              <a:gd name="T16" fmla="*/ 8 w 25"/>
              <a:gd name="T17" fmla="*/ 24 h 47"/>
              <a:gd name="T18" fmla="*/ 8 w 25"/>
              <a:gd name="T19" fmla="*/ 47 h 47"/>
              <a:gd name="T20" fmla="*/ 16 w 25"/>
              <a:gd name="T21" fmla="*/ 47 h 47"/>
              <a:gd name="T22" fmla="*/ 16 w 25"/>
              <a:gd name="T23" fmla="*/ 24 h 47"/>
              <a:gd name="T24" fmla="*/ 25 w 25"/>
              <a:gd name="T25" fmla="*/ 24 h 47"/>
              <a:gd name="T26" fmla="*/ 25 w 25"/>
              <a:gd name="T27" fmla="*/ 16 h 47"/>
              <a:gd name="T28" fmla="*/ 16 w 25"/>
              <a:gd name="T29" fmla="*/ 16 h 47"/>
              <a:gd name="T30" fmla="*/ 16 w 25"/>
              <a:gd name="T31" fmla="*/ 11 h 47"/>
              <a:gd name="T32" fmla="*/ 18 w 25"/>
              <a:gd name="T33" fmla="*/ 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47">
                <a:moveTo>
                  <a:pt x="18" y="8"/>
                </a:moveTo>
                <a:cubicBezTo>
                  <a:pt x="18" y="8"/>
                  <a:pt x="18" y="8"/>
                  <a:pt x="25" y="8"/>
                </a:cubicBezTo>
                <a:cubicBezTo>
                  <a:pt x="25" y="0"/>
                  <a:pt x="25" y="0"/>
                  <a:pt x="25" y="0"/>
                </a:cubicBezTo>
                <a:cubicBezTo>
                  <a:pt x="25" y="0"/>
                  <a:pt x="25" y="0"/>
                  <a:pt x="18" y="0"/>
                </a:cubicBezTo>
                <a:cubicBezTo>
                  <a:pt x="12" y="0"/>
                  <a:pt x="8" y="5"/>
                  <a:pt x="8" y="12"/>
                </a:cubicBezTo>
                <a:cubicBezTo>
                  <a:pt x="8" y="12"/>
                  <a:pt x="8" y="12"/>
                  <a:pt x="8" y="16"/>
                </a:cubicBezTo>
                <a:cubicBezTo>
                  <a:pt x="8" y="16"/>
                  <a:pt x="8" y="16"/>
                  <a:pt x="0" y="16"/>
                </a:cubicBezTo>
                <a:cubicBezTo>
                  <a:pt x="0" y="16"/>
                  <a:pt x="0" y="16"/>
                  <a:pt x="0" y="24"/>
                </a:cubicBezTo>
                <a:cubicBezTo>
                  <a:pt x="0" y="24"/>
                  <a:pt x="0" y="24"/>
                  <a:pt x="8" y="24"/>
                </a:cubicBezTo>
                <a:cubicBezTo>
                  <a:pt x="8" y="24"/>
                  <a:pt x="8" y="24"/>
                  <a:pt x="8" y="47"/>
                </a:cubicBezTo>
                <a:cubicBezTo>
                  <a:pt x="8" y="47"/>
                  <a:pt x="8" y="47"/>
                  <a:pt x="16" y="47"/>
                </a:cubicBezTo>
                <a:cubicBezTo>
                  <a:pt x="16" y="47"/>
                  <a:pt x="16" y="47"/>
                  <a:pt x="16" y="24"/>
                </a:cubicBezTo>
                <a:cubicBezTo>
                  <a:pt x="16" y="24"/>
                  <a:pt x="16" y="24"/>
                  <a:pt x="25" y="24"/>
                </a:cubicBezTo>
                <a:cubicBezTo>
                  <a:pt x="25" y="24"/>
                  <a:pt x="25" y="24"/>
                  <a:pt x="25" y="16"/>
                </a:cubicBezTo>
                <a:cubicBezTo>
                  <a:pt x="25" y="16"/>
                  <a:pt x="25" y="16"/>
                  <a:pt x="16" y="16"/>
                </a:cubicBezTo>
                <a:cubicBezTo>
                  <a:pt x="16" y="16"/>
                  <a:pt x="16" y="16"/>
                  <a:pt x="16" y="11"/>
                </a:cubicBezTo>
                <a:cubicBezTo>
                  <a:pt x="16" y="9"/>
                  <a:pt x="17" y="8"/>
                  <a:pt x="18" y="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latin typeface="Lato" panose="020F0502020204030203" pitchFamily="34" charset="77"/>
            </a:endParaRPr>
          </a:p>
        </p:txBody>
      </p:sp>
      <p:pic>
        <p:nvPicPr>
          <p:cNvPr id="25" name="Graphic 24">
            <a:extLst>
              <a:ext uri="{FF2B5EF4-FFF2-40B4-BE49-F238E27FC236}">
                <a16:creationId xmlns:a16="http://schemas.microsoft.com/office/drawing/2014/main" id="{EE6A1A4A-6718-BBB9-8692-D598E7251DF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275978" y="5783803"/>
            <a:ext cx="228600" cy="228600"/>
          </a:xfrm>
          <a:prstGeom prst="rect">
            <a:avLst/>
          </a:prstGeom>
        </p:spPr>
      </p:pic>
      <p:sp>
        <p:nvSpPr>
          <p:cNvPr id="26" name="Freeform 33">
            <a:extLst>
              <a:ext uri="{FF2B5EF4-FFF2-40B4-BE49-F238E27FC236}">
                <a16:creationId xmlns:a16="http://schemas.microsoft.com/office/drawing/2014/main" id="{77B9B406-681A-4935-6E90-268A997B426F}"/>
              </a:ext>
            </a:extLst>
          </p:cNvPr>
          <p:cNvSpPr>
            <a:spLocks noEditPoints="1"/>
          </p:cNvSpPr>
          <p:nvPr userDrawn="1"/>
        </p:nvSpPr>
        <p:spPr bwMode="auto">
          <a:xfrm>
            <a:off x="9937751" y="5801811"/>
            <a:ext cx="167024" cy="170822"/>
          </a:xfrm>
          <a:custGeom>
            <a:avLst/>
            <a:gdLst>
              <a:gd name="T0" fmla="*/ 4 w 44"/>
              <a:gd name="T1" fmla="*/ 0 h 45"/>
              <a:gd name="T2" fmla="*/ 0 w 44"/>
              <a:gd name="T3" fmla="*/ 4 h 45"/>
              <a:gd name="T4" fmla="*/ 4 w 44"/>
              <a:gd name="T5" fmla="*/ 9 h 45"/>
              <a:gd name="T6" fmla="*/ 10 w 44"/>
              <a:gd name="T7" fmla="*/ 4 h 45"/>
              <a:gd name="T8" fmla="*/ 4 w 44"/>
              <a:gd name="T9" fmla="*/ 0 h 45"/>
              <a:gd name="T10" fmla="*/ 0 w 44"/>
              <a:gd name="T11" fmla="*/ 45 h 45"/>
              <a:gd name="T12" fmla="*/ 10 w 44"/>
              <a:gd name="T13" fmla="*/ 45 h 45"/>
              <a:gd name="T14" fmla="*/ 10 w 44"/>
              <a:gd name="T15" fmla="*/ 13 h 45"/>
              <a:gd name="T16" fmla="*/ 0 w 44"/>
              <a:gd name="T17" fmla="*/ 13 h 45"/>
              <a:gd name="T18" fmla="*/ 0 w 44"/>
              <a:gd name="T19" fmla="*/ 45 h 45"/>
              <a:gd name="T20" fmla="*/ 34 w 44"/>
              <a:gd name="T21" fmla="*/ 14 h 45"/>
              <a:gd name="T22" fmla="*/ 24 w 44"/>
              <a:gd name="T23" fmla="*/ 18 h 45"/>
              <a:gd name="T24" fmla="*/ 24 w 44"/>
              <a:gd name="T25" fmla="*/ 15 h 45"/>
              <a:gd name="T26" fmla="*/ 16 w 44"/>
              <a:gd name="T27" fmla="*/ 15 h 45"/>
              <a:gd name="T28" fmla="*/ 16 w 44"/>
              <a:gd name="T29" fmla="*/ 45 h 45"/>
              <a:gd name="T30" fmla="*/ 25 w 44"/>
              <a:gd name="T31" fmla="*/ 45 h 45"/>
              <a:gd name="T32" fmla="*/ 25 w 44"/>
              <a:gd name="T33" fmla="*/ 27 h 45"/>
              <a:gd name="T34" fmla="*/ 25 w 44"/>
              <a:gd name="T35" fmla="*/ 25 h 45"/>
              <a:gd name="T36" fmla="*/ 30 w 44"/>
              <a:gd name="T37" fmla="*/ 22 h 45"/>
              <a:gd name="T38" fmla="*/ 35 w 44"/>
              <a:gd name="T39" fmla="*/ 28 h 45"/>
              <a:gd name="T40" fmla="*/ 35 w 44"/>
              <a:gd name="T41" fmla="*/ 45 h 45"/>
              <a:gd name="T42" fmla="*/ 44 w 44"/>
              <a:gd name="T43" fmla="*/ 45 h 45"/>
              <a:gd name="T44" fmla="*/ 44 w 44"/>
              <a:gd name="T45" fmla="*/ 27 h 45"/>
              <a:gd name="T46" fmla="*/ 34 w 44"/>
              <a:gd name="T47" fmla="*/ 1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 h="45">
                <a:moveTo>
                  <a:pt x="4" y="0"/>
                </a:moveTo>
                <a:cubicBezTo>
                  <a:pt x="1" y="0"/>
                  <a:pt x="0" y="2"/>
                  <a:pt x="0" y="4"/>
                </a:cubicBezTo>
                <a:cubicBezTo>
                  <a:pt x="0" y="7"/>
                  <a:pt x="1" y="9"/>
                  <a:pt x="4" y="9"/>
                </a:cubicBezTo>
                <a:cubicBezTo>
                  <a:pt x="8" y="9"/>
                  <a:pt x="10" y="7"/>
                  <a:pt x="10" y="4"/>
                </a:cubicBezTo>
                <a:cubicBezTo>
                  <a:pt x="10" y="2"/>
                  <a:pt x="8" y="0"/>
                  <a:pt x="4" y="0"/>
                </a:cubicBezTo>
                <a:close/>
                <a:moveTo>
                  <a:pt x="0" y="45"/>
                </a:moveTo>
                <a:cubicBezTo>
                  <a:pt x="10" y="45"/>
                  <a:pt x="10" y="45"/>
                  <a:pt x="10" y="45"/>
                </a:cubicBezTo>
                <a:cubicBezTo>
                  <a:pt x="10" y="45"/>
                  <a:pt x="10" y="45"/>
                  <a:pt x="10" y="13"/>
                </a:cubicBezTo>
                <a:cubicBezTo>
                  <a:pt x="10" y="13"/>
                  <a:pt x="10" y="13"/>
                  <a:pt x="0" y="13"/>
                </a:cubicBezTo>
                <a:cubicBezTo>
                  <a:pt x="0" y="13"/>
                  <a:pt x="0" y="13"/>
                  <a:pt x="0" y="45"/>
                </a:cubicBezTo>
                <a:close/>
                <a:moveTo>
                  <a:pt x="34" y="14"/>
                </a:moveTo>
                <a:cubicBezTo>
                  <a:pt x="29" y="14"/>
                  <a:pt x="25" y="17"/>
                  <a:pt x="24" y="18"/>
                </a:cubicBezTo>
                <a:cubicBezTo>
                  <a:pt x="24" y="18"/>
                  <a:pt x="24" y="18"/>
                  <a:pt x="24" y="15"/>
                </a:cubicBezTo>
                <a:cubicBezTo>
                  <a:pt x="24" y="15"/>
                  <a:pt x="24" y="15"/>
                  <a:pt x="16" y="15"/>
                </a:cubicBezTo>
                <a:cubicBezTo>
                  <a:pt x="16" y="45"/>
                  <a:pt x="16" y="45"/>
                  <a:pt x="16" y="45"/>
                </a:cubicBezTo>
                <a:cubicBezTo>
                  <a:pt x="16" y="45"/>
                  <a:pt x="16" y="45"/>
                  <a:pt x="25" y="45"/>
                </a:cubicBezTo>
                <a:cubicBezTo>
                  <a:pt x="25" y="45"/>
                  <a:pt x="25" y="45"/>
                  <a:pt x="25" y="27"/>
                </a:cubicBezTo>
                <a:cubicBezTo>
                  <a:pt x="25" y="26"/>
                  <a:pt x="25" y="25"/>
                  <a:pt x="25" y="25"/>
                </a:cubicBezTo>
                <a:cubicBezTo>
                  <a:pt x="26" y="24"/>
                  <a:pt x="28" y="22"/>
                  <a:pt x="30" y="22"/>
                </a:cubicBezTo>
                <a:cubicBezTo>
                  <a:pt x="34" y="22"/>
                  <a:pt x="35" y="25"/>
                  <a:pt x="35" y="28"/>
                </a:cubicBezTo>
                <a:cubicBezTo>
                  <a:pt x="35" y="28"/>
                  <a:pt x="35" y="28"/>
                  <a:pt x="35" y="45"/>
                </a:cubicBezTo>
                <a:cubicBezTo>
                  <a:pt x="35" y="45"/>
                  <a:pt x="35" y="45"/>
                  <a:pt x="44" y="45"/>
                </a:cubicBezTo>
                <a:cubicBezTo>
                  <a:pt x="44" y="45"/>
                  <a:pt x="44" y="45"/>
                  <a:pt x="44" y="27"/>
                </a:cubicBezTo>
                <a:cubicBezTo>
                  <a:pt x="44" y="18"/>
                  <a:pt x="40" y="14"/>
                  <a:pt x="34" y="1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latin typeface="Lato" panose="020F0502020204030203" pitchFamily="34" charset="77"/>
            </a:endParaRPr>
          </a:p>
        </p:txBody>
      </p:sp>
      <p:pic>
        <p:nvPicPr>
          <p:cNvPr id="32" name="Graphic 31">
            <a:extLst>
              <a:ext uri="{FF2B5EF4-FFF2-40B4-BE49-F238E27FC236}">
                <a16:creationId xmlns:a16="http://schemas.microsoft.com/office/drawing/2014/main" id="{A61EFF6B-8E7F-1605-F611-365FD6C252B6}"/>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1389437" y="5809248"/>
            <a:ext cx="222711" cy="155898"/>
          </a:xfrm>
          <a:prstGeom prst="rect">
            <a:avLst/>
          </a:prstGeom>
        </p:spPr>
      </p:pic>
    </p:spTree>
    <p:extLst>
      <p:ext uri="{BB962C8B-B14F-4D97-AF65-F5344CB8AC3E}">
        <p14:creationId xmlns:p14="http://schemas.microsoft.com/office/powerpoint/2010/main" val="30299404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External Closing 2">
    <p:bg>
      <p:bgPr>
        <a:solidFill>
          <a:schemeClr val="tx2"/>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4BD28C1-DF90-F659-7E81-36A5531FDF29}"/>
              </a:ext>
            </a:extLst>
          </p:cNvPr>
          <p:cNvSpPr>
            <a:spLocks noGrp="1"/>
          </p:cNvSpPr>
          <p:nvPr>
            <p:ph type="sldNum" sz="quarter" idx="10"/>
          </p:nvPr>
        </p:nvSpPr>
        <p:spPr>
          <a:xfrm>
            <a:off x="11389269" y="6516094"/>
            <a:ext cx="320129" cy="236433"/>
          </a:xfrm>
          <a:prstGeom prst="rect">
            <a:avLst/>
          </a:prstGeom>
        </p:spPr>
        <p:txBody>
          <a:bodyPr/>
          <a:lstStyle/>
          <a:p>
            <a:fld id="{E10C01DA-1839-A04C-8248-DFDB2C2EF3A7}" type="slidenum">
              <a:rPr lang="en-US" smtClean="0"/>
              <a:pPr/>
              <a:t>‹#›</a:t>
            </a:fld>
            <a:endParaRPr lang="en-US"/>
          </a:p>
        </p:txBody>
      </p:sp>
      <p:sp>
        <p:nvSpPr>
          <p:cNvPr id="4" name="Title Placeholder 1">
            <a:extLst>
              <a:ext uri="{FF2B5EF4-FFF2-40B4-BE49-F238E27FC236}">
                <a16:creationId xmlns:a16="http://schemas.microsoft.com/office/drawing/2014/main" id="{48D3807D-005D-1EA7-BDFB-14AAD01BA4D6}"/>
              </a:ext>
            </a:extLst>
          </p:cNvPr>
          <p:cNvSpPr>
            <a:spLocks noGrp="1"/>
          </p:cNvSpPr>
          <p:nvPr>
            <p:ph type="title" hasCustomPrompt="1"/>
          </p:nvPr>
        </p:nvSpPr>
        <p:spPr>
          <a:xfrm>
            <a:off x="742472" y="2639738"/>
            <a:ext cx="6761824" cy="812701"/>
          </a:xfrm>
          <a:prstGeom prst="rect">
            <a:avLst/>
          </a:prstGeom>
        </p:spPr>
        <p:txBody>
          <a:bodyPr vert="horz" lIns="0" tIns="45720" rIns="91440" bIns="45720" rtlCol="0" anchor="b">
            <a:noAutofit/>
          </a:bodyPr>
          <a:lstStyle>
            <a:lvl1pPr>
              <a:defRPr sz="4000">
                <a:solidFill>
                  <a:schemeClr val="bg1"/>
                </a:solidFill>
              </a:defRPr>
            </a:lvl1pPr>
          </a:lstStyle>
          <a:p>
            <a:r>
              <a:rPr lang="en-GB"/>
              <a:t>Your title goes here</a:t>
            </a:r>
            <a:endParaRPr lang="en-US"/>
          </a:p>
        </p:txBody>
      </p:sp>
      <p:sp>
        <p:nvSpPr>
          <p:cNvPr id="10" name="Freeform 9">
            <a:extLst>
              <a:ext uri="{FF2B5EF4-FFF2-40B4-BE49-F238E27FC236}">
                <a16:creationId xmlns:a16="http://schemas.microsoft.com/office/drawing/2014/main" id="{A3BF6F70-9846-908B-B946-BE2B152D4EED}"/>
              </a:ext>
            </a:extLst>
          </p:cNvPr>
          <p:cNvSpPr/>
          <p:nvPr userDrawn="1"/>
        </p:nvSpPr>
        <p:spPr>
          <a:xfrm>
            <a:off x="7504295" y="1"/>
            <a:ext cx="4687705" cy="6858000"/>
          </a:xfrm>
          <a:custGeom>
            <a:avLst/>
            <a:gdLst>
              <a:gd name="connsiteX0" fmla="*/ 45518 w 4687705"/>
              <a:gd name="connsiteY0" fmla="*/ 0 h 6904879"/>
              <a:gd name="connsiteX1" fmla="*/ 4687705 w 4687705"/>
              <a:gd name="connsiteY1" fmla="*/ 0 h 6904879"/>
              <a:gd name="connsiteX2" fmla="*/ 4687705 w 4687705"/>
              <a:gd name="connsiteY2" fmla="*/ 6904879 h 6904879"/>
              <a:gd name="connsiteX3" fmla="*/ 0 w 4687705"/>
              <a:gd name="connsiteY3" fmla="*/ 6904879 h 6904879"/>
              <a:gd name="connsiteX4" fmla="*/ 3201589 w 4687705"/>
              <a:gd name="connsiteY4" fmla="*/ 3584465 h 6904879"/>
              <a:gd name="connsiteX5" fmla="*/ 3222132 w 4687705"/>
              <a:gd name="connsiteY5" fmla="*/ 3559787 h 6904879"/>
              <a:gd name="connsiteX6" fmla="*/ 3238567 w 4687705"/>
              <a:gd name="connsiteY6" fmla="*/ 3532940 h 6904879"/>
              <a:gd name="connsiteX7" fmla="*/ 3250894 w 4687705"/>
              <a:gd name="connsiteY7" fmla="*/ 3504406 h 6904879"/>
              <a:gd name="connsiteX8" fmla="*/ 3259113 w 4687705"/>
              <a:gd name="connsiteY8" fmla="*/ 3474666 h 6904879"/>
              <a:gd name="connsiteX9" fmla="*/ 3263224 w 4687705"/>
              <a:gd name="connsiteY9" fmla="*/ 3444203 h 6904879"/>
              <a:gd name="connsiteX10" fmla="*/ 3263227 w 4687705"/>
              <a:gd name="connsiteY10" fmla="*/ 3413497 h 6904879"/>
              <a:gd name="connsiteX11" fmla="*/ 3259118 w 4687705"/>
              <a:gd name="connsiteY11" fmla="*/ 3383032 h 6904879"/>
              <a:gd name="connsiteX12" fmla="*/ 3250901 w 4687705"/>
              <a:gd name="connsiteY12" fmla="*/ 3353288 h 6904879"/>
              <a:gd name="connsiteX13" fmla="*/ 3238575 w 4687705"/>
              <a:gd name="connsiteY13" fmla="*/ 3324749 h 6904879"/>
              <a:gd name="connsiteX14" fmla="*/ 3222137 w 4687705"/>
              <a:gd name="connsiteY14" fmla="*/ 3297895 h 6904879"/>
              <a:gd name="connsiteX15" fmla="*/ 3201589 w 4687705"/>
              <a:gd name="connsiteY15" fmla="*/ 3273208 h 6904879"/>
              <a:gd name="connsiteX16" fmla="*/ 45518 w 4687705"/>
              <a:gd name="connsiteY16" fmla="*/ 0 h 690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87705" h="6904879">
                <a:moveTo>
                  <a:pt x="45518" y="0"/>
                </a:moveTo>
                <a:lnTo>
                  <a:pt x="4687705" y="0"/>
                </a:lnTo>
                <a:lnTo>
                  <a:pt x="4687705" y="6904879"/>
                </a:lnTo>
                <a:lnTo>
                  <a:pt x="0" y="6904879"/>
                </a:lnTo>
                <a:lnTo>
                  <a:pt x="3201589" y="3584465"/>
                </a:lnTo>
                <a:lnTo>
                  <a:pt x="3222132" y="3559787"/>
                </a:lnTo>
                <a:lnTo>
                  <a:pt x="3238567" y="3532940"/>
                </a:lnTo>
                <a:lnTo>
                  <a:pt x="3250894" y="3504406"/>
                </a:lnTo>
                <a:lnTo>
                  <a:pt x="3259113" y="3474666"/>
                </a:lnTo>
                <a:lnTo>
                  <a:pt x="3263224" y="3444203"/>
                </a:lnTo>
                <a:lnTo>
                  <a:pt x="3263227" y="3413497"/>
                </a:lnTo>
                <a:lnTo>
                  <a:pt x="3259118" y="3383032"/>
                </a:lnTo>
                <a:lnTo>
                  <a:pt x="3250901" y="3353288"/>
                </a:lnTo>
                <a:lnTo>
                  <a:pt x="3238575" y="3324749"/>
                </a:lnTo>
                <a:lnTo>
                  <a:pt x="3222137" y="3297895"/>
                </a:lnTo>
                <a:lnTo>
                  <a:pt x="3201589" y="3273208"/>
                </a:lnTo>
                <a:lnTo>
                  <a:pt x="45518" y="0"/>
                </a:lnTo>
                <a:close/>
              </a:path>
            </a:pathLst>
          </a:custGeom>
          <a:solidFill>
            <a:schemeClr val="bg1">
              <a:alpha val="4295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a:latin typeface="Lato" panose="020F0502020204030203" pitchFamily="34" charset="77"/>
            </a:endParaRPr>
          </a:p>
        </p:txBody>
      </p:sp>
      <p:sp>
        <p:nvSpPr>
          <p:cNvPr id="8" name="Text Placeholder 7">
            <a:extLst>
              <a:ext uri="{FF2B5EF4-FFF2-40B4-BE49-F238E27FC236}">
                <a16:creationId xmlns:a16="http://schemas.microsoft.com/office/drawing/2014/main" id="{29891C8F-5CA8-A353-0F4D-B15116B85137}"/>
              </a:ext>
            </a:extLst>
          </p:cNvPr>
          <p:cNvSpPr>
            <a:spLocks noGrp="1"/>
          </p:cNvSpPr>
          <p:nvPr>
            <p:ph type="body" sz="quarter" idx="12" hasCustomPrompt="1"/>
          </p:nvPr>
        </p:nvSpPr>
        <p:spPr>
          <a:xfrm>
            <a:off x="742471" y="3475116"/>
            <a:ext cx="4832350" cy="1416050"/>
          </a:xfrm>
        </p:spPr>
        <p:txBody>
          <a:bodyPr/>
          <a:lstStyle>
            <a:lvl1pPr>
              <a:defRPr sz="2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Your subtitle and/or name of the speaker/presenter goes here</a:t>
            </a:r>
          </a:p>
        </p:txBody>
      </p:sp>
      <p:grpSp>
        <p:nvGrpSpPr>
          <p:cNvPr id="2" name="Group 1">
            <a:extLst>
              <a:ext uri="{FF2B5EF4-FFF2-40B4-BE49-F238E27FC236}">
                <a16:creationId xmlns:a16="http://schemas.microsoft.com/office/drawing/2014/main" id="{21407005-6EA6-3066-509C-0C9819E3E0FB}"/>
              </a:ext>
            </a:extLst>
          </p:cNvPr>
          <p:cNvGrpSpPr/>
          <p:nvPr userDrawn="1"/>
        </p:nvGrpSpPr>
        <p:grpSpPr>
          <a:xfrm>
            <a:off x="614151" y="5129279"/>
            <a:ext cx="2269008" cy="1247058"/>
            <a:chOff x="9769700" y="4804102"/>
            <a:chExt cx="2269008" cy="1247058"/>
          </a:xfrm>
        </p:grpSpPr>
        <p:sp>
          <p:nvSpPr>
            <p:cNvPr id="6" name="Rounded Rectangle 5">
              <a:extLst>
                <a:ext uri="{FF2B5EF4-FFF2-40B4-BE49-F238E27FC236}">
                  <a16:creationId xmlns:a16="http://schemas.microsoft.com/office/drawing/2014/main" id="{C6F7BF57-CCDC-20C5-59EB-4937DFEBF5A1}"/>
                </a:ext>
              </a:extLst>
            </p:cNvPr>
            <p:cNvSpPr/>
            <p:nvPr userDrawn="1"/>
          </p:nvSpPr>
          <p:spPr>
            <a:xfrm>
              <a:off x="9856119" y="5723235"/>
              <a:ext cx="327925" cy="327925"/>
            </a:xfrm>
            <a:prstGeom prst="roundRect">
              <a:avLst>
                <a:gd name="adj" fmla="val 10858"/>
              </a:avLst>
            </a:prstGeom>
            <a:solidFill>
              <a:schemeClr val="bg1">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ed Rectangle 6">
              <a:extLst>
                <a:ext uri="{FF2B5EF4-FFF2-40B4-BE49-F238E27FC236}">
                  <a16:creationId xmlns:a16="http://schemas.microsoft.com/office/drawing/2014/main" id="{10244EE1-67B5-A17C-1EFC-E421C3715507}"/>
                </a:ext>
              </a:extLst>
            </p:cNvPr>
            <p:cNvSpPr/>
            <p:nvPr userDrawn="1"/>
          </p:nvSpPr>
          <p:spPr>
            <a:xfrm>
              <a:off x="10226800" y="5723235"/>
              <a:ext cx="327925" cy="327925"/>
            </a:xfrm>
            <a:prstGeom prst="roundRect">
              <a:avLst>
                <a:gd name="adj" fmla="val 10858"/>
              </a:avLst>
            </a:prstGeom>
            <a:solidFill>
              <a:schemeClr val="bg1">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ed Rectangle 8">
              <a:extLst>
                <a:ext uri="{FF2B5EF4-FFF2-40B4-BE49-F238E27FC236}">
                  <a16:creationId xmlns:a16="http://schemas.microsoft.com/office/drawing/2014/main" id="{DAD1B0C3-1109-4DEE-8699-479700D1E17F}"/>
                </a:ext>
              </a:extLst>
            </p:cNvPr>
            <p:cNvSpPr/>
            <p:nvPr userDrawn="1"/>
          </p:nvSpPr>
          <p:spPr>
            <a:xfrm>
              <a:off x="10597481" y="5723235"/>
              <a:ext cx="327925" cy="327925"/>
            </a:xfrm>
            <a:prstGeom prst="roundRect">
              <a:avLst>
                <a:gd name="adj" fmla="val 10858"/>
              </a:avLst>
            </a:prstGeom>
            <a:solidFill>
              <a:schemeClr val="bg1">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10">
              <a:extLst>
                <a:ext uri="{FF2B5EF4-FFF2-40B4-BE49-F238E27FC236}">
                  <a16:creationId xmlns:a16="http://schemas.microsoft.com/office/drawing/2014/main" id="{F2735F2A-535D-563C-B0A5-A7A2246E91D3}"/>
                </a:ext>
              </a:extLst>
            </p:cNvPr>
            <p:cNvSpPr/>
            <p:nvPr userDrawn="1"/>
          </p:nvSpPr>
          <p:spPr>
            <a:xfrm>
              <a:off x="10968162" y="5723235"/>
              <a:ext cx="327925" cy="327925"/>
            </a:xfrm>
            <a:prstGeom prst="roundRect">
              <a:avLst>
                <a:gd name="adj" fmla="val 10858"/>
              </a:avLst>
            </a:prstGeom>
            <a:solidFill>
              <a:schemeClr val="bg1">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ed Rectangle 11">
              <a:extLst>
                <a:ext uri="{FF2B5EF4-FFF2-40B4-BE49-F238E27FC236}">
                  <a16:creationId xmlns:a16="http://schemas.microsoft.com/office/drawing/2014/main" id="{6B759B12-09EC-44A5-BFBB-5A212289F3EB}"/>
                </a:ext>
              </a:extLst>
            </p:cNvPr>
            <p:cNvSpPr/>
            <p:nvPr userDrawn="1"/>
          </p:nvSpPr>
          <p:spPr>
            <a:xfrm>
              <a:off x="11338844" y="5723235"/>
              <a:ext cx="327925" cy="327925"/>
            </a:xfrm>
            <a:prstGeom prst="roundRect">
              <a:avLst>
                <a:gd name="adj" fmla="val 10858"/>
              </a:avLst>
            </a:prstGeom>
            <a:solidFill>
              <a:schemeClr val="bg1">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Graphic 13">
              <a:extLst>
                <a:ext uri="{FF2B5EF4-FFF2-40B4-BE49-F238E27FC236}">
                  <a16:creationId xmlns:a16="http://schemas.microsoft.com/office/drawing/2014/main" id="{21C45C7D-A030-1D9B-FD91-5037A8ACCDB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856119" y="4804102"/>
              <a:ext cx="1807724" cy="479600"/>
            </a:xfrm>
            <a:prstGeom prst="rect">
              <a:avLst/>
            </a:prstGeom>
          </p:spPr>
        </p:pic>
        <p:sp>
          <p:nvSpPr>
            <p:cNvPr id="16" name="TextBox 15">
              <a:extLst>
                <a:ext uri="{FF2B5EF4-FFF2-40B4-BE49-F238E27FC236}">
                  <a16:creationId xmlns:a16="http://schemas.microsoft.com/office/drawing/2014/main" id="{5C4EE176-A208-1CAB-DB56-74ECAA3D5032}"/>
                </a:ext>
              </a:extLst>
            </p:cNvPr>
            <p:cNvSpPr txBox="1"/>
            <p:nvPr userDrawn="1"/>
          </p:nvSpPr>
          <p:spPr>
            <a:xfrm>
              <a:off x="9769700" y="5440675"/>
              <a:ext cx="2269008" cy="276999"/>
            </a:xfrm>
            <a:prstGeom prst="rect">
              <a:avLst/>
            </a:prstGeom>
            <a:noFill/>
          </p:spPr>
          <p:txBody>
            <a:bodyPr wrap="square" rtlCol="0">
              <a:spAutoFit/>
            </a:bodyPr>
            <a:lstStyle/>
            <a:p>
              <a:r>
                <a:rPr lang="en-GB" sz="1200">
                  <a:solidFill>
                    <a:schemeClr val="bg1"/>
                  </a:solidFill>
                </a:rPr>
                <a:t>Follow us: </a:t>
              </a:r>
              <a:r>
                <a:rPr lang="en-GB" sz="1200" b="1" err="1">
                  <a:solidFill>
                    <a:schemeClr val="bg1"/>
                  </a:solidFill>
                </a:rPr>
                <a:t>www.ipsen.com</a:t>
              </a:r>
              <a:endParaRPr lang="en-GB" sz="1200" b="1">
                <a:solidFill>
                  <a:schemeClr val="bg1"/>
                </a:solidFill>
              </a:endParaRPr>
            </a:p>
          </p:txBody>
        </p:sp>
        <p:sp>
          <p:nvSpPr>
            <p:cNvPr id="17" name="Freeform 23">
              <a:extLst>
                <a:ext uri="{FF2B5EF4-FFF2-40B4-BE49-F238E27FC236}">
                  <a16:creationId xmlns:a16="http://schemas.microsoft.com/office/drawing/2014/main" id="{CDA7F0BF-0FEE-5DC1-660D-930D89D6B9AD}"/>
                </a:ext>
              </a:extLst>
            </p:cNvPr>
            <p:cNvSpPr>
              <a:spLocks noEditPoints="1"/>
            </p:cNvSpPr>
            <p:nvPr userDrawn="1"/>
          </p:nvSpPr>
          <p:spPr bwMode="auto">
            <a:xfrm>
              <a:off x="11041517" y="5792604"/>
              <a:ext cx="185074" cy="189187"/>
            </a:xfrm>
            <a:custGeom>
              <a:avLst/>
              <a:gdLst>
                <a:gd name="T0" fmla="*/ 38 w 45"/>
                <a:gd name="T1" fmla="*/ 0 h 46"/>
                <a:gd name="T2" fmla="*/ 7 w 45"/>
                <a:gd name="T3" fmla="*/ 0 h 46"/>
                <a:gd name="T4" fmla="*/ 0 w 45"/>
                <a:gd name="T5" fmla="*/ 7 h 46"/>
                <a:gd name="T6" fmla="*/ 0 w 45"/>
                <a:gd name="T7" fmla="*/ 15 h 46"/>
                <a:gd name="T8" fmla="*/ 11 w 45"/>
                <a:gd name="T9" fmla="*/ 15 h 46"/>
                <a:gd name="T10" fmla="*/ 22 w 45"/>
                <a:gd name="T11" fmla="*/ 9 h 46"/>
                <a:gd name="T12" fmla="*/ 33 w 45"/>
                <a:gd name="T13" fmla="*/ 15 h 46"/>
                <a:gd name="T14" fmla="*/ 45 w 45"/>
                <a:gd name="T15" fmla="*/ 15 h 46"/>
                <a:gd name="T16" fmla="*/ 45 w 45"/>
                <a:gd name="T17" fmla="*/ 7 h 46"/>
                <a:gd name="T18" fmla="*/ 38 w 45"/>
                <a:gd name="T19" fmla="*/ 0 h 46"/>
                <a:gd name="T20" fmla="*/ 41 w 45"/>
                <a:gd name="T21" fmla="*/ 9 h 46"/>
                <a:gd name="T22" fmla="*/ 40 w 45"/>
                <a:gd name="T23" fmla="*/ 10 h 46"/>
                <a:gd name="T24" fmla="*/ 36 w 45"/>
                <a:gd name="T25" fmla="*/ 10 h 46"/>
                <a:gd name="T26" fmla="*/ 34 w 45"/>
                <a:gd name="T27" fmla="*/ 9 h 46"/>
                <a:gd name="T28" fmla="*/ 34 w 45"/>
                <a:gd name="T29" fmla="*/ 6 h 46"/>
                <a:gd name="T30" fmla="*/ 36 w 45"/>
                <a:gd name="T31" fmla="*/ 4 h 46"/>
                <a:gd name="T32" fmla="*/ 40 w 45"/>
                <a:gd name="T33" fmla="*/ 4 h 46"/>
                <a:gd name="T34" fmla="*/ 41 w 45"/>
                <a:gd name="T35" fmla="*/ 6 h 46"/>
                <a:gd name="T36" fmla="*/ 41 w 45"/>
                <a:gd name="T37" fmla="*/ 9 h 46"/>
                <a:gd name="T38" fmla="*/ 31 w 45"/>
                <a:gd name="T39" fmla="*/ 23 h 46"/>
                <a:gd name="T40" fmla="*/ 22 w 45"/>
                <a:gd name="T41" fmla="*/ 14 h 46"/>
                <a:gd name="T42" fmla="*/ 14 w 45"/>
                <a:gd name="T43" fmla="*/ 23 h 46"/>
                <a:gd name="T44" fmla="*/ 22 w 45"/>
                <a:gd name="T45" fmla="*/ 31 h 46"/>
                <a:gd name="T46" fmla="*/ 31 w 45"/>
                <a:gd name="T47" fmla="*/ 23 h 46"/>
                <a:gd name="T48" fmla="*/ 36 w 45"/>
                <a:gd name="T49" fmla="*/ 23 h 46"/>
                <a:gd name="T50" fmla="*/ 22 w 45"/>
                <a:gd name="T51" fmla="*/ 37 h 46"/>
                <a:gd name="T52" fmla="*/ 8 w 45"/>
                <a:gd name="T53" fmla="*/ 23 h 46"/>
                <a:gd name="T54" fmla="*/ 9 w 45"/>
                <a:gd name="T55" fmla="*/ 21 h 46"/>
                <a:gd name="T56" fmla="*/ 0 w 45"/>
                <a:gd name="T57" fmla="*/ 21 h 46"/>
                <a:gd name="T58" fmla="*/ 0 w 45"/>
                <a:gd name="T59" fmla="*/ 38 h 46"/>
                <a:gd name="T60" fmla="*/ 7 w 45"/>
                <a:gd name="T61" fmla="*/ 46 h 46"/>
                <a:gd name="T62" fmla="*/ 38 w 45"/>
                <a:gd name="T63" fmla="*/ 46 h 46"/>
                <a:gd name="T64" fmla="*/ 45 w 45"/>
                <a:gd name="T65" fmla="*/ 38 h 46"/>
                <a:gd name="T66" fmla="*/ 45 w 45"/>
                <a:gd name="T67" fmla="*/ 21 h 46"/>
                <a:gd name="T68" fmla="*/ 35 w 45"/>
                <a:gd name="T69" fmla="*/ 21 h 46"/>
                <a:gd name="T70" fmla="*/ 36 w 45"/>
                <a:gd name="T71"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5" h="46">
                  <a:moveTo>
                    <a:pt x="38" y="0"/>
                  </a:moveTo>
                  <a:cubicBezTo>
                    <a:pt x="7" y="0"/>
                    <a:pt x="7" y="0"/>
                    <a:pt x="7" y="0"/>
                  </a:cubicBezTo>
                  <a:cubicBezTo>
                    <a:pt x="3" y="0"/>
                    <a:pt x="0" y="4"/>
                    <a:pt x="0" y="7"/>
                  </a:cubicBezTo>
                  <a:cubicBezTo>
                    <a:pt x="0" y="15"/>
                    <a:pt x="0" y="15"/>
                    <a:pt x="0" y="15"/>
                  </a:cubicBezTo>
                  <a:cubicBezTo>
                    <a:pt x="11" y="15"/>
                    <a:pt x="11" y="15"/>
                    <a:pt x="11" y="15"/>
                  </a:cubicBezTo>
                  <a:cubicBezTo>
                    <a:pt x="14" y="11"/>
                    <a:pt x="18" y="9"/>
                    <a:pt x="22" y="9"/>
                  </a:cubicBezTo>
                  <a:cubicBezTo>
                    <a:pt x="27" y="9"/>
                    <a:pt x="31" y="11"/>
                    <a:pt x="33" y="15"/>
                  </a:cubicBezTo>
                  <a:cubicBezTo>
                    <a:pt x="45" y="15"/>
                    <a:pt x="45" y="15"/>
                    <a:pt x="45" y="15"/>
                  </a:cubicBezTo>
                  <a:cubicBezTo>
                    <a:pt x="45" y="7"/>
                    <a:pt x="45" y="7"/>
                    <a:pt x="45" y="7"/>
                  </a:cubicBezTo>
                  <a:cubicBezTo>
                    <a:pt x="45" y="4"/>
                    <a:pt x="42" y="0"/>
                    <a:pt x="38" y="0"/>
                  </a:cubicBezTo>
                  <a:close/>
                  <a:moveTo>
                    <a:pt x="41" y="9"/>
                  </a:moveTo>
                  <a:cubicBezTo>
                    <a:pt x="41" y="9"/>
                    <a:pt x="41" y="10"/>
                    <a:pt x="40" y="10"/>
                  </a:cubicBezTo>
                  <a:cubicBezTo>
                    <a:pt x="36" y="10"/>
                    <a:pt x="36" y="10"/>
                    <a:pt x="36" y="10"/>
                  </a:cubicBezTo>
                  <a:cubicBezTo>
                    <a:pt x="35" y="10"/>
                    <a:pt x="34" y="9"/>
                    <a:pt x="34" y="9"/>
                  </a:cubicBezTo>
                  <a:cubicBezTo>
                    <a:pt x="34" y="6"/>
                    <a:pt x="34" y="6"/>
                    <a:pt x="34" y="6"/>
                  </a:cubicBezTo>
                  <a:cubicBezTo>
                    <a:pt x="34" y="5"/>
                    <a:pt x="35" y="4"/>
                    <a:pt x="36" y="4"/>
                  </a:cubicBezTo>
                  <a:cubicBezTo>
                    <a:pt x="40" y="4"/>
                    <a:pt x="40" y="4"/>
                    <a:pt x="40" y="4"/>
                  </a:cubicBezTo>
                  <a:cubicBezTo>
                    <a:pt x="41" y="4"/>
                    <a:pt x="41" y="5"/>
                    <a:pt x="41" y="6"/>
                  </a:cubicBezTo>
                  <a:lnTo>
                    <a:pt x="41" y="9"/>
                  </a:lnTo>
                  <a:close/>
                  <a:moveTo>
                    <a:pt x="31" y="23"/>
                  </a:moveTo>
                  <a:cubicBezTo>
                    <a:pt x="31" y="18"/>
                    <a:pt x="27" y="14"/>
                    <a:pt x="22" y="14"/>
                  </a:cubicBezTo>
                  <a:cubicBezTo>
                    <a:pt x="18" y="14"/>
                    <a:pt x="14" y="18"/>
                    <a:pt x="14" y="23"/>
                  </a:cubicBezTo>
                  <a:cubicBezTo>
                    <a:pt x="14" y="27"/>
                    <a:pt x="18" y="31"/>
                    <a:pt x="22" y="31"/>
                  </a:cubicBezTo>
                  <a:cubicBezTo>
                    <a:pt x="27" y="31"/>
                    <a:pt x="31" y="27"/>
                    <a:pt x="31" y="23"/>
                  </a:cubicBezTo>
                  <a:close/>
                  <a:moveTo>
                    <a:pt x="36" y="23"/>
                  </a:moveTo>
                  <a:cubicBezTo>
                    <a:pt x="36" y="30"/>
                    <a:pt x="30" y="37"/>
                    <a:pt x="22" y="37"/>
                  </a:cubicBezTo>
                  <a:cubicBezTo>
                    <a:pt x="15" y="37"/>
                    <a:pt x="8" y="30"/>
                    <a:pt x="8" y="23"/>
                  </a:cubicBezTo>
                  <a:cubicBezTo>
                    <a:pt x="8" y="21"/>
                    <a:pt x="9" y="21"/>
                    <a:pt x="9" y="21"/>
                  </a:cubicBezTo>
                  <a:cubicBezTo>
                    <a:pt x="0" y="21"/>
                    <a:pt x="0" y="21"/>
                    <a:pt x="0" y="21"/>
                  </a:cubicBezTo>
                  <a:cubicBezTo>
                    <a:pt x="0" y="38"/>
                    <a:pt x="0" y="38"/>
                    <a:pt x="0" y="38"/>
                  </a:cubicBezTo>
                  <a:cubicBezTo>
                    <a:pt x="0" y="42"/>
                    <a:pt x="3" y="46"/>
                    <a:pt x="7" y="46"/>
                  </a:cubicBezTo>
                  <a:cubicBezTo>
                    <a:pt x="38" y="46"/>
                    <a:pt x="38" y="46"/>
                    <a:pt x="38" y="46"/>
                  </a:cubicBezTo>
                  <a:cubicBezTo>
                    <a:pt x="42" y="46"/>
                    <a:pt x="45" y="42"/>
                    <a:pt x="45" y="38"/>
                  </a:cubicBezTo>
                  <a:cubicBezTo>
                    <a:pt x="45" y="21"/>
                    <a:pt x="45" y="21"/>
                    <a:pt x="45" y="21"/>
                  </a:cubicBezTo>
                  <a:cubicBezTo>
                    <a:pt x="35" y="21"/>
                    <a:pt x="35" y="21"/>
                    <a:pt x="35" y="21"/>
                  </a:cubicBezTo>
                  <a:cubicBezTo>
                    <a:pt x="35" y="21"/>
                    <a:pt x="36" y="21"/>
                    <a:pt x="36" y="2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latin typeface="Lato" panose="020F0502020204030203" pitchFamily="34" charset="77"/>
              </a:endParaRPr>
            </a:p>
          </p:txBody>
        </p:sp>
        <p:sp>
          <p:nvSpPr>
            <p:cNvPr id="18" name="Freeform 30">
              <a:extLst>
                <a:ext uri="{FF2B5EF4-FFF2-40B4-BE49-F238E27FC236}">
                  <a16:creationId xmlns:a16="http://schemas.microsoft.com/office/drawing/2014/main" id="{C77C54DB-BC66-6DE6-C9EC-B415C7027F83}"/>
                </a:ext>
              </a:extLst>
            </p:cNvPr>
            <p:cNvSpPr>
              <a:spLocks/>
            </p:cNvSpPr>
            <p:nvPr userDrawn="1"/>
          </p:nvSpPr>
          <p:spPr bwMode="auto">
            <a:xfrm>
              <a:off x="10704733" y="5792604"/>
              <a:ext cx="102819" cy="193300"/>
            </a:xfrm>
            <a:custGeom>
              <a:avLst/>
              <a:gdLst>
                <a:gd name="T0" fmla="*/ 18 w 25"/>
                <a:gd name="T1" fmla="*/ 8 h 47"/>
                <a:gd name="T2" fmla="*/ 25 w 25"/>
                <a:gd name="T3" fmla="*/ 8 h 47"/>
                <a:gd name="T4" fmla="*/ 25 w 25"/>
                <a:gd name="T5" fmla="*/ 0 h 47"/>
                <a:gd name="T6" fmla="*/ 18 w 25"/>
                <a:gd name="T7" fmla="*/ 0 h 47"/>
                <a:gd name="T8" fmla="*/ 8 w 25"/>
                <a:gd name="T9" fmla="*/ 12 h 47"/>
                <a:gd name="T10" fmla="*/ 8 w 25"/>
                <a:gd name="T11" fmla="*/ 16 h 47"/>
                <a:gd name="T12" fmla="*/ 0 w 25"/>
                <a:gd name="T13" fmla="*/ 16 h 47"/>
                <a:gd name="T14" fmla="*/ 0 w 25"/>
                <a:gd name="T15" fmla="*/ 24 h 47"/>
                <a:gd name="T16" fmla="*/ 8 w 25"/>
                <a:gd name="T17" fmla="*/ 24 h 47"/>
                <a:gd name="T18" fmla="*/ 8 w 25"/>
                <a:gd name="T19" fmla="*/ 47 h 47"/>
                <a:gd name="T20" fmla="*/ 16 w 25"/>
                <a:gd name="T21" fmla="*/ 47 h 47"/>
                <a:gd name="T22" fmla="*/ 16 w 25"/>
                <a:gd name="T23" fmla="*/ 24 h 47"/>
                <a:gd name="T24" fmla="*/ 25 w 25"/>
                <a:gd name="T25" fmla="*/ 24 h 47"/>
                <a:gd name="T26" fmla="*/ 25 w 25"/>
                <a:gd name="T27" fmla="*/ 16 h 47"/>
                <a:gd name="T28" fmla="*/ 16 w 25"/>
                <a:gd name="T29" fmla="*/ 16 h 47"/>
                <a:gd name="T30" fmla="*/ 16 w 25"/>
                <a:gd name="T31" fmla="*/ 11 h 47"/>
                <a:gd name="T32" fmla="*/ 18 w 25"/>
                <a:gd name="T33" fmla="*/ 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47">
                  <a:moveTo>
                    <a:pt x="18" y="8"/>
                  </a:moveTo>
                  <a:cubicBezTo>
                    <a:pt x="18" y="8"/>
                    <a:pt x="18" y="8"/>
                    <a:pt x="25" y="8"/>
                  </a:cubicBezTo>
                  <a:cubicBezTo>
                    <a:pt x="25" y="0"/>
                    <a:pt x="25" y="0"/>
                    <a:pt x="25" y="0"/>
                  </a:cubicBezTo>
                  <a:cubicBezTo>
                    <a:pt x="25" y="0"/>
                    <a:pt x="25" y="0"/>
                    <a:pt x="18" y="0"/>
                  </a:cubicBezTo>
                  <a:cubicBezTo>
                    <a:pt x="12" y="0"/>
                    <a:pt x="8" y="5"/>
                    <a:pt x="8" y="12"/>
                  </a:cubicBezTo>
                  <a:cubicBezTo>
                    <a:pt x="8" y="12"/>
                    <a:pt x="8" y="12"/>
                    <a:pt x="8" y="16"/>
                  </a:cubicBezTo>
                  <a:cubicBezTo>
                    <a:pt x="8" y="16"/>
                    <a:pt x="8" y="16"/>
                    <a:pt x="0" y="16"/>
                  </a:cubicBezTo>
                  <a:cubicBezTo>
                    <a:pt x="0" y="16"/>
                    <a:pt x="0" y="16"/>
                    <a:pt x="0" y="24"/>
                  </a:cubicBezTo>
                  <a:cubicBezTo>
                    <a:pt x="0" y="24"/>
                    <a:pt x="0" y="24"/>
                    <a:pt x="8" y="24"/>
                  </a:cubicBezTo>
                  <a:cubicBezTo>
                    <a:pt x="8" y="24"/>
                    <a:pt x="8" y="24"/>
                    <a:pt x="8" y="47"/>
                  </a:cubicBezTo>
                  <a:cubicBezTo>
                    <a:pt x="8" y="47"/>
                    <a:pt x="8" y="47"/>
                    <a:pt x="16" y="47"/>
                  </a:cubicBezTo>
                  <a:cubicBezTo>
                    <a:pt x="16" y="47"/>
                    <a:pt x="16" y="47"/>
                    <a:pt x="16" y="24"/>
                  </a:cubicBezTo>
                  <a:cubicBezTo>
                    <a:pt x="16" y="24"/>
                    <a:pt x="16" y="24"/>
                    <a:pt x="25" y="24"/>
                  </a:cubicBezTo>
                  <a:cubicBezTo>
                    <a:pt x="25" y="24"/>
                    <a:pt x="25" y="24"/>
                    <a:pt x="25" y="16"/>
                  </a:cubicBezTo>
                  <a:cubicBezTo>
                    <a:pt x="25" y="16"/>
                    <a:pt x="25" y="16"/>
                    <a:pt x="16" y="16"/>
                  </a:cubicBezTo>
                  <a:cubicBezTo>
                    <a:pt x="16" y="16"/>
                    <a:pt x="16" y="16"/>
                    <a:pt x="16" y="11"/>
                  </a:cubicBezTo>
                  <a:cubicBezTo>
                    <a:pt x="16" y="9"/>
                    <a:pt x="17" y="8"/>
                    <a:pt x="18" y="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latin typeface="Lato" panose="020F0502020204030203" pitchFamily="34" charset="77"/>
              </a:endParaRPr>
            </a:p>
          </p:txBody>
        </p:sp>
        <p:pic>
          <p:nvPicPr>
            <p:cNvPr id="19" name="Graphic 18">
              <a:extLst>
                <a:ext uri="{FF2B5EF4-FFF2-40B4-BE49-F238E27FC236}">
                  <a16:creationId xmlns:a16="http://schemas.microsoft.com/office/drawing/2014/main" id="{94D77E69-7D5B-80E5-65E1-63BF717669D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275978" y="5783803"/>
              <a:ext cx="228600" cy="228600"/>
            </a:xfrm>
            <a:prstGeom prst="rect">
              <a:avLst/>
            </a:prstGeom>
          </p:spPr>
        </p:pic>
        <p:sp>
          <p:nvSpPr>
            <p:cNvPr id="20" name="Freeform 33">
              <a:extLst>
                <a:ext uri="{FF2B5EF4-FFF2-40B4-BE49-F238E27FC236}">
                  <a16:creationId xmlns:a16="http://schemas.microsoft.com/office/drawing/2014/main" id="{9EA5848D-8B02-785A-9513-E25D60A33930}"/>
                </a:ext>
              </a:extLst>
            </p:cNvPr>
            <p:cNvSpPr>
              <a:spLocks noEditPoints="1"/>
            </p:cNvSpPr>
            <p:nvPr userDrawn="1"/>
          </p:nvSpPr>
          <p:spPr bwMode="auto">
            <a:xfrm>
              <a:off x="9937751" y="5801811"/>
              <a:ext cx="167024" cy="170822"/>
            </a:xfrm>
            <a:custGeom>
              <a:avLst/>
              <a:gdLst>
                <a:gd name="T0" fmla="*/ 4 w 44"/>
                <a:gd name="T1" fmla="*/ 0 h 45"/>
                <a:gd name="T2" fmla="*/ 0 w 44"/>
                <a:gd name="T3" fmla="*/ 4 h 45"/>
                <a:gd name="T4" fmla="*/ 4 w 44"/>
                <a:gd name="T5" fmla="*/ 9 h 45"/>
                <a:gd name="T6" fmla="*/ 10 w 44"/>
                <a:gd name="T7" fmla="*/ 4 h 45"/>
                <a:gd name="T8" fmla="*/ 4 w 44"/>
                <a:gd name="T9" fmla="*/ 0 h 45"/>
                <a:gd name="T10" fmla="*/ 0 w 44"/>
                <a:gd name="T11" fmla="*/ 45 h 45"/>
                <a:gd name="T12" fmla="*/ 10 w 44"/>
                <a:gd name="T13" fmla="*/ 45 h 45"/>
                <a:gd name="T14" fmla="*/ 10 w 44"/>
                <a:gd name="T15" fmla="*/ 13 h 45"/>
                <a:gd name="T16" fmla="*/ 0 w 44"/>
                <a:gd name="T17" fmla="*/ 13 h 45"/>
                <a:gd name="T18" fmla="*/ 0 w 44"/>
                <a:gd name="T19" fmla="*/ 45 h 45"/>
                <a:gd name="T20" fmla="*/ 34 w 44"/>
                <a:gd name="T21" fmla="*/ 14 h 45"/>
                <a:gd name="T22" fmla="*/ 24 w 44"/>
                <a:gd name="T23" fmla="*/ 18 h 45"/>
                <a:gd name="T24" fmla="*/ 24 w 44"/>
                <a:gd name="T25" fmla="*/ 15 h 45"/>
                <a:gd name="T26" fmla="*/ 16 w 44"/>
                <a:gd name="T27" fmla="*/ 15 h 45"/>
                <a:gd name="T28" fmla="*/ 16 w 44"/>
                <a:gd name="T29" fmla="*/ 45 h 45"/>
                <a:gd name="T30" fmla="*/ 25 w 44"/>
                <a:gd name="T31" fmla="*/ 45 h 45"/>
                <a:gd name="T32" fmla="*/ 25 w 44"/>
                <a:gd name="T33" fmla="*/ 27 h 45"/>
                <a:gd name="T34" fmla="*/ 25 w 44"/>
                <a:gd name="T35" fmla="*/ 25 h 45"/>
                <a:gd name="T36" fmla="*/ 30 w 44"/>
                <a:gd name="T37" fmla="*/ 22 h 45"/>
                <a:gd name="T38" fmla="*/ 35 w 44"/>
                <a:gd name="T39" fmla="*/ 28 h 45"/>
                <a:gd name="T40" fmla="*/ 35 w 44"/>
                <a:gd name="T41" fmla="*/ 45 h 45"/>
                <a:gd name="T42" fmla="*/ 44 w 44"/>
                <a:gd name="T43" fmla="*/ 45 h 45"/>
                <a:gd name="T44" fmla="*/ 44 w 44"/>
                <a:gd name="T45" fmla="*/ 27 h 45"/>
                <a:gd name="T46" fmla="*/ 34 w 44"/>
                <a:gd name="T47" fmla="*/ 1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 h="45">
                  <a:moveTo>
                    <a:pt x="4" y="0"/>
                  </a:moveTo>
                  <a:cubicBezTo>
                    <a:pt x="1" y="0"/>
                    <a:pt x="0" y="2"/>
                    <a:pt x="0" y="4"/>
                  </a:cubicBezTo>
                  <a:cubicBezTo>
                    <a:pt x="0" y="7"/>
                    <a:pt x="1" y="9"/>
                    <a:pt x="4" y="9"/>
                  </a:cubicBezTo>
                  <a:cubicBezTo>
                    <a:pt x="8" y="9"/>
                    <a:pt x="10" y="7"/>
                    <a:pt x="10" y="4"/>
                  </a:cubicBezTo>
                  <a:cubicBezTo>
                    <a:pt x="10" y="2"/>
                    <a:pt x="8" y="0"/>
                    <a:pt x="4" y="0"/>
                  </a:cubicBezTo>
                  <a:close/>
                  <a:moveTo>
                    <a:pt x="0" y="45"/>
                  </a:moveTo>
                  <a:cubicBezTo>
                    <a:pt x="10" y="45"/>
                    <a:pt x="10" y="45"/>
                    <a:pt x="10" y="45"/>
                  </a:cubicBezTo>
                  <a:cubicBezTo>
                    <a:pt x="10" y="45"/>
                    <a:pt x="10" y="45"/>
                    <a:pt x="10" y="13"/>
                  </a:cubicBezTo>
                  <a:cubicBezTo>
                    <a:pt x="10" y="13"/>
                    <a:pt x="10" y="13"/>
                    <a:pt x="0" y="13"/>
                  </a:cubicBezTo>
                  <a:cubicBezTo>
                    <a:pt x="0" y="13"/>
                    <a:pt x="0" y="13"/>
                    <a:pt x="0" y="45"/>
                  </a:cubicBezTo>
                  <a:close/>
                  <a:moveTo>
                    <a:pt x="34" y="14"/>
                  </a:moveTo>
                  <a:cubicBezTo>
                    <a:pt x="29" y="14"/>
                    <a:pt x="25" y="17"/>
                    <a:pt x="24" y="18"/>
                  </a:cubicBezTo>
                  <a:cubicBezTo>
                    <a:pt x="24" y="18"/>
                    <a:pt x="24" y="18"/>
                    <a:pt x="24" y="15"/>
                  </a:cubicBezTo>
                  <a:cubicBezTo>
                    <a:pt x="24" y="15"/>
                    <a:pt x="24" y="15"/>
                    <a:pt x="16" y="15"/>
                  </a:cubicBezTo>
                  <a:cubicBezTo>
                    <a:pt x="16" y="45"/>
                    <a:pt x="16" y="45"/>
                    <a:pt x="16" y="45"/>
                  </a:cubicBezTo>
                  <a:cubicBezTo>
                    <a:pt x="16" y="45"/>
                    <a:pt x="16" y="45"/>
                    <a:pt x="25" y="45"/>
                  </a:cubicBezTo>
                  <a:cubicBezTo>
                    <a:pt x="25" y="45"/>
                    <a:pt x="25" y="45"/>
                    <a:pt x="25" y="27"/>
                  </a:cubicBezTo>
                  <a:cubicBezTo>
                    <a:pt x="25" y="26"/>
                    <a:pt x="25" y="25"/>
                    <a:pt x="25" y="25"/>
                  </a:cubicBezTo>
                  <a:cubicBezTo>
                    <a:pt x="26" y="24"/>
                    <a:pt x="28" y="22"/>
                    <a:pt x="30" y="22"/>
                  </a:cubicBezTo>
                  <a:cubicBezTo>
                    <a:pt x="34" y="22"/>
                    <a:pt x="35" y="25"/>
                    <a:pt x="35" y="28"/>
                  </a:cubicBezTo>
                  <a:cubicBezTo>
                    <a:pt x="35" y="28"/>
                    <a:pt x="35" y="28"/>
                    <a:pt x="35" y="45"/>
                  </a:cubicBezTo>
                  <a:cubicBezTo>
                    <a:pt x="35" y="45"/>
                    <a:pt x="35" y="45"/>
                    <a:pt x="44" y="45"/>
                  </a:cubicBezTo>
                  <a:cubicBezTo>
                    <a:pt x="44" y="45"/>
                    <a:pt x="44" y="45"/>
                    <a:pt x="44" y="27"/>
                  </a:cubicBezTo>
                  <a:cubicBezTo>
                    <a:pt x="44" y="18"/>
                    <a:pt x="40" y="14"/>
                    <a:pt x="34" y="1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latin typeface="Lato" panose="020F0502020204030203" pitchFamily="34" charset="77"/>
              </a:endParaRPr>
            </a:p>
          </p:txBody>
        </p:sp>
        <p:pic>
          <p:nvPicPr>
            <p:cNvPr id="21" name="Graphic 20">
              <a:extLst>
                <a:ext uri="{FF2B5EF4-FFF2-40B4-BE49-F238E27FC236}">
                  <a16:creationId xmlns:a16="http://schemas.microsoft.com/office/drawing/2014/main" id="{CA1177D6-01C2-7A0D-1030-710EA9FB1C18}"/>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1389437" y="5809248"/>
              <a:ext cx="222711" cy="155898"/>
            </a:xfrm>
            <a:prstGeom prst="rect">
              <a:avLst/>
            </a:prstGeom>
          </p:spPr>
        </p:pic>
      </p:grpSp>
    </p:spTree>
    <p:extLst>
      <p:ext uri="{BB962C8B-B14F-4D97-AF65-F5344CB8AC3E}">
        <p14:creationId xmlns:p14="http://schemas.microsoft.com/office/powerpoint/2010/main" val="26171601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Internal Closing 2">
    <p:bg>
      <p:bgPr>
        <a:solidFill>
          <a:schemeClr val="tx2"/>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4BD28C1-DF90-F659-7E81-36A5531FDF29}"/>
              </a:ext>
            </a:extLst>
          </p:cNvPr>
          <p:cNvSpPr>
            <a:spLocks noGrp="1"/>
          </p:cNvSpPr>
          <p:nvPr>
            <p:ph type="sldNum" sz="quarter" idx="10"/>
          </p:nvPr>
        </p:nvSpPr>
        <p:spPr>
          <a:xfrm>
            <a:off x="11389269" y="6516094"/>
            <a:ext cx="320129" cy="236433"/>
          </a:xfrm>
          <a:prstGeom prst="rect">
            <a:avLst/>
          </a:prstGeom>
        </p:spPr>
        <p:txBody>
          <a:bodyPr/>
          <a:lstStyle/>
          <a:p>
            <a:fld id="{E10C01DA-1839-A04C-8248-DFDB2C2EF3A7}" type="slidenum">
              <a:rPr lang="en-US" smtClean="0"/>
              <a:pPr/>
              <a:t>‹#›</a:t>
            </a:fld>
            <a:endParaRPr lang="en-US"/>
          </a:p>
        </p:txBody>
      </p:sp>
      <p:sp>
        <p:nvSpPr>
          <p:cNvPr id="4" name="Title Placeholder 1">
            <a:extLst>
              <a:ext uri="{FF2B5EF4-FFF2-40B4-BE49-F238E27FC236}">
                <a16:creationId xmlns:a16="http://schemas.microsoft.com/office/drawing/2014/main" id="{48D3807D-005D-1EA7-BDFB-14AAD01BA4D6}"/>
              </a:ext>
            </a:extLst>
          </p:cNvPr>
          <p:cNvSpPr>
            <a:spLocks noGrp="1"/>
          </p:cNvSpPr>
          <p:nvPr>
            <p:ph type="title" hasCustomPrompt="1"/>
          </p:nvPr>
        </p:nvSpPr>
        <p:spPr>
          <a:xfrm>
            <a:off x="742472" y="2639738"/>
            <a:ext cx="6761824" cy="812701"/>
          </a:xfrm>
          <a:prstGeom prst="rect">
            <a:avLst/>
          </a:prstGeom>
        </p:spPr>
        <p:txBody>
          <a:bodyPr vert="horz" lIns="0" tIns="45720" rIns="91440" bIns="45720" rtlCol="0" anchor="b">
            <a:noAutofit/>
          </a:bodyPr>
          <a:lstStyle>
            <a:lvl1pPr>
              <a:defRPr sz="4000">
                <a:solidFill>
                  <a:schemeClr val="bg1"/>
                </a:solidFill>
              </a:defRPr>
            </a:lvl1pPr>
          </a:lstStyle>
          <a:p>
            <a:r>
              <a:rPr lang="en-GB"/>
              <a:t>Your title goes here</a:t>
            </a:r>
            <a:endParaRPr lang="en-US"/>
          </a:p>
        </p:txBody>
      </p:sp>
      <p:sp>
        <p:nvSpPr>
          <p:cNvPr id="10" name="Freeform 9">
            <a:extLst>
              <a:ext uri="{FF2B5EF4-FFF2-40B4-BE49-F238E27FC236}">
                <a16:creationId xmlns:a16="http://schemas.microsoft.com/office/drawing/2014/main" id="{A3BF6F70-9846-908B-B946-BE2B152D4EED}"/>
              </a:ext>
            </a:extLst>
          </p:cNvPr>
          <p:cNvSpPr/>
          <p:nvPr userDrawn="1"/>
        </p:nvSpPr>
        <p:spPr>
          <a:xfrm>
            <a:off x="7504295" y="1"/>
            <a:ext cx="4687705" cy="6858000"/>
          </a:xfrm>
          <a:custGeom>
            <a:avLst/>
            <a:gdLst>
              <a:gd name="connsiteX0" fmla="*/ 45518 w 4687705"/>
              <a:gd name="connsiteY0" fmla="*/ 0 h 6904879"/>
              <a:gd name="connsiteX1" fmla="*/ 4687705 w 4687705"/>
              <a:gd name="connsiteY1" fmla="*/ 0 h 6904879"/>
              <a:gd name="connsiteX2" fmla="*/ 4687705 w 4687705"/>
              <a:gd name="connsiteY2" fmla="*/ 6904879 h 6904879"/>
              <a:gd name="connsiteX3" fmla="*/ 0 w 4687705"/>
              <a:gd name="connsiteY3" fmla="*/ 6904879 h 6904879"/>
              <a:gd name="connsiteX4" fmla="*/ 3201589 w 4687705"/>
              <a:gd name="connsiteY4" fmla="*/ 3584465 h 6904879"/>
              <a:gd name="connsiteX5" fmla="*/ 3222132 w 4687705"/>
              <a:gd name="connsiteY5" fmla="*/ 3559787 h 6904879"/>
              <a:gd name="connsiteX6" fmla="*/ 3238567 w 4687705"/>
              <a:gd name="connsiteY6" fmla="*/ 3532940 h 6904879"/>
              <a:gd name="connsiteX7" fmla="*/ 3250894 w 4687705"/>
              <a:gd name="connsiteY7" fmla="*/ 3504406 h 6904879"/>
              <a:gd name="connsiteX8" fmla="*/ 3259113 w 4687705"/>
              <a:gd name="connsiteY8" fmla="*/ 3474666 h 6904879"/>
              <a:gd name="connsiteX9" fmla="*/ 3263224 w 4687705"/>
              <a:gd name="connsiteY9" fmla="*/ 3444203 h 6904879"/>
              <a:gd name="connsiteX10" fmla="*/ 3263227 w 4687705"/>
              <a:gd name="connsiteY10" fmla="*/ 3413497 h 6904879"/>
              <a:gd name="connsiteX11" fmla="*/ 3259118 w 4687705"/>
              <a:gd name="connsiteY11" fmla="*/ 3383032 h 6904879"/>
              <a:gd name="connsiteX12" fmla="*/ 3250901 w 4687705"/>
              <a:gd name="connsiteY12" fmla="*/ 3353288 h 6904879"/>
              <a:gd name="connsiteX13" fmla="*/ 3238575 w 4687705"/>
              <a:gd name="connsiteY13" fmla="*/ 3324749 h 6904879"/>
              <a:gd name="connsiteX14" fmla="*/ 3222137 w 4687705"/>
              <a:gd name="connsiteY14" fmla="*/ 3297895 h 6904879"/>
              <a:gd name="connsiteX15" fmla="*/ 3201589 w 4687705"/>
              <a:gd name="connsiteY15" fmla="*/ 3273208 h 6904879"/>
              <a:gd name="connsiteX16" fmla="*/ 45518 w 4687705"/>
              <a:gd name="connsiteY16" fmla="*/ 0 h 690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87705" h="6904879">
                <a:moveTo>
                  <a:pt x="45518" y="0"/>
                </a:moveTo>
                <a:lnTo>
                  <a:pt x="4687705" y="0"/>
                </a:lnTo>
                <a:lnTo>
                  <a:pt x="4687705" y="6904879"/>
                </a:lnTo>
                <a:lnTo>
                  <a:pt x="0" y="6904879"/>
                </a:lnTo>
                <a:lnTo>
                  <a:pt x="3201589" y="3584465"/>
                </a:lnTo>
                <a:lnTo>
                  <a:pt x="3222132" y="3559787"/>
                </a:lnTo>
                <a:lnTo>
                  <a:pt x="3238567" y="3532940"/>
                </a:lnTo>
                <a:lnTo>
                  <a:pt x="3250894" y="3504406"/>
                </a:lnTo>
                <a:lnTo>
                  <a:pt x="3259113" y="3474666"/>
                </a:lnTo>
                <a:lnTo>
                  <a:pt x="3263224" y="3444203"/>
                </a:lnTo>
                <a:lnTo>
                  <a:pt x="3263227" y="3413497"/>
                </a:lnTo>
                <a:lnTo>
                  <a:pt x="3259118" y="3383032"/>
                </a:lnTo>
                <a:lnTo>
                  <a:pt x="3250901" y="3353288"/>
                </a:lnTo>
                <a:lnTo>
                  <a:pt x="3238575" y="3324749"/>
                </a:lnTo>
                <a:lnTo>
                  <a:pt x="3222137" y="3297895"/>
                </a:lnTo>
                <a:lnTo>
                  <a:pt x="3201589" y="3273208"/>
                </a:lnTo>
                <a:lnTo>
                  <a:pt x="45518" y="0"/>
                </a:lnTo>
                <a:close/>
              </a:path>
            </a:pathLst>
          </a:custGeom>
          <a:solidFill>
            <a:schemeClr val="bg1">
              <a:alpha val="4295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a:latin typeface="Lato" panose="020F0502020204030203" pitchFamily="34" charset="77"/>
            </a:endParaRPr>
          </a:p>
        </p:txBody>
      </p:sp>
      <p:sp>
        <p:nvSpPr>
          <p:cNvPr id="8" name="Text Placeholder 7">
            <a:extLst>
              <a:ext uri="{FF2B5EF4-FFF2-40B4-BE49-F238E27FC236}">
                <a16:creationId xmlns:a16="http://schemas.microsoft.com/office/drawing/2014/main" id="{29891C8F-5CA8-A353-0F4D-B15116B85137}"/>
              </a:ext>
            </a:extLst>
          </p:cNvPr>
          <p:cNvSpPr>
            <a:spLocks noGrp="1"/>
          </p:cNvSpPr>
          <p:nvPr>
            <p:ph type="body" sz="quarter" idx="12" hasCustomPrompt="1"/>
          </p:nvPr>
        </p:nvSpPr>
        <p:spPr>
          <a:xfrm>
            <a:off x="742471" y="3475116"/>
            <a:ext cx="4832350" cy="1416050"/>
          </a:xfrm>
        </p:spPr>
        <p:txBody>
          <a:bodyPr/>
          <a:lstStyle>
            <a:lvl1pPr>
              <a:defRPr sz="2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Your subtitle and/or name of the speaker/presenter goes here</a:t>
            </a:r>
          </a:p>
        </p:txBody>
      </p:sp>
      <p:pic>
        <p:nvPicPr>
          <p:cNvPr id="14" name="Graphic 13">
            <a:extLst>
              <a:ext uri="{FF2B5EF4-FFF2-40B4-BE49-F238E27FC236}">
                <a16:creationId xmlns:a16="http://schemas.microsoft.com/office/drawing/2014/main" id="{21C45C7D-A030-1D9B-FD91-5037A8ACCDB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00570" y="6036494"/>
            <a:ext cx="1807724" cy="479600"/>
          </a:xfrm>
          <a:prstGeom prst="rect">
            <a:avLst/>
          </a:prstGeom>
        </p:spPr>
      </p:pic>
    </p:spTree>
    <p:extLst>
      <p:ext uri="{BB962C8B-B14F-4D97-AF65-F5344CB8AC3E}">
        <p14:creationId xmlns:p14="http://schemas.microsoft.com/office/powerpoint/2010/main" val="1372983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Slide of content">
    <p:spTree>
      <p:nvGrpSpPr>
        <p:cNvPr id="1" name=""/>
        <p:cNvGrpSpPr/>
        <p:nvPr/>
      </p:nvGrpSpPr>
      <p:grpSpPr>
        <a:xfrm>
          <a:off x="0" y="0"/>
          <a:ext cx="0" cy="0"/>
          <a:chOff x="0" y="0"/>
          <a:chExt cx="0" cy="0"/>
        </a:xfrm>
      </p:grpSpPr>
      <p:sp>
        <p:nvSpPr>
          <p:cNvPr id="3" name="Google Shape;26;p3">
            <a:extLst>
              <a:ext uri="{FF2B5EF4-FFF2-40B4-BE49-F238E27FC236}">
                <a16:creationId xmlns:a16="http://schemas.microsoft.com/office/drawing/2014/main" id="{F93A78E9-3E13-FF45-934C-E385732F0832}"/>
              </a:ext>
            </a:extLst>
          </p:cNvPr>
          <p:cNvSpPr txBox="1">
            <a:spLocks noGrp="1"/>
          </p:cNvSpPr>
          <p:nvPr>
            <p:ph type="body" idx="18" hasCustomPrompt="1"/>
          </p:nvPr>
        </p:nvSpPr>
        <p:spPr>
          <a:xfrm>
            <a:off x="1874982" y="6247092"/>
            <a:ext cx="8685066" cy="435893"/>
          </a:xfrm>
          <a:prstGeom prst="rect">
            <a:avLst/>
          </a:prstGeom>
          <a:noFill/>
          <a:ln>
            <a:noFill/>
          </a:ln>
        </p:spPr>
        <p:txBody>
          <a:bodyPr spcFirstLastPara="1" wrap="square" lIns="0" tIns="0" rIns="0" bIns="0" anchor="ctr" anchorCtr="0">
            <a:normAutofit/>
          </a:bodyPr>
          <a:lstStyle>
            <a:lvl1pPr marL="0" marR="0" lvl="0" indent="0" algn="ctr" rtl="0">
              <a:lnSpc>
                <a:spcPct val="100000"/>
              </a:lnSpc>
              <a:spcBef>
                <a:spcPts val="0"/>
              </a:spcBef>
              <a:spcAft>
                <a:spcPts val="0"/>
              </a:spcAft>
              <a:buClr>
                <a:schemeClr val="dk1"/>
              </a:buClr>
              <a:buSzPts val="1400"/>
              <a:buFont typeface="Arial"/>
              <a:buNone/>
              <a:defRPr sz="1050" b="0" i="0" u="none" strike="noStrike" cap="none" baseline="0">
                <a:solidFill>
                  <a:schemeClr val="tx1"/>
                </a:solidFill>
                <a:latin typeface="Arial" panose="020B0604020202020204" pitchFamily="34" charset="0"/>
                <a:ea typeface="Arial" panose="020B0604020202020204" pitchFamily="34" charset="0"/>
                <a:cs typeface="Arial" panose="020B0604020202020204" pitchFamily="34" charset="0"/>
                <a:sym typeface="Arial"/>
              </a:defRPr>
            </a:lvl1pPr>
            <a:lvl2pPr marL="914400" marR="0" lvl="1" indent="-317500" algn="l" rtl="0">
              <a:lnSpc>
                <a:spcPct val="15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rtl="0">
              <a:lnSpc>
                <a:spcPct val="15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rtl="0">
              <a:lnSpc>
                <a:spcPct val="15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15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lvl="0"/>
            <a:r>
              <a:rPr lang="fr-FR"/>
              <a:t>Notes or </a:t>
            </a:r>
            <a:r>
              <a:rPr lang="fr-FR" err="1"/>
              <a:t>references</a:t>
            </a:r>
            <a:endParaRPr lang="fr-FR"/>
          </a:p>
        </p:txBody>
      </p:sp>
      <p:sp>
        <p:nvSpPr>
          <p:cNvPr id="4" name="Title 1">
            <a:extLst>
              <a:ext uri="{FF2B5EF4-FFF2-40B4-BE49-F238E27FC236}">
                <a16:creationId xmlns:a16="http://schemas.microsoft.com/office/drawing/2014/main" id="{A5F42740-875F-2F4F-A359-EFDB64D69C3E}"/>
              </a:ext>
            </a:extLst>
          </p:cNvPr>
          <p:cNvSpPr>
            <a:spLocks noGrp="1"/>
          </p:cNvSpPr>
          <p:nvPr>
            <p:ph type="title" hasCustomPrompt="1"/>
          </p:nvPr>
        </p:nvSpPr>
        <p:spPr>
          <a:xfrm>
            <a:off x="587375" y="228645"/>
            <a:ext cx="10872787" cy="584616"/>
          </a:xfrm>
          <a:prstGeom prst="rect">
            <a:avLst/>
          </a:prstGeom>
        </p:spPr>
        <p:txBody>
          <a:bodyPr lIns="0" tIns="0" rIns="0" bIns="0" anchor="b"/>
          <a:lstStyle>
            <a:lvl1pPr marL="0" algn="l" defTabSz="914400" rtl="0" eaLnBrk="1" latinLnBrk="0" hangingPunct="1">
              <a:lnSpc>
                <a:spcPct val="90000"/>
              </a:lnSpc>
              <a:spcBef>
                <a:spcPct val="0"/>
              </a:spcBef>
              <a:buNone/>
              <a:defRPr lang="en-GB" sz="3600" kern="1200" baseline="0" dirty="0">
                <a:solidFill>
                  <a:schemeClr val="tx1"/>
                </a:solidFill>
                <a:latin typeface="Arial" panose="020B0604020202020204" pitchFamily="34" charset="0"/>
                <a:ea typeface="+mj-ea"/>
                <a:cs typeface="Arial" panose="020B0604020202020204" pitchFamily="34" charset="0"/>
              </a:defRPr>
            </a:lvl1pPr>
          </a:lstStyle>
          <a:p>
            <a:r>
              <a:rPr lang="en-GB"/>
              <a:t>Click to edit Master title style</a:t>
            </a:r>
          </a:p>
        </p:txBody>
      </p:sp>
      <p:sp>
        <p:nvSpPr>
          <p:cNvPr id="5" name="Text Placeholder 2">
            <a:extLst>
              <a:ext uri="{FF2B5EF4-FFF2-40B4-BE49-F238E27FC236}">
                <a16:creationId xmlns:a16="http://schemas.microsoft.com/office/drawing/2014/main" id="{1AB833C6-788A-A942-B7EE-A9B5DCA02139}"/>
              </a:ext>
            </a:extLst>
          </p:cNvPr>
          <p:cNvSpPr>
            <a:spLocks noGrp="1"/>
          </p:cNvSpPr>
          <p:nvPr>
            <p:ph type="body" idx="1" hasCustomPrompt="1"/>
          </p:nvPr>
        </p:nvSpPr>
        <p:spPr>
          <a:xfrm>
            <a:off x="587374" y="845920"/>
            <a:ext cx="10872788" cy="472416"/>
          </a:xfrm>
          <a:prstGeom prst="rect">
            <a:avLst/>
          </a:prstGeom>
        </p:spPr>
        <p:txBody>
          <a:bodyPr lIns="0" tIns="0" rIns="0" bIns="0" anchor="b"/>
          <a:lstStyle>
            <a:lvl1pPr marL="0" marR="0" indent="0" algn="l" defTabSz="914400" rtl="0" eaLnBrk="1" latinLnBrk="0" hangingPunct="1">
              <a:lnSpc>
                <a:spcPct val="100000"/>
              </a:lnSpc>
              <a:spcBef>
                <a:spcPts val="0"/>
              </a:spcBef>
              <a:spcAft>
                <a:spcPts val="0"/>
              </a:spcAft>
              <a:buClr>
                <a:schemeClr val="dk1"/>
              </a:buClr>
              <a:buSzPts val="1400"/>
              <a:buFont typeface="Arial"/>
              <a:buNone/>
              <a:defRPr lang="en-GB" sz="2400" i="1" kern="1200" dirty="0">
                <a:solidFill>
                  <a:schemeClr val="tx1"/>
                </a:solidFill>
                <a:latin typeface="Arial" panose="020B0604020202020204" pitchFamily="34" charset="0"/>
                <a:ea typeface="+mn-ea"/>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latinLnBrk="0" hangingPunct="1">
              <a:lnSpc>
                <a:spcPct val="100000"/>
              </a:lnSpc>
              <a:spcBef>
                <a:spcPts val="0"/>
              </a:spcBef>
              <a:spcAft>
                <a:spcPts val="0"/>
              </a:spcAft>
              <a:buClr>
                <a:schemeClr val="dk1"/>
              </a:buClr>
              <a:buSzPts val="1400"/>
              <a:buFont typeface="Arial"/>
              <a:buNone/>
            </a:pPr>
            <a:r>
              <a:rPr lang="en-GB"/>
              <a:t>Click to edit Master text styles</a:t>
            </a:r>
          </a:p>
        </p:txBody>
      </p:sp>
      <p:sp>
        <p:nvSpPr>
          <p:cNvPr id="6" name="Text Placeholder 13">
            <a:extLst>
              <a:ext uri="{FF2B5EF4-FFF2-40B4-BE49-F238E27FC236}">
                <a16:creationId xmlns:a16="http://schemas.microsoft.com/office/drawing/2014/main" id="{1C27E552-E212-0447-9CCA-8B0FE98C8DFF}"/>
              </a:ext>
            </a:extLst>
          </p:cNvPr>
          <p:cNvSpPr>
            <a:spLocks noGrp="1"/>
          </p:cNvSpPr>
          <p:nvPr>
            <p:ph type="body" sz="quarter" idx="19" hasCustomPrompt="1"/>
          </p:nvPr>
        </p:nvSpPr>
        <p:spPr>
          <a:xfrm>
            <a:off x="587375" y="1707501"/>
            <a:ext cx="10872788" cy="4304579"/>
          </a:xfrm>
          <a:prstGeom prst="rect">
            <a:avLst/>
          </a:prstGeom>
        </p:spPr>
        <p:txBody>
          <a:bodyPr lIns="0" tIns="0" rIns="0" bIns="0"/>
          <a:lstStyle>
            <a:lvl1pPr>
              <a:lnSpc>
                <a:spcPct val="100000"/>
              </a:lnSpc>
              <a:buClr>
                <a:schemeClr val="accent1"/>
              </a:buClr>
              <a:defRPr>
                <a:solidFill>
                  <a:schemeClr val="tx1"/>
                </a:solidFill>
              </a:defRPr>
            </a:lvl1pPr>
            <a:lvl2pPr>
              <a:lnSpc>
                <a:spcPct val="100000"/>
              </a:lnSpc>
              <a:buClr>
                <a:schemeClr val="accent1"/>
              </a:buClr>
              <a:defRPr>
                <a:solidFill>
                  <a:schemeClr val="tx1"/>
                </a:solidFill>
              </a:defRPr>
            </a:lvl2pPr>
            <a:lvl3pPr>
              <a:lnSpc>
                <a:spcPct val="100000"/>
              </a:lnSpc>
              <a:buClr>
                <a:schemeClr val="accent1"/>
              </a:buClr>
              <a:defRPr>
                <a:solidFill>
                  <a:schemeClr val="tx1"/>
                </a:solidFill>
              </a:defRPr>
            </a:lvl3pPr>
            <a:lvl4pPr>
              <a:lnSpc>
                <a:spcPct val="100000"/>
              </a:lnSpc>
              <a:buClr>
                <a:schemeClr val="accent1"/>
              </a:buClr>
              <a:defRPr>
                <a:solidFill>
                  <a:schemeClr val="tx1"/>
                </a:solidFill>
              </a:defRPr>
            </a:lvl4pPr>
            <a:lvl5pPr>
              <a:lnSpc>
                <a:spcPct val="100000"/>
              </a:lnSpc>
              <a:buClr>
                <a:schemeClr val="accent1"/>
              </a:buCl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008390153"/>
      </p:ext>
    </p:extLst>
  </p:cSld>
  <p:clrMapOvr>
    <a:masterClrMapping/>
  </p:clrMapOvr>
  <p:extLst>
    <p:ext uri="{DCECCB84-F9BA-43D5-87BE-67443E8EF086}">
      <p15:sldGuideLst xmlns:p15="http://schemas.microsoft.com/office/powerpoint/2012/main">
        <p15:guide id="1" orient="horz" pos="832">
          <p15:clr>
            <a:srgbClr val="FBAE40"/>
          </p15:clr>
        </p15:guide>
        <p15:guide id="2" orient="horz" pos="3793">
          <p15:clr>
            <a:srgbClr val="FBAE40"/>
          </p15:clr>
        </p15:guide>
        <p15:guide id="3" pos="370">
          <p15:clr>
            <a:srgbClr val="FBAE40"/>
          </p15:clr>
        </p15:guide>
        <p15:guide id="4" pos="7219">
          <p15:clr>
            <a:srgbClr val="FBAE40"/>
          </p15:clr>
        </p15:guide>
        <p15:guide id="5" orient="horz" pos="107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29104-F835-CE59-0B7F-3FE7B76D87DB}"/>
              </a:ext>
            </a:extLst>
          </p:cNvPr>
          <p:cNvSpPr>
            <a:spLocks noGrp="1"/>
          </p:cNvSpPr>
          <p:nvPr>
            <p:ph type="title" hasCustomPrompt="1"/>
          </p:nvPr>
        </p:nvSpPr>
        <p:spPr/>
        <p:txBody>
          <a:bodyPr/>
          <a:lstStyle/>
          <a:p>
            <a:r>
              <a:rPr lang="en-GB"/>
              <a:t>Your title goes here</a:t>
            </a:r>
            <a:endParaRPr lang="en-US"/>
          </a:p>
        </p:txBody>
      </p:sp>
      <p:sp>
        <p:nvSpPr>
          <p:cNvPr id="3" name="Slide Number Placeholder 2">
            <a:extLst>
              <a:ext uri="{FF2B5EF4-FFF2-40B4-BE49-F238E27FC236}">
                <a16:creationId xmlns:a16="http://schemas.microsoft.com/office/drawing/2014/main" id="{68C7A29F-62CB-E601-51FB-FBF076AA998E}"/>
              </a:ext>
            </a:extLst>
          </p:cNvPr>
          <p:cNvSpPr>
            <a:spLocks noGrp="1"/>
          </p:cNvSpPr>
          <p:nvPr>
            <p:ph type="sldNum" sz="quarter" idx="10"/>
          </p:nvPr>
        </p:nvSpPr>
        <p:spPr/>
        <p:txBody>
          <a:bodyPr/>
          <a:lstStyle/>
          <a:p>
            <a:fld id="{E10C01DA-1839-A04C-8248-DFDB2C2EF3A7}" type="slidenum">
              <a:rPr lang="en-US" smtClean="0"/>
              <a:pPr/>
              <a:t>‹#›</a:t>
            </a:fld>
            <a:endParaRPr lang="en-US"/>
          </a:p>
        </p:txBody>
      </p:sp>
      <p:sp>
        <p:nvSpPr>
          <p:cNvPr id="4" name="Footer Placeholder 3">
            <a:extLst>
              <a:ext uri="{FF2B5EF4-FFF2-40B4-BE49-F238E27FC236}">
                <a16:creationId xmlns:a16="http://schemas.microsoft.com/office/drawing/2014/main" id="{1C57F5C1-FC28-AE85-FDEF-4A7C9330A69E}"/>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4186208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29104-F835-CE59-0B7F-3FE7B76D87DB}"/>
              </a:ext>
            </a:extLst>
          </p:cNvPr>
          <p:cNvSpPr>
            <a:spLocks noGrp="1"/>
          </p:cNvSpPr>
          <p:nvPr>
            <p:ph type="title" hasCustomPrompt="1"/>
          </p:nvPr>
        </p:nvSpPr>
        <p:spPr/>
        <p:txBody>
          <a:bodyPr/>
          <a:lstStyle/>
          <a:p>
            <a:r>
              <a:rPr lang="en-GB"/>
              <a:t>Your title goes here</a:t>
            </a:r>
            <a:endParaRPr lang="en-US"/>
          </a:p>
        </p:txBody>
      </p:sp>
      <p:sp>
        <p:nvSpPr>
          <p:cNvPr id="3" name="Slide Number Placeholder 2">
            <a:extLst>
              <a:ext uri="{FF2B5EF4-FFF2-40B4-BE49-F238E27FC236}">
                <a16:creationId xmlns:a16="http://schemas.microsoft.com/office/drawing/2014/main" id="{68C7A29F-62CB-E601-51FB-FBF076AA998E}"/>
              </a:ext>
            </a:extLst>
          </p:cNvPr>
          <p:cNvSpPr>
            <a:spLocks noGrp="1"/>
          </p:cNvSpPr>
          <p:nvPr>
            <p:ph type="sldNum" sz="quarter" idx="10"/>
          </p:nvPr>
        </p:nvSpPr>
        <p:spPr>
          <a:xfrm>
            <a:off x="11389074" y="6518708"/>
            <a:ext cx="260001" cy="239507"/>
          </a:xfrm>
        </p:spPr>
        <p:txBody>
          <a:bodyPr/>
          <a:lstStyle/>
          <a:p>
            <a:fld id="{E10C01DA-1839-A04C-8248-DFDB2C2EF3A7}" type="slidenum">
              <a:rPr lang="en-US" smtClean="0"/>
              <a:pPr/>
              <a:t>‹#›</a:t>
            </a:fld>
            <a:endParaRPr lang="en-US"/>
          </a:p>
        </p:txBody>
      </p:sp>
      <p:sp>
        <p:nvSpPr>
          <p:cNvPr id="6" name="Text Placeholder 5">
            <a:extLst>
              <a:ext uri="{FF2B5EF4-FFF2-40B4-BE49-F238E27FC236}">
                <a16:creationId xmlns:a16="http://schemas.microsoft.com/office/drawing/2014/main" id="{EA339B56-8B0E-173D-6AA4-CF0A3972423E}"/>
              </a:ext>
            </a:extLst>
          </p:cNvPr>
          <p:cNvSpPr>
            <a:spLocks noGrp="1"/>
          </p:cNvSpPr>
          <p:nvPr>
            <p:ph type="body" sz="quarter" idx="11"/>
          </p:nvPr>
        </p:nvSpPr>
        <p:spPr>
          <a:xfrm>
            <a:off x="1714619" y="6594104"/>
            <a:ext cx="9387840" cy="92333"/>
          </a:xfrm>
          <a:noFill/>
        </p:spPr>
        <p:txBody>
          <a:bodyPr wrap="square" lIns="108000" tIns="0" rIns="144000" bIns="0" anchor="b">
            <a:spAutoFit/>
          </a:bodyPr>
          <a:lstStyle>
            <a:lvl1pPr>
              <a:spcBef>
                <a:spcPts val="0"/>
              </a:spcBef>
              <a:defRPr sz="600">
                <a:solidFill>
                  <a:schemeClr val="tx1">
                    <a:lumMod val="50000"/>
                    <a:lumOff val="50000"/>
                  </a:schemeClr>
                </a:solidFill>
              </a:defRPr>
            </a:lvl1pPr>
            <a:lvl2pPr>
              <a:defRPr sz="800">
                <a:solidFill>
                  <a:schemeClr val="tx1">
                    <a:lumMod val="50000"/>
                    <a:lumOff val="50000"/>
                  </a:schemeClr>
                </a:solidFill>
              </a:defRPr>
            </a:lvl2pPr>
            <a:lvl3pPr>
              <a:defRPr sz="800">
                <a:solidFill>
                  <a:schemeClr val="tx1">
                    <a:lumMod val="50000"/>
                    <a:lumOff val="50000"/>
                  </a:schemeClr>
                </a:solidFill>
              </a:defRPr>
            </a:lvl3pPr>
            <a:lvl4pPr>
              <a:defRPr sz="800">
                <a:solidFill>
                  <a:schemeClr val="tx1">
                    <a:lumMod val="50000"/>
                    <a:lumOff val="50000"/>
                  </a:schemeClr>
                </a:solidFill>
              </a:defRPr>
            </a:lvl4pPr>
            <a:lvl5pPr>
              <a:defRPr sz="800">
                <a:solidFill>
                  <a:schemeClr val="tx1">
                    <a:lumMod val="50000"/>
                    <a:lumOff val="50000"/>
                  </a:schemeClr>
                </a:solidFill>
              </a:defRPr>
            </a:lvl5pPr>
          </a:lstStyle>
          <a:p>
            <a:pPr lvl="0"/>
            <a:r>
              <a:rPr lang="en-US"/>
              <a:t>Click to edit Master text styles</a:t>
            </a:r>
          </a:p>
        </p:txBody>
      </p:sp>
      <p:sp>
        <p:nvSpPr>
          <p:cNvPr id="7" name="Text Placeholder 2">
            <a:extLst>
              <a:ext uri="{FF2B5EF4-FFF2-40B4-BE49-F238E27FC236}">
                <a16:creationId xmlns:a16="http://schemas.microsoft.com/office/drawing/2014/main" id="{D8174E94-67F2-5D14-1C99-320B8A78DF04}"/>
              </a:ext>
            </a:extLst>
          </p:cNvPr>
          <p:cNvSpPr>
            <a:spLocks noGrp="1"/>
          </p:cNvSpPr>
          <p:nvPr>
            <p:ph idx="1"/>
          </p:nvPr>
        </p:nvSpPr>
        <p:spPr>
          <a:xfrm>
            <a:off x="742470" y="1493278"/>
            <a:ext cx="10966927" cy="4878461"/>
          </a:xfrm>
          <a:prstGeom prst="rect">
            <a:avLst/>
          </a:prstGeom>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8607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py with footnotes">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48D3807D-005D-1EA7-BDFB-14AAD01BA4D6}"/>
              </a:ext>
            </a:extLst>
          </p:cNvPr>
          <p:cNvSpPr>
            <a:spLocks noGrp="1"/>
          </p:cNvSpPr>
          <p:nvPr>
            <p:ph type="title" hasCustomPrompt="1"/>
          </p:nvPr>
        </p:nvSpPr>
        <p:spPr>
          <a:xfrm>
            <a:off x="742471" y="495225"/>
            <a:ext cx="10799041" cy="812701"/>
          </a:xfrm>
          <a:prstGeom prst="rect">
            <a:avLst/>
          </a:prstGeom>
        </p:spPr>
        <p:txBody>
          <a:bodyPr vert="horz" lIns="0" tIns="45720" rIns="91440" bIns="45720" rtlCol="0" anchor="b">
            <a:noAutofit/>
          </a:bodyPr>
          <a:lstStyle/>
          <a:p>
            <a:r>
              <a:rPr lang="en-GB"/>
              <a:t>Your title goes here</a:t>
            </a:r>
            <a:endParaRPr lang="en-US"/>
          </a:p>
        </p:txBody>
      </p:sp>
      <p:sp>
        <p:nvSpPr>
          <p:cNvPr id="6" name="Text Placeholder 2">
            <a:extLst>
              <a:ext uri="{FF2B5EF4-FFF2-40B4-BE49-F238E27FC236}">
                <a16:creationId xmlns:a16="http://schemas.microsoft.com/office/drawing/2014/main" id="{3D9B5564-9A62-D94D-2E9E-79EEF26B9EBF}"/>
              </a:ext>
            </a:extLst>
          </p:cNvPr>
          <p:cNvSpPr>
            <a:spLocks noGrp="1"/>
          </p:cNvSpPr>
          <p:nvPr>
            <p:ph idx="1"/>
          </p:nvPr>
        </p:nvSpPr>
        <p:spPr>
          <a:xfrm>
            <a:off x="742471" y="1773044"/>
            <a:ext cx="10799042" cy="4598695"/>
          </a:xfrm>
          <a:prstGeom prst="rect">
            <a:avLst/>
          </a:prstGeom>
        </p:spPr>
        <p:txBody>
          <a:bodyPr vert="horz" lIns="0" tIns="45720" rIns="91440" bIns="45720" rtlCol="0">
            <a:noAutofit/>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23">
            <a:extLst>
              <a:ext uri="{FF2B5EF4-FFF2-40B4-BE49-F238E27FC236}">
                <a16:creationId xmlns:a16="http://schemas.microsoft.com/office/drawing/2014/main" id="{572E294D-409A-9873-A60B-C9308B7CA836}"/>
              </a:ext>
            </a:extLst>
          </p:cNvPr>
          <p:cNvSpPr>
            <a:spLocks noGrp="1"/>
          </p:cNvSpPr>
          <p:nvPr>
            <p:ph type="sldNum" sz="quarter" idx="4"/>
          </p:nvPr>
        </p:nvSpPr>
        <p:spPr>
          <a:xfrm>
            <a:off x="11389074" y="6518708"/>
            <a:ext cx="260001" cy="239507"/>
          </a:xfrm>
          <a:prstGeom prst="rect">
            <a:avLst/>
          </a:prstGeom>
        </p:spPr>
        <p:txBody>
          <a:bodyPr vert="horz" lIns="36000" tIns="0" rIns="36000" bIns="0" rtlCol="0" anchor="ctr"/>
          <a:lstStyle>
            <a:lvl1pPr algn="ctr">
              <a:defRPr sz="800">
                <a:solidFill>
                  <a:schemeClr val="accent1"/>
                </a:solidFill>
              </a:defRPr>
            </a:lvl1pPr>
          </a:lstStyle>
          <a:p>
            <a:fld id="{E10C01DA-1839-A04C-8248-DFDB2C2EF3A7}" type="slidenum">
              <a:rPr lang="en-US" smtClean="0"/>
              <a:pPr/>
              <a:t>‹#›</a:t>
            </a:fld>
            <a:endParaRPr lang="en-US"/>
          </a:p>
        </p:txBody>
      </p:sp>
      <p:sp>
        <p:nvSpPr>
          <p:cNvPr id="5" name="Text Placeholder 4">
            <a:extLst>
              <a:ext uri="{FF2B5EF4-FFF2-40B4-BE49-F238E27FC236}">
                <a16:creationId xmlns:a16="http://schemas.microsoft.com/office/drawing/2014/main" id="{FFD40510-7691-53BF-A9E6-AACF71672925}"/>
              </a:ext>
            </a:extLst>
          </p:cNvPr>
          <p:cNvSpPr>
            <a:spLocks noGrp="1"/>
          </p:cNvSpPr>
          <p:nvPr>
            <p:ph type="body" sz="quarter" idx="10" hasCustomPrompt="1"/>
          </p:nvPr>
        </p:nvSpPr>
        <p:spPr>
          <a:xfrm>
            <a:off x="742950" y="1308100"/>
            <a:ext cx="10798572" cy="342900"/>
          </a:xfrm>
        </p:spPr>
        <p:txBody>
          <a:bodyPr/>
          <a:lstStyle>
            <a:lvl1pPr>
              <a:defRPr>
                <a:solidFill>
                  <a:schemeClr val="accent1"/>
                </a:solidFill>
              </a:defRPr>
            </a:lvl1pPr>
          </a:lstStyle>
          <a:p>
            <a:pPr lvl="0"/>
            <a:r>
              <a:rPr lang="en-GB"/>
              <a:t>Your subtitle goes here</a:t>
            </a:r>
          </a:p>
        </p:txBody>
      </p:sp>
      <p:sp>
        <p:nvSpPr>
          <p:cNvPr id="7" name="Text Placeholder 6">
            <a:extLst>
              <a:ext uri="{FF2B5EF4-FFF2-40B4-BE49-F238E27FC236}">
                <a16:creationId xmlns:a16="http://schemas.microsoft.com/office/drawing/2014/main" id="{CEAF43B0-FA1E-9520-CCB5-4A4B767A19F7}"/>
              </a:ext>
            </a:extLst>
          </p:cNvPr>
          <p:cNvSpPr>
            <a:spLocks noGrp="1"/>
          </p:cNvSpPr>
          <p:nvPr>
            <p:ph type="body" sz="quarter" idx="12" hasCustomPrompt="1"/>
          </p:nvPr>
        </p:nvSpPr>
        <p:spPr>
          <a:xfrm>
            <a:off x="1857375" y="6576905"/>
            <a:ext cx="9134475" cy="123111"/>
          </a:xfrm>
        </p:spPr>
        <p:txBody>
          <a:bodyPr tIns="0" rIns="0" bIns="0" anchor="b">
            <a:spAutoFit/>
          </a:bodyPr>
          <a:lstStyle>
            <a:lvl1pPr>
              <a:defRPr sz="800">
                <a:solidFill>
                  <a:schemeClr val="tx1">
                    <a:lumMod val="50000"/>
                    <a:lumOff val="50000"/>
                  </a:schemeClr>
                </a:solidFill>
              </a:defRPr>
            </a:lvl1pPr>
            <a:lvl2pPr>
              <a:defRPr sz="600"/>
            </a:lvl2pPr>
            <a:lvl3pPr>
              <a:defRPr sz="600"/>
            </a:lvl3pPr>
            <a:lvl4pPr>
              <a:defRPr sz="600"/>
            </a:lvl4pPr>
            <a:lvl5pPr>
              <a:defRPr sz="600"/>
            </a:lvl5pPr>
          </a:lstStyle>
          <a:p>
            <a:pPr lvl="0"/>
            <a:r>
              <a:rPr lang="en-GB"/>
              <a:t>Footer</a:t>
            </a:r>
          </a:p>
        </p:txBody>
      </p:sp>
    </p:spTree>
    <p:extLst>
      <p:ext uri="{BB962C8B-B14F-4D97-AF65-F5344CB8AC3E}">
        <p14:creationId xmlns:p14="http://schemas.microsoft.com/office/powerpoint/2010/main" val="1830997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2 column with footnotes">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48D3807D-005D-1EA7-BDFB-14AAD01BA4D6}"/>
              </a:ext>
            </a:extLst>
          </p:cNvPr>
          <p:cNvSpPr>
            <a:spLocks noGrp="1"/>
          </p:cNvSpPr>
          <p:nvPr>
            <p:ph type="title" hasCustomPrompt="1"/>
          </p:nvPr>
        </p:nvSpPr>
        <p:spPr>
          <a:xfrm>
            <a:off x="742471" y="495225"/>
            <a:ext cx="10717692" cy="812701"/>
          </a:xfrm>
          <a:prstGeom prst="rect">
            <a:avLst/>
          </a:prstGeom>
        </p:spPr>
        <p:txBody>
          <a:bodyPr vert="horz" lIns="0" tIns="45720" rIns="91440" bIns="45720" rtlCol="0" anchor="b">
            <a:noAutofit/>
          </a:bodyPr>
          <a:lstStyle/>
          <a:p>
            <a:r>
              <a:rPr lang="en-GB"/>
              <a:t>Your title goes here</a:t>
            </a:r>
            <a:endParaRPr lang="en-US"/>
          </a:p>
        </p:txBody>
      </p:sp>
      <p:sp>
        <p:nvSpPr>
          <p:cNvPr id="6" name="Text Placeholder 2">
            <a:extLst>
              <a:ext uri="{FF2B5EF4-FFF2-40B4-BE49-F238E27FC236}">
                <a16:creationId xmlns:a16="http://schemas.microsoft.com/office/drawing/2014/main" id="{3D9B5564-9A62-D94D-2E9E-79EEF26B9EBF}"/>
              </a:ext>
            </a:extLst>
          </p:cNvPr>
          <p:cNvSpPr>
            <a:spLocks noGrp="1"/>
          </p:cNvSpPr>
          <p:nvPr>
            <p:ph idx="1"/>
          </p:nvPr>
        </p:nvSpPr>
        <p:spPr>
          <a:xfrm>
            <a:off x="742470" y="1873365"/>
            <a:ext cx="5111749" cy="4498374"/>
          </a:xfrm>
          <a:prstGeom prst="rect">
            <a:avLst/>
          </a:prstGeom>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23">
            <a:extLst>
              <a:ext uri="{FF2B5EF4-FFF2-40B4-BE49-F238E27FC236}">
                <a16:creationId xmlns:a16="http://schemas.microsoft.com/office/drawing/2014/main" id="{572E294D-409A-9873-A60B-C9308B7CA836}"/>
              </a:ext>
            </a:extLst>
          </p:cNvPr>
          <p:cNvSpPr>
            <a:spLocks noGrp="1"/>
          </p:cNvSpPr>
          <p:nvPr>
            <p:ph type="sldNum" sz="quarter" idx="4"/>
          </p:nvPr>
        </p:nvSpPr>
        <p:spPr>
          <a:xfrm>
            <a:off x="11389074" y="6518708"/>
            <a:ext cx="260001" cy="239507"/>
          </a:xfrm>
          <a:prstGeom prst="rect">
            <a:avLst/>
          </a:prstGeom>
        </p:spPr>
        <p:txBody>
          <a:bodyPr vert="horz" lIns="36000" tIns="0" rIns="36000" bIns="0" rtlCol="0" anchor="ctr"/>
          <a:lstStyle>
            <a:lvl1pPr algn="ctr">
              <a:defRPr sz="800">
                <a:solidFill>
                  <a:schemeClr val="accent1"/>
                </a:solidFill>
              </a:defRPr>
            </a:lvl1pPr>
          </a:lstStyle>
          <a:p>
            <a:fld id="{E10C01DA-1839-A04C-8248-DFDB2C2EF3A7}" type="slidenum">
              <a:rPr lang="en-US" smtClean="0"/>
              <a:pPr/>
              <a:t>‹#›</a:t>
            </a:fld>
            <a:endParaRPr lang="en-US"/>
          </a:p>
        </p:txBody>
      </p:sp>
      <p:sp>
        <p:nvSpPr>
          <p:cNvPr id="3" name="Text Placeholder 2">
            <a:extLst>
              <a:ext uri="{FF2B5EF4-FFF2-40B4-BE49-F238E27FC236}">
                <a16:creationId xmlns:a16="http://schemas.microsoft.com/office/drawing/2014/main" id="{7E46933B-9732-7F5C-CC4C-14DA266B0EAE}"/>
              </a:ext>
            </a:extLst>
          </p:cNvPr>
          <p:cNvSpPr>
            <a:spLocks noGrp="1"/>
          </p:cNvSpPr>
          <p:nvPr>
            <p:ph idx="10"/>
          </p:nvPr>
        </p:nvSpPr>
        <p:spPr>
          <a:xfrm>
            <a:off x="6348413" y="1873365"/>
            <a:ext cx="5111750" cy="4498374"/>
          </a:xfrm>
          <a:prstGeom prst="rect">
            <a:avLst/>
          </a:prstGeom>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5">
            <a:extLst>
              <a:ext uri="{FF2B5EF4-FFF2-40B4-BE49-F238E27FC236}">
                <a16:creationId xmlns:a16="http://schemas.microsoft.com/office/drawing/2014/main" id="{8219EABC-E1C2-D76A-1B91-CC16ED4DA61B}"/>
              </a:ext>
            </a:extLst>
          </p:cNvPr>
          <p:cNvSpPr>
            <a:spLocks noGrp="1"/>
          </p:cNvSpPr>
          <p:nvPr>
            <p:ph type="body" sz="quarter" idx="11"/>
          </p:nvPr>
        </p:nvSpPr>
        <p:spPr>
          <a:xfrm>
            <a:off x="1714619" y="6594104"/>
            <a:ext cx="9387840" cy="92333"/>
          </a:xfrm>
          <a:noFill/>
        </p:spPr>
        <p:txBody>
          <a:bodyPr wrap="square" lIns="108000" tIns="0" rIns="144000" bIns="0" anchor="b">
            <a:spAutoFit/>
          </a:bodyPr>
          <a:lstStyle>
            <a:lvl1pPr>
              <a:spcBef>
                <a:spcPts val="0"/>
              </a:spcBef>
              <a:defRPr sz="600">
                <a:solidFill>
                  <a:schemeClr val="tx1">
                    <a:lumMod val="50000"/>
                    <a:lumOff val="50000"/>
                  </a:schemeClr>
                </a:solidFill>
              </a:defRPr>
            </a:lvl1pPr>
            <a:lvl2pPr>
              <a:defRPr sz="800">
                <a:solidFill>
                  <a:schemeClr val="tx1">
                    <a:lumMod val="50000"/>
                    <a:lumOff val="50000"/>
                  </a:schemeClr>
                </a:solidFill>
              </a:defRPr>
            </a:lvl2pPr>
            <a:lvl3pPr>
              <a:defRPr sz="800">
                <a:solidFill>
                  <a:schemeClr val="tx1">
                    <a:lumMod val="50000"/>
                    <a:lumOff val="50000"/>
                  </a:schemeClr>
                </a:solidFill>
              </a:defRPr>
            </a:lvl3pPr>
            <a:lvl4pPr>
              <a:defRPr sz="800">
                <a:solidFill>
                  <a:schemeClr val="tx1">
                    <a:lumMod val="50000"/>
                    <a:lumOff val="50000"/>
                  </a:schemeClr>
                </a:solidFill>
              </a:defRPr>
            </a:lvl4pPr>
            <a:lvl5pPr>
              <a:defRPr sz="800">
                <a:solidFill>
                  <a:schemeClr val="tx1">
                    <a:lumMod val="50000"/>
                    <a:lumOff val="50000"/>
                  </a:schemeClr>
                </a:solidFill>
              </a:defRPr>
            </a:lvl5pPr>
          </a:lstStyle>
          <a:p>
            <a:pPr lvl="0"/>
            <a:r>
              <a:rPr lang="en-US"/>
              <a:t>Click to edit Master text styles</a:t>
            </a:r>
          </a:p>
        </p:txBody>
      </p:sp>
      <p:sp>
        <p:nvSpPr>
          <p:cNvPr id="5" name="Text Placeholder 4">
            <a:extLst>
              <a:ext uri="{FF2B5EF4-FFF2-40B4-BE49-F238E27FC236}">
                <a16:creationId xmlns:a16="http://schemas.microsoft.com/office/drawing/2014/main" id="{E5E6E325-80C5-83C5-5C85-A62D39824F1C}"/>
              </a:ext>
            </a:extLst>
          </p:cNvPr>
          <p:cNvSpPr>
            <a:spLocks noGrp="1"/>
          </p:cNvSpPr>
          <p:nvPr>
            <p:ph type="body" sz="quarter" idx="12" hasCustomPrompt="1"/>
          </p:nvPr>
        </p:nvSpPr>
        <p:spPr>
          <a:xfrm>
            <a:off x="742950" y="1308100"/>
            <a:ext cx="10717213" cy="342900"/>
          </a:xfrm>
        </p:spPr>
        <p:txBody>
          <a:bodyPr/>
          <a:lstStyle>
            <a:lvl1pPr>
              <a:defRPr>
                <a:solidFill>
                  <a:schemeClr val="accent1"/>
                </a:solidFill>
              </a:defRPr>
            </a:lvl1pPr>
          </a:lstStyle>
          <a:p>
            <a:pPr lvl="0"/>
            <a:r>
              <a:rPr lang="en-GB"/>
              <a:t>Your subtitle goes here</a:t>
            </a:r>
          </a:p>
        </p:txBody>
      </p:sp>
    </p:spTree>
    <p:extLst>
      <p:ext uri="{BB962C8B-B14F-4D97-AF65-F5344CB8AC3E}">
        <p14:creationId xmlns:p14="http://schemas.microsoft.com/office/powerpoint/2010/main" val="2262191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3 column with footnotes">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48D3807D-005D-1EA7-BDFB-14AAD01BA4D6}"/>
              </a:ext>
            </a:extLst>
          </p:cNvPr>
          <p:cNvSpPr>
            <a:spLocks noGrp="1"/>
          </p:cNvSpPr>
          <p:nvPr>
            <p:ph type="title" hasCustomPrompt="1"/>
          </p:nvPr>
        </p:nvSpPr>
        <p:spPr>
          <a:xfrm>
            <a:off x="742471" y="495225"/>
            <a:ext cx="10717213" cy="812701"/>
          </a:xfrm>
          <a:prstGeom prst="rect">
            <a:avLst/>
          </a:prstGeom>
        </p:spPr>
        <p:txBody>
          <a:bodyPr vert="horz" lIns="0" tIns="45720" rIns="91440" bIns="45720" rtlCol="0" anchor="b">
            <a:noAutofit/>
          </a:bodyPr>
          <a:lstStyle/>
          <a:p>
            <a:r>
              <a:rPr lang="en-GB"/>
              <a:t>Your title goes here</a:t>
            </a:r>
            <a:endParaRPr lang="en-US"/>
          </a:p>
        </p:txBody>
      </p:sp>
      <p:sp>
        <p:nvSpPr>
          <p:cNvPr id="6" name="Text Placeholder 2">
            <a:extLst>
              <a:ext uri="{FF2B5EF4-FFF2-40B4-BE49-F238E27FC236}">
                <a16:creationId xmlns:a16="http://schemas.microsoft.com/office/drawing/2014/main" id="{3D9B5564-9A62-D94D-2E9E-79EEF26B9EBF}"/>
              </a:ext>
            </a:extLst>
          </p:cNvPr>
          <p:cNvSpPr>
            <a:spLocks noGrp="1"/>
          </p:cNvSpPr>
          <p:nvPr>
            <p:ph idx="1"/>
          </p:nvPr>
        </p:nvSpPr>
        <p:spPr>
          <a:xfrm>
            <a:off x="742471" y="1873365"/>
            <a:ext cx="3240000" cy="4498374"/>
          </a:xfrm>
          <a:prstGeom prst="rect">
            <a:avLst/>
          </a:prstGeom>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23">
            <a:extLst>
              <a:ext uri="{FF2B5EF4-FFF2-40B4-BE49-F238E27FC236}">
                <a16:creationId xmlns:a16="http://schemas.microsoft.com/office/drawing/2014/main" id="{572E294D-409A-9873-A60B-C9308B7CA836}"/>
              </a:ext>
            </a:extLst>
          </p:cNvPr>
          <p:cNvSpPr>
            <a:spLocks noGrp="1"/>
          </p:cNvSpPr>
          <p:nvPr>
            <p:ph type="sldNum" sz="quarter" idx="4"/>
          </p:nvPr>
        </p:nvSpPr>
        <p:spPr>
          <a:xfrm>
            <a:off x="11389074" y="6518708"/>
            <a:ext cx="260001" cy="239507"/>
          </a:xfrm>
          <a:prstGeom prst="rect">
            <a:avLst/>
          </a:prstGeom>
        </p:spPr>
        <p:txBody>
          <a:bodyPr vert="horz" lIns="36000" tIns="0" rIns="36000" bIns="0" rtlCol="0" anchor="ctr"/>
          <a:lstStyle>
            <a:lvl1pPr algn="ctr">
              <a:defRPr sz="800">
                <a:solidFill>
                  <a:schemeClr val="accent1"/>
                </a:solidFill>
              </a:defRPr>
            </a:lvl1pPr>
          </a:lstStyle>
          <a:p>
            <a:fld id="{E10C01DA-1839-A04C-8248-DFDB2C2EF3A7}" type="slidenum">
              <a:rPr lang="en-US" smtClean="0"/>
              <a:pPr/>
              <a:t>‹#›</a:t>
            </a:fld>
            <a:endParaRPr lang="en-US"/>
          </a:p>
        </p:txBody>
      </p:sp>
      <p:sp>
        <p:nvSpPr>
          <p:cNvPr id="3" name="Text Placeholder 2">
            <a:extLst>
              <a:ext uri="{FF2B5EF4-FFF2-40B4-BE49-F238E27FC236}">
                <a16:creationId xmlns:a16="http://schemas.microsoft.com/office/drawing/2014/main" id="{7E46933B-9732-7F5C-CC4C-14DA266B0EAE}"/>
              </a:ext>
            </a:extLst>
          </p:cNvPr>
          <p:cNvSpPr>
            <a:spLocks noGrp="1"/>
          </p:cNvSpPr>
          <p:nvPr>
            <p:ph idx="10"/>
          </p:nvPr>
        </p:nvSpPr>
        <p:spPr>
          <a:xfrm>
            <a:off x="4481271" y="1873365"/>
            <a:ext cx="3240000" cy="4498374"/>
          </a:xfrm>
          <a:prstGeom prst="rect">
            <a:avLst/>
          </a:prstGeom>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2">
            <a:extLst>
              <a:ext uri="{FF2B5EF4-FFF2-40B4-BE49-F238E27FC236}">
                <a16:creationId xmlns:a16="http://schemas.microsoft.com/office/drawing/2014/main" id="{95CEABEF-0E01-6F54-D933-8FB022D3F586}"/>
              </a:ext>
            </a:extLst>
          </p:cNvPr>
          <p:cNvSpPr>
            <a:spLocks noGrp="1"/>
          </p:cNvSpPr>
          <p:nvPr>
            <p:ph idx="11"/>
          </p:nvPr>
        </p:nvSpPr>
        <p:spPr>
          <a:xfrm>
            <a:off x="8220075" y="1873365"/>
            <a:ext cx="3240088" cy="4498374"/>
          </a:xfrm>
          <a:prstGeom prst="rect">
            <a:avLst/>
          </a:prstGeom>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5">
            <a:extLst>
              <a:ext uri="{FF2B5EF4-FFF2-40B4-BE49-F238E27FC236}">
                <a16:creationId xmlns:a16="http://schemas.microsoft.com/office/drawing/2014/main" id="{5082BE4C-BE8E-E31C-36BA-355BBF6A300B}"/>
              </a:ext>
            </a:extLst>
          </p:cNvPr>
          <p:cNvSpPr>
            <a:spLocks noGrp="1"/>
          </p:cNvSpPr>
          <p:nvPr>
            <p:ph type="body" sz="quarter" idx="12"/>
          </p:nvPr>
        </p:nvSpPr>
        <p:spPr>
          <a:xfrm>
            <a:off x="1714619" y="6594104"/>
            <a:ext cx="9387840" cy="92333"/>
          </a:xfrm>
          <a:noFill/>
        </p:spPr>
        <p:txBody>
          <a:bodyPr wrap="square" lIns="108000" tIns="0" rIns="144000" bIns="0" anchor="b">
            <a:spAutoFit/>
          </a:bodyPr>
          <a:lstStyle>
            <a:lvl1pPr>
              <a:spcBef>
                <a:spcPts val="0"/>
              </a:spcBef>
              <a:defRPr sz="600">
                <a:solidFill>
                  <a:schemeClr val="tx1">
                    <a:lumMod val="50000"/>
                    <a:lumOff val="50000"/>
                  </a:schemeClr>
                </a:solidFill>
              </a:defRPr>
            </a:lvl1pPr>
            <a:lvl2pPr>
              <a:defRPr sz="800">
                <a:solidFill>
                  <a:schemeClr val="tx1">
                    <a:lumMod val="50000"/>
                    <a:lumOff val="50000"/>
                  </a:schemeClr>
                </a:solidFill>
              </a:defRPr>
            </a:lvl2pPr>
            <a:lvl3pPr>
              <a:defRPr sz="800">
                <a:solidFill>
                  <a:schemeClr val="tx1">
                    <a:lumMod val="50000"/>
                    <a:lumOff val="50000"/>
                  </a:schemeClr>
                </a:solidFill>
              </a:defRPr>
            </a:lvl3pPr>
            <a:lvl4pPr>
              <a:defRPr sz="800">
                <a:solidFill>
                  <a:schemeClr val="tx1">
                    <a:lumMod val="50000"/>
                    <a:lumOff val="50000"/>
                  </a:schemeClr>
                </a:solidFill>
              </a:defRPr>
            </a:lvl4pPr>
            <a:lvl5pPr>
              <a:defRPr sz="800">
                <a:solidFill>
                  <a:schemeClr val="tx1">
                    <a:lumMod val="50000"/>
                    <a:lumOff val="50000"/>
                  </a:schemeClr>
                </a:solidFill>
              </a:defRPr>
            </a:lvl5pPr>
          </a:lstStyle>
          <a:p>
            <a:pPr lvl="0"/>
            <a:r>
              <a:rPr lang="en-US"/>
              <a:t>Click to edit Master text styles</a:t>
            </a:r>
          </a:p>
        </p:txBody>
      </p:sp>
      <p:sp>
        <p:nvSpPr>
          <p:cNvPr id="7" name="Text Placeholder 4">
            <a:extLst>
              <a:ext uri="{FF2B5EF4-FFF2-40B4-BE49-F238E27FC236}">
                <a16:creationId xmlns:a16="http://schemas.microsoft.com/office/drawing/2014/main" id="{7EF5F378-0453-754B-8517-56B2ACB9FAFA}"/>
              </a:ext>
            </a:extLst>
          </p:cNvPr>
          <p:cNvSpPr>
            <a:spLocks noGrp="1"/>
          </p:cNvSpPr>
          <p:nvPr>
            <p:ph type="body" sz="quarter" idx="13" hasCustomPrompt="1"/>
          </p:nvPr>
        </p:nvSpPr>
        <p:spPr>
          <a:xfrm>
            <a:off x="742950" y="1308100"/>
            <a:ext cx="10717213" cy="342900"/>
          </a:xfrm>
        </p:spPr>
        <p:txBody>
          <a:bodyPr/>
          <a:lstStyle>
            <a:lvl1pPr>
              <a:defRPr>
                <a:solidFill>
                  <a:schemeClr val="accent1"/>
                </a:solidFill>
              </a:defRPr>
            </a:lvl1pPr>
          </a:lstStyle>
          <a:p>
            <a:pPr lvl="0"/>
            <a:r>
              <a:rPr lang="en-GB"/>
              <a:t>Your subtitle goes here</a:t>
            </a:r>
          </a:p>
        </p:txBody>
      </p:sp>
    </p:spTree>
    <p:extLst>
      <p:ext uri="{BB962C8B-B14F-4D97-AF65-F5344CB8AC3E}">
        <p14:creationId xmlns:p14="http://schemas.microsoft.com/office/powerpoint/2010/main" val="1023712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4 column with footnotes">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48D3807D-005D-1EA7-BDFB-14AAD01BA4D6}"/>
              </a:ext>
            </a:extLst>
          </p:cNvPr>
          <p:cNvSpPr>
            <a:spLocks noGrp="1"/>
          </p:cNvSpPr>
          <p:nvPr>
            <p:ph type="title" hasCustomPrompt="1"/>
          </p:nvPr>
        </p:nvSpPr>
        <p:spPr>
          <a:xfrm>
            <a:off x="742471" y="495225"/>
            <a:ext cx="10770125" cy="812701"/>
          </a:xfrm>
          <a:prstGeom prst="rect">
            <a:avLst/>
          </a:prstGeom>
        </p:spPr>
        <p:txBody>
          <a:bodyPr vert="horz" lIns="0" tIns="45720" rIns="91440" bIns="45720" rtlCol="0" anchor="b">
            <a:noAutofit/>
          </a:bodyPr>
          <a:lstStyle/>
          <a:p>
            <a:r>
              <a:rPr lang="en-GB"/>
              <a:t>Your title goes here</a:t>
            </a:r>
            <a:endParaRPr lang="en-US"/>
          </a:p>
        </p:txBody>
      </p:sp>
      <p:sp>
        <p:nvSpPr>
          <p:cNvPr id="6" name="Text Placeholder 2">
            <a:extLst>
              <a:ext uri="{FF2B5EF4-FFF2-40B4-BE49-F238E27FC236}">
                <a16:creationId xmlns:a16="http://schemas.microsoft.com/office/drawing/2014/main" id="{3D9B5564-9A62-D94D-2E9E-79EEF26B9EBF}"/>
              </a:ext>
            </a:extLst>
          </p:cNvPr>
          <p:cNvSpPr>
            <a:spLocks noGrp="1"/>
          </p:cNvSpPr>
          <p:nvPr>
            <p:ph idx="1"/>
          </p:nvPr>
        </p:nvSpPr>
        <p:spPr>
          <a:xfrm>
            <a:off x="742471" y="1873365"/>
            <a:ext cx="2340000" cy="4498374"/>
          </a:xfrm>
          <a:prstGeom prst="rect">
            <a:avLst/>
          </a:prstGeom>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23">
            <a:extLst>
              <a:ext uri="{FF2B5EF4-FFF2-40B4-BE49-F238E27FC236}">
                <a16:creationId xmlns:a16="http://schemas.microsoft.com/office/drawing/2014/main" id="{572E294D-409A-9873-A60B-C9308B7CA836}"/>
              </a:ext>
            </a:extLst>
          </p:cNvPr>
          <p:cNvSpPr>
            <a:spLocks noGrp="1"/>
          </p:cNvSpPr>
          <p:nvPr>
            <p:ph type="sldNum" sz="quarter" idx="4"/>
          </p:nvPr>
        </p:nvSpPr>
        <p:spPr>
          <a:xfrm>
            <a:off x="11389074" y="6518708"/>
            <a:ext cx="260001" cy="239507"/>
          </a:xfrm>
          <a:prstGeom prst="rect">
            <a:avLst/>
          </a:prstGeom>
        </p:spPr>
        <p:txBody>
          <a:bodyPr vert="horz" lIns="36000" tIns="0" rIns="36000" bIns="0" rtlCol="0" anchor="ctr"/>
          <a:lstStyle>
            <a:lvl1pPr algn="ctr">
              <a:defRPr sz="800">
                <a:solidFill>
                  <a:schemeClr val="accent1"/>
                </a:solidFill>
              </a:defRPr>
            </a:lvl1pPr>
          </a:lstStyle>
          <a:p>
            <a:fld id="{E10C01DA-1839-A04C-8248-DFDB2C2EF3A7}" type="slidenum">
              <a:rPr lang="en-US" smtClean="0"/>
              <a:pPr/>
              <a:t>‹#›</a:t>
            </a:fld>
            <a:endParaRPr lang="en-US"/>
          </a:p>
        </p:txBody>
      </p:sp>
      <p:sp>
        <p:nvSpPr>
          <p:cNvPr id="3" name="Text Placeholder 2">
            <a:extLst>
              <a:ext uri="{FF2B5EF4-FFF2-40B4-BE49-F238E27FC236}">
                <a16:creationId xmlns:a16="http://schemas.microsoft.com/office/drawing/2014/main" id="{7E46933B-9732-7F5C-CC4C-14DA266B0EAE}"/>
              </a:ext>
            </a:extLst>
          </p:cNvPr>
          <p:cNvSpPr>
            <a:spLocks noGrp="1"/>
          </p:cNvSpPr>
          <p:nvPr>
            <p:ph idx="10"/>
          </p:nvPr>
        </p:nvSpPr>
        <p:spPr>
          <a:xfrm>
            <a:off x="3541818" y="1873365"/>
            <a:ext cx="2340000" cy="4498374"/>
          </a:xfrm>
          <a:prstGeom prst="rect">
            <a:avLst/>
          </a:prstGeom>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2">
            <a:extLst>
              <a:ext uri="{FF2B5EF4-FFF2-40B4-BE49-F238E27FC236}">
                <a16:creationId xmlns:a16="http://schemas.microsoft.com/office/drawing/2014/main" id="{95CEABEF-0E01-6F54-D933-8FB022D3F586}"/>
              </a:ext>
            </a:extLst>
          </p:cNvPr>
          <p:cNvSpPr>
            <a:spLocks noGrp="1"/>
          </p:cNvSpPr>
          <p:nvPr>
            <p:ph idx="11"/>
          </p:nvPr>
        </p:nvSpPr>
        <p:spPr>
          <a:xfrm>
            <a:off x="6349186" y="1873365"/>
            <a:ext cx="2340000" cy="4498374"/>
          </a:xfrm>
          <a:prstGeom prst="rect">
            <a:avLst/>
          </a:prstGeom>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2">
            <a:extLst>
              <a:ext uri="{FF2B5EF4-FFF2-40B4-BE49-F238E27FC236}">
                <a16:creationId xmlns:a16="http://schemas.microsoft.com/office/drawing/2014/main" id="{A36960F4-6D5A-B207-202B-39B0D0F7A48B}"/>
              </a:ext>
            </a:extLst>
          </p:cNvPr>
          <p:cNvSpPr>
            <a:spLocks noGrp="1"/>
          </p:cNvSpPr>
          <p:nvPr>
            <p:ph idx="12"/>
          </p:nvPr>
        </p:nvSpPr>
        <p:spPr>
          <a:xfrm>
            <a:off x="9172596" y="1873365"/>
            <a:ext cx="2340000" cy="4498374"/>
          </a:xfrm>
          <a:prstGeom prst="rect">
            <a:avLst/>
          </a:prstGeom>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5">
            <a:extLst>
              <a:ext uri="{FF2B5EF4-FFF2-40B4-BE49-F238E27FC236}">
                <a16:creationId xmlns:a16="http://schemas.microsoft.com/office/drawing/2014/main" id="{7BC60136-C0DC-88A9-D2DF-4733B57E16CA}"/>
              </a:ext>
            </a:extLst>
          </p:cNvPr>
          <p:cNvSpPr>
            <a:spLocks noGrp="1"/>
          </p:cNvSpPr>
          <p:nvPr>
            <p:ph type="body" sz="quarter" idx="13"/>
          </p:nvPr>
        </p:nvSpPr>
        <p:spPr>
          <a:xfrm>
            <a:off x="1714619" y="6594104"/>
            <a:ext cx="9387840" cy="92333"/>
          </a:xfrm>
          <a:noFill/>
        </p:spPr>
        <p:txBody>
          <a:bodyPr wrap="square" lIns="108000" tIns="0" rIns="144000" bIns="0" anchor="b">
            <a:spAutoFit/>
          </a:bodyPr>
          <a:lstStyle>
            <a:lvl1pPr>
              <a:spcBef>
                <a:spcPts val="0"/>
              </a:spcBef>
              <a:defRPr sz="600">
                <a:solidFill>
                  <a:schemeClr val="tx1">
                    <a:lumMod val="50000"/>
                    <a:lumOff val="50000"/>
                  </a:schemeClr>
                </a:solidFill>
              </a:defRPr>
            </a:lvl1pPr>
            <a:lvl2pPr>
              <a:defRPr sz="800">
                <a:solidFill>
                  <a:schemeClr val="tx1">
                    <a:lumMod val="50000"/>
                    <a:lumOff val="50000"/>
                  </a:schemeClr>
                </a:solidFill>
              </a:defRPr>
            </a:lvl2pPr>
            <a:lvl3pPr>
              <a:defRPr sz="800">
                <a:solidFill>
                  <a:schemeClr val="tx1">
                    <a:lumMod val="50000"/>
                    <a:lumOff val="50000"/>
                  </a:schemeClr>
                </a:solidFill>
              </a:defRPr>
            </a:lvl3pPr>
            <a:lvl4pPr>
              <a:defRPr sz="800">
                <a:solidFill>
                  <a:schemeClr val="tx1">
                    <a:lumMod val="50000"/>
                    <a:lumOff val="50000"/>
                  </a:schemeClr>
                </a:solidFill>
              </a:defRPr>
            </a:lvl4pPr>
            <a:lvl5pPr>
              <a:defRPr sz="800">
                <a:solidFill>
                  <a:schemeClr val="tx1">
                    <a:lumMod val="50000"/>
                    <a:lumOff val="50000"/>
                  </a:schemeClr>
                </a:solidFill>
              </a:defRPr>
            </a:lvl5pPr>
          </a:lstStyle>
          <a:p>
            <a:pPr lvl="0"/>
            <a:r>
              <a:rPr lang="en-US"/>
              <a:t>Click to edit Master text styles</a:t>
            </a:r>
          </a:p>
        </p:txBody>
      </p:sp>
      <p:sp>
        <p:nvSpPr>
          <p:cNvPr id="8" name="Text Placeholder 4">
            <a:extLst>
              <a:ext uri="{FF2B5EF4-FFF2-40B4-BE49-F238E27FC236}">
                <a16:creationId xmlns:a16="http://schemas.microsoft.com/office/drawing/2014/main" id="{CA51C812-4B9C-4E2D-B405-1993D8002C15}"/>
              </a:ext>
            </a:extLst>
          </p:cNvPr>
          <p:cNvSpPr>
            <a:spLocks noGrp="1"/>
          </p:cNvSpPr>
          <p:nvPr>
            <p:ph type="body" sz="quarter" idx="14" hasCustomPrompt="1"/>
          </p:nvPr>
        </p:nvSpPr>
        <p:spPr>
          <a:xfrm>
            <a:off x="742950" y="1308100"/>
            <a:ext cx="10769646" cy="342900"/>
          </a:xfrm>
        </p:spPr>
        <p:txBody>
          <a:bodyPr/>
          <a:lstStyle>
            <a:lvl1pPr>
              <a:defRPr>
                <a:solidFill>
                  <a:schemeClr val="accent1"/>
                </a:solidFill>
              </a:defRPr>
            </a:lvl1pPr>
          </a:lstStyle>
          <a:p>
            <a:pPr lvl="0"/>
            <a:r>
              <a:rPr lang="en-GB"/>
              <a:t>Your subtitle goes here</a:t>
            </a:r>
          </a:p>
        </p:txBody>
      </p:sp>
    </p:spTree>
    <p:extLst>
      <p:ext uri="{BB962C8B-B14F-4D97-AF65-F5344CB8AC3E}">
        <p14:creationId xmlns:p14="http://schemas.microsoft.com/office/powerpoint/2010/main" val="2080592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oleObject" Target="../embeddings/oleObject1.bin"/><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3.sv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40"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5.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31000"/>
          </a:schemeClr>
        </a:soli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F7AF9BF2-9594-F471-A2BD-41F29E9C8F18}"/>
              </a:ext>
            </a:extLst>
          </p:cNvPr>
          <p:cNvGraphicFramePr>
            <a:graphicFrameLocks noChangeAspect="1"/>
          </p:cNvGraphicFramePr>
          <p:nvPr userDrawn="1">
            <p:custDataLst>
              <p:tags r:id="rId38"/>
            </p:custDataLst>
            <p:extLst>
              <p:ext uri="{D42A27DB-BD31-4B8C-83A1-F6EECF244321}">
                <p14:modId xmlns:p14="http://schemas.microsoft.com/office/powerpoint/2010/main" val="892938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9" imgW="622" imgH="623" progId="TCLayout.ActiveDocument.1">
                  <p:embed/>
                </p:oleObj>
              </mc:Choice>
              <mc:Fallback>
                <p:oleObj name="think-cell Slide" r:id="rId39" imgW="622" imgH="623" progId="TCLayout.ActiveDocument.1">
                  <p:embed/>
                  <p:pic>
                    <p:nvPicPr>
                      <p:cNvPr id="5" name="think-cell data - do not delete" hidden="1">
                        <a:extLst>
                          <a:ext uri="{FF2B5EF4-FFF2-40B4-BE49-F238E27FC236}">
                            <a16:creationId xmlns:a16="http://schemas.microsoft.com/office/drawing/2014/main" id="{F7AF9BF2-9594-F471-A2BD-41F29E9C8F18}"/>
                          </a:ext>
                        </a:extLst>
                      </p:cNvPr>
                      <p:cNvPicPr/>
                      <p:nvPr/>
                    </p:nvPicPr>
                    <p:blipFill>
                      <a:blip r:embed="rId40"/>
                      <a:stretch>
                        <a:fillRect/>
                      </a:stretch>
                    </p:blipFill>
                    <p:spPr>
                      <a:xfrm>
                        <a:off x="1588" y="1588"/>
                        <a:ext cx="1588" cy="1588"/>
                      </a:xfrm>
                      <a:prstGeom prst="rect">
                        <a:avLst/>
                      </a:prstGeom>
                    </p:spPr>
                  </p:pic>
                </p:oleObj>
              </mc:Fallback>
            </mc:AlternateContent>
          </a:graphicData>
        </a:graphic>
      </p:graphicFrame>
      <p:pic>
        <p:nvPicPr>
          <p:cNvPr id="7" name="Graphic 6">
            <a:extLst>
              <a:ext uri="{FF2B5EF4-FFF2-40B4-BE49-F238E27FC236}">
                <a16:creationId xmlns:a16="http://schemas.microsoft.com/office/drawing/2014/main" id="{1EDC33DB-F92B-3A63-7241-5C14D0426711}"/>
              </a:ext>
            </a:extLst>
          </p:cNvPr>
          <p:cNvPicPr>
            <a:picLocks noChangeAspect="1"/>
          </p:cNvPicPr>
          <p:nvPr userDrawn="1"/>
        </p:nvPicPr>
        <p:blipFill>
          <a:blip r:embed="rId41" cstate="screen">
            <a:extLst>
              <a:ext uri="{28A0092B-C50C-407E-A947-70E740481C1C}">
                <a14:useLocalDpi xmlns:a14="http://schemas.microsoft.com/office/drawing/2010/main"/>
              </a:ext>
              <a:ext uri="{96DAC541-7B7A-43D3-8B79-37D633B846F1}">
                <asvg:svgBlip xmlns:asvg="http://schemas.microsoft.com/office/drawing/2016/SVG/main" r:embed="rId42"/>
              </a:ext>
            </a:extLst>
          </a:blip>
          <a:stretch>
            <a:fillRect/>
          </a:stretch>
        </p:blipFill>
        <p:spPr>
          <a:xfrm>
            <a:off x="106879" y="657563"/>
            <a:ext cx="781456" cy="829640"/>
          </a:xfrm>
          <a:prstGeom prst="rect">
            <a:avLst/>
          </a:prstGeom>
        </p:spPr>
      </p:pic>
      <p:sp>
        <p:nvSpPr>
          <p:cNvPr id="2" name="Title Placeholder 1">
            <a:extLst>
              <a:ext uri="{FF2B5EF4-FFF2-40B4-BE49-F238E27FC236}">
                <a16:creationId xmlns:a16="http://schemas.microsoft.com/office/drawing/2014/main" id="{D9FE4706-E96E-4DD3-0916-25A77F0E6FF8}"/>
              </a:ext>
            </a:extLst>
          </p:cNvPr>
          <p:cNvSpPr>
            <a:spLocks noGrp="1"/>
          </p:cNvSpPr>
          <p:nvPr>
            <p:ph type="title"/>
          </p:nvPr>
        </p:nvSpPr>
        <p:spPr>
          <a:xfrm>
            <a:off x="742471" y="495225"/>
            <a:ext cx="10730059" cy="812701"/>
          </a:xfrm>
          <a:prstGeom prst="rect">
            <a:avLst/>
          </a:prstGeom>
        </p:spPr>
        <p:txBody>
          <a:bodyPr vert="horz" lIns="0" tIns="45720" rIns="91440" bIns="45720" rtlCol="0" anchor="b">
            <a:noAutofit/>
          </a:bodyPr>
          <a:lstStyle/>
          <a:p>
            <a:r>
              <a:rPr lang="en-GB"/>
              <a:t>Your title goes here</a:t>
            </a:r>
            <a:endParaRPr lang="en-US"/>
          </a:p>
        </p:txBody>
      </p:sp>
      <p:sp>
        <p:nvSpPr>
          <p:cNvPr id="3" name="Text Placeholder 2">
            <a:extLst>
              <a:ext uri="{FF2B5EF4-FFF2-40B4-BE49-F238E27FC236}">
                <a16:creationId xmlns:a16="http://schemas.microsoft.com/office/drawing/2014/main" id="{869F4649-E5AA-AE6A-9EBB-B3D32652CCD5}"/>
              </a:ext>
            </a:extLst>
          </p:cNvPr>
          <p:cNvSpPr>
            <a:spLocks noGrp="1"/>
          </p:cNvSpPr>
          <p:nvPr>
            <p:ph type="body" idx="1"/>
          </p:nvPr>
        </p:nvSpPr>
        <p:spPr>
          <a:xfrm>
            <a:off x="742471" y="1806498"/>
            <a:ext cx="10730060" cy="4565241"/>
          </a:xfrm>
          <a:prstGeom prst="rect">
            <a:avLst/>
          </a:prstGeom>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Slide Number Placeholder 23">
            <a:extLst>
              <a:ext uri="{FF2B5EF4-FFF2-40B4-BE49-F238E27FC236}">
                <a16:creationId xmlns:a16="http://schemas.microsoft.com/office/drawing/2014/main" id="{94FFC3CE-281D-183B-4349-D05C595A999A}"/>
              </a:ext>
            </a:extLst>
          </p:cNvPr>
          <p:cNvSpPr>
            <a:spLocks noGrp="1"/>
          </p:cNvSpPr>
          <p:nvPr>
            <p:ph type="sldNum" sz="quarter" idx="4"/>
          </p:nvPr>
        </p:nvSpPr>
        <p:spPr>
          <a:xfrm>
            <a:off x="11814316" y="6500236"/>
            <a:ext cx="260001" cy="239507"/>
          </a:xfrm>
          <a:prstGeom prst="rect">
            <a:avLst/>
          </a:prstGeom>
        </p:spPr>
        <p:txBody>
          <a:bodyPr vert="horz" lIns="36000" tIns="0" rIns="36000" bIns="0" rtlCol="0" anchor="ctr"/>
          <a:lstStyle>
            <a:lvl1pPr algn="ctr">
              <a:defRPr sz="800" b="0" i="0">
                <a:solidFill>
                  <a:schemeClr val="accent1"/>
                </a:solidFill>
                <a:latin typeface="Lato" panose="020F0502020204030203" pitchFamily="34" charset="77"/>
              </a:defRPr>
            </a:lvl1pPr>
          </a:lstStyle>
          <a:p>
            <a:fld id="{E10C01DA-1839-A04C-8248-DFDB2C2EF3A7}" type="slidenum">
              <a:rPr lang="en-US" smtClean="0"/>
              <a:pPr/>
              <a:t>‹#›</a:t>
            </a:fld>
            <a:endParaRPr lang="en-US"/>
          </a:p>
        </p:txBody>
      </p:sp>
      <p:pic>
        <p:nvPicPr>
          <p:cNvPr id="9" name="Graphic 8">
            <a:extLst>
              <a:ext uri="{FF2B5EF4-FFF2-40B4-BE49-F238E27FC236}">
                <a16:creationId xmlns:a16="http://schemas.microsoft.com/office/drawing/2014/main" id="{4F2CC307-6BC5-0C90-B34A-59E7B4C64047}"/>
              </a:ext>
            </a:extLst>
          </p:cNvPr>
          <p:cNvPicPr>
            <a:picLocks noChangeAspect="1"/>
          </p:cNvPicPr>
          <p:nvPr userDrawn="1"/>
        </p:nvPicPr>
        <p:blipFill>
          <a:blip r:embed="rId43" cstate="screen">
            <a:extLst>
              <a:ext uri="{28A0092B-C50C-407E-A947-70E740481C1C}">
                <a14:useLocalDpi xmlns:a14="http://schemas.microsoft.com/office/drawing/2010/main"/>
              </a:ext>
              <a:ext uri="{96DAC541-7B7A-43D3-8B79-37D633B846F1}">
                <asvg:svgBlip xmlns:asvg="http://schemas.microsoft.com/office/drawing/2016/SVG/main" r:embed="rId44"/>
              </a:ext>
            </a:extLst>
          </a:blip>
          <a:stretch>
            <a:fillRect/>
          </a:stretch>
        </p:blipFill>
        <p:spPr>
          <a:xfrm>
            <a:off x="722935" y="6553132"/>
            <a:ext cx="642009" cy="170329"/>
          </a:xfrm>
          <a:prstGeom prst="rect">
            <a:avLst/>
          </a:prstGeom>
        </p:spPr>
      </p:pic>
      <p:sp>
        <p:nvSpPr>
          <p:cNvPr id="6" name="Footer Placeholder 5">
            <a:extLst>
              <a:ext uri="{FF2B5EF4-FFF2-40B4-BE49-F238E27FC236}">
                <a16:creationId xmlns:a16="http://schemas.microsoft.com/office/drawing/2014/main" id="{1463B492-D0FF-D8E5-2A48-6B58DEC2DEE9}"/>
              </a:ext>
            </a:extLst>
          </p:cNvPr>
          <p:cNvSpPr>
            <a:spLocks noGrp="1"/>
          </p:cNvSpPr>
          <p:nvPr>
            <p:ph type="ftr" sz="quarter" idx="3"/>
          </p:nvPr>
        </p:nvSpPr>
        <p:spPr>
          <a:xfrm>
            <a:off x="1870979" y="6600350"/>
            <a:ext cx="9112715" cy="123111"/>
          </a:xfrm>
          <a:prstGeom prst="rect">
            <a:avLst/>
          </a:prstGeom>
        </p:spPr>
        <p:txBody>
          <a:bodyPr vert="horz" wrap="square" lIns="0" tIns="0" rIns="0" bIns="0" rtlCol="0" anchor="b">
            <a:spAutoFit/>
          </a:bodyPr>
          <a:lstStyle>
            <a:lvl1pPr algn="l">
              <a:defRPr sz="800">
                <a:solidFill>
                  <a:schemeClr val="tx1">
                    <a:tint val="75000"/>
                  </a:schemeClr>
                </a:solidFill>
              </a:defRPr>
            </a:lvl1pPr>
          </a:lstStyle>
          <a:p>
            <a:endParaRPr lang="en-GB"/>
          </a:p>
        </p:txBody>
      </p:sp>
    </p:spTree>
    <p:extLst>
      <p:ext uri="{BB962C8B-B14F-4D97-AF65-F5344CB8AC3E}">
        <p14:creationId xmlns:p14="http://schemas.microsoft.com/office/powerpoint/2010/main" val="2177057974"/>
      </p:ext>
    </p:extLst>
  </p:cSld>
  <p:clrMap bg1="lt1" tx1="dk1" bg2="lt2" tx2="dk2" accent1="accent1" accent2="accent2" accent3="accent3" accent4="accent4" accent5="accent5" accent6="accent6" hlink="hlink" folHlink="folHlink"/>
  <p:sldLayoutIdLst>
    <p:sldLayoutId id="2147483684" r:id="rId1"/>
    <p:sldLayoutId id="2147483709" r:id="rId2"/>
    <p:sldLayoutId id="2147483710" r:id="rId3"/>
    <p:sldLayoutId id="2147483697" r:id="rId4"/>
    <p:sldLayoutId id="2147483699" r:id="rId5"/>
    <p:sldLayoutId id="2147483694" r:id="rId6"/>
    <p:sldLayoutId id="2147483700" r:id="rId7"/>
    <p:sldLayoutId id="2147483696" r:id="rId8"/>
    <p:sldLayoutId id="2147483654" r:id="rId9"/>
    <p:sldLayoutId id="2147483688" r:id="rId10"/>
    <p:sldLayoutId id="2147483687" r:id="rId11"/>
    <p:sldLayoutId id="2147483689" r:id="rId12"/>
    <p:sldLayoutId id="2147483660" r:id="rId13"/>
    <p:sldLayoutId id="2147483711" r:id="rId14"/>
    <p:sldLayoutId id="2147483692" r:id="rId15"/>
    <p:sldLayoutId id="2147483661" r:id="rId16"/>
    <p:sldLayoutId id="2147483663" r:id="rId17"/>
    <p:sldLayoutId id="2147483662" r:id="rId18"/>
    <p:sldLayoutId id="2147483664" r:id="rId19"/>
    <p:sldLayoutId id="2147483708" r:id="rId20"/>
    <p:sldLayoutId id="2147483665" r:id="rId21"/>
    <p:sldLayoutId id="2147483666" r:id="rId22"/>
    <p:sldLayoutId id="2147483667" r:id="rId23"/>
    <p:sldLayoutId id="2147483668" r:id="rId24"/>
    <p:sldLayoutId id="2147483669" r:id="rId25"/>
    <p:sldLayoutId id="2147483670" r:id="rId26"/>
    <p:sldLayoutId id="2147483704" r:id="rId27"/>
    <p:sldLayoutId id="2147483677" r:id="rId28"/>
    <p:sldLayoutId id="2147483718" r:id="rId29"/>
    <p:sldLayoutId id="2147483678" r:id="rId30"/>
    <p:sldLayoutId id="2147483715" r:id="rId31"/>
    <p:sldLayoutId id="2147483712" r:id="rId32"/>
    <p:sldLayoutId id="2147483713" r:id="rId33"/>
    <p:sldLayoutId id="2147483716" r:id="rId34"/>
    <p:sldLayoutId id="2147483717" r:id="rId35"/>
    <p:sldLayoutId id="2147483719" r:id="rId36"/>
  </p:sldLayoutIdLst>
  <p:hf hdr="0" ftr="0" dt="0"/>
  <p:txStyles>
    <p:titleStyle>
      <a:lvl1pPr marL="0" marR="0" indent="0" algn="l" defTabSz="914400" rtl="0" eaLnBrk="1" fontAlgn="auto" latinLnBrk="0" hangingPunct="1">
        <a:lnSpc>
          <a:spcPct val="90000"/>
        </a:lnSpc>
        <a:spcBef>
          <a:spcPct val="0"/>
        </a:spcBef>
        <a:spcAft>
          <a:spcPts val="0"/>
        </a:spcAft>
        <a:buClrTx/>
        <a:buSzTx/>
        <a:buFontTx/>
        <a:buNone/>
        <a:tabLst/>
        <a:defRPr sz="2800" b="0" i="0" kern="1200">
          <a:solidFill>
            <a:schemeClr val="tx2"/>
          </a:solidFill>
          <a:latin typeface="Lato" panose="020F0502020204030203" pitchFamily="34" charset="77"/>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Lato" panose="020F0502020204030203" pitchFamily="34" charset="77"/>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600" b="0" i="0" kern="1200">
          <a:solidFill>
            <a:schemeClr val="tx1"/>
          </a:solidFill>
          <a:latin typeface="Lato" panose="020F0502020204030203" pitchFamily="34" charset="77"/>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400" b="0" i="0" kern="1200">
          <a:solidFill>
            <a:schemeClr val="tx1"/>
          </a:solidFill>
          <a:latin typeface="Lato" panose="020F0502020204030203" pitchFamily="34" charset="77"/>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200" b="0" i="0" kern="1200">
          <a:solidFill>
            <a:schemeClr val="tx1"/>
          </a:solidFill>
          <a:latin typeface="Lato" panose="020F0502020204030203" pitchFamily="34" charset="77"/>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200" b="0" i="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61" userDrawn="1">
          <p15:clr>
            <a:srgbClr val="F26B43"/>
          </p15:clr>
        </p15:guide>
        <p15:guide id="2" pos="7219" userDrawn="1">
          <p15:clr>
            <a:srgbClr val="F26B43"/>
          </p15:clr>
        </p15:guide>
        <p15:guide id="3" pos="3681" userDrawn="1">
          <p15:clr>
            <a:srgbClr val="F26B43"/>
          </p15:clr>
        </p15:guide>
        <p15:guide id="4" pos="3999" userDrawn="1">
          <p15:clr>
            <a:srgbClr val="F26B43"/>
          </p15:clr>
        </p15:guide>
        <p15:guide id="5" pos="1912" userDrawn="1">
          <p15:clr>
            <a:srgbClr val="F26B43"/>
          </p15:clr>
        </p15:guide>
        <p15:guide id="6" pos="2230" userDrawn="1">
          <p15:clr>
            <a:srgbClr val="F26B43"/>
          </p15:clr>
        </p15:guide>
        <p15:guide id="7" pos="5450" userDrawn="1">
          <p15:clr>
            <a:srgbClr val="F26B43"/>
          </p15:clr>
        </p15:guide>
        <p15:guide id="8" pos="5768" userDrawn="1">
          <p15:clr>
            <a:srgbClr val="F26B43"/>
          </p15:clr>
        </p15:guide>
        <p15:guide id="9" pos="2502" userDrawn="1">
          <p15:clr>
            <a:srgbClr val="5ACBF0"/>
          </p15:clr>
        </p15:guide>
        <p15:guide id="10" pos="2819" userDrawn="1">
          <p15:clr>
            <a:srgbClr val="5ACBF0"/>
          </p15:clr>
        </p15:guide>
        <p15:guide id="11" pos="4861" userDrawn="1">
          <p15:clr>
            <a:srgbClr val="5ACBF0"/>
          </p15:clr>
        </p15:guide>
        <p15:guide id="12" pos="5178" userDrawn="1">
          <p15:clr>
            <a:srgbClr val="5ACBF0"/>
          </p15:clr>
        </p15:guide>
        <p15:guide id="13" orient="horz" pos="935" userDrawn="1">
          <p15:clr>
            <a:srgbClr val="F26B43"/>
          </p15:clr>
        </p15:guide>
        <p15:guide id="14" orient="horz" pos="82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5.xml"/><Relationship Id="rId1" Type="http://schemas.openxmlformats.org/officeDocument/2006/relationships/themeOverride" Target="../theme/themeOverride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slideLayout" Target="../slideLayouts/slideLayout5.xml"/><Relationship Id="rId1" Type="http://schemas.openxmlformats.org/officeDocument/2006/relationships/themeOverride" Target="../theme/themeOverride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slideLayout" Target="../slideLayouts/slideLayout5.xml"/><Relationship Id="rId1" Type="http://schemas.openxmlformats.org/officeDocument/2006/relationships/themeOverride" Target="../theme/themeOverride3.xml"/><Relationship Id="rId5" Type="http://schemas.openxmlformats.org/officeDocument/2006/relationships/image" Target="../media/image46.png"/><Relationship Id="rId4" Type="http://schemas.openxmlformats.org/officeDocument/2006/relationships/image" Target="../media/image53.png"/></Relationships>
</file>

<file path=ppt/slides/_rels/slide2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5.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5.xml"/><Relationship Id="rId4" Type="http://schemas.openxmlformats.org/officeDocument/2006/relationships/image" Target="../media/image6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oleObject" Target="../embeddings/oleObject2.bin"/><Relationship Id="rId7" Type="http://schemas.openxmlformats.org/officeDocument/2006/relationships/image" Target="../media/image66.png"/><Relationship Id="rId2" Type="http://schemas.openxmlformats.org/officeDocument/2006/relationships/slideLayout" Target="../slideLayouts/slideLayout5.xml"/><Relationship Id="rId1" Type="http://schemas.openxmlformats.org/officeDocument/2006/relationships/tags" Target="../tags/tag3.xml"/><Relationship Id="rId6" Type="http://schemas.openxmlformats.org/officeDocument/2006/relationships/image" Target="../media/image65.png"/><Relationship Id="rId5" Type="http://schemas.openxmlformats.org/officeDocument/2006/relationships/image" Target="../media/image64.png"/><Relationship Id="rId10" Type="http://schemas.openxmlformats.org/officeDocument/2006/relationships/image" Target="../media/image69.png"/><Relationship Id="rId4" Type="http://schemas.openxmlformats.org/officeDocument/2006/relationships/image" Target="../media/image1.emf"/><Relationship Id="rId9" Type="http://schemas.openxmlformats.org/officeDocument/2006/relationships/image" Target="../media/image6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hyperlink" Target="mailto:dataprivacy@ipsen.com"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image" Target="../media/image73.png"/><Relationship Id="rId1" Type="http://schemas.openxmlformats.org/officeDocument/2006/relationships/slideLayout" Target="../slideLayouts/slideLayout5.xml"/><Relationship Id="rId6" Type="http://schemas.openxmlformats.org/officeDocument/2006/relationships/image" Target="../media/image77.png"/><Relationship Id="rId5" Type="http://schemas.openxmlformats.org/officeDocument/2006/relationships/image" Target="../media/image76.png"/><Relationship Id="rId10" Type="http://schemas.openxmlformats.org/officeDocument/2006/relationships/image" Target="../media/image81.png"/><Relationship Id="rId4" Type="http://schemas.openxmlformats.org/officeDocument/2006/relationships/image" Target="../media/image75.png"/><Relationship Id="rId9" Type="http://schemas.openxmlformats.org/officeDocument/2006/relationships/image" Target="../media/image80.png"/></Relationships>
</file>

<file path=ppt/slides/_rels/slide33.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1.xml.rels><?xml version="1.0" encoding="UTF-8" standalone="yes"?>
<Relationships xmlns="http://schemas.openxmlformats.org/package/2006/relationships"><Relationship Id="rId3" Type="http://schemas.openxmlformats.org/officeDocument/2006/relationships/image" Target="../media/image88.png"/><Relationship Id="rId7" Type="http://schemas.openxmlformats.org/officeDocument/2006/relationships/image" Target="../media/image90.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89.png"/><Relationship Id="rId5" Type="http://schemas.openxmlformats.org/officeDocument/2006/relationships/hyperlink" Target="https://ipsen.service-now.com/itportal" TargetMode="External"/><Relationship Id="rId4" Type="http://schemas.openxmlformats.org/officeDocument/2006/relationships/hyperlink" Target="https://myipsen.online/home/"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57AFC8F-77FA-5ADB-AF38-0E68074A11E1}"/>
              </a:ext>
            </a:extLst>
          </p:cNvPr>
          <p:cNvSpPr>
            <a:spLocks noGrp="1"/>
          </p:cNvSpPr>
          <p:nvPr>
            <p:ph type="sldNum" sz="quarter" idx="10"/>
          </p:nvPr>
        </p:nvSpPr>
        <p:spPr>
          <a:xfrm>
            <a:off x="11389269" y="6516094"/>
            <a:ext cx="320129" cy="236433"/>
          </a:xfrm>
        </p:spPr>
        <p:txBody>
          <a:bodyPr/>
          <a:lstStyle/>
          <a:p>
            <a:fld id="{E10C01DA-1839-A04C-8248-DFDB2C2EF3A7}" type="slidenum">
              <a:rPr lang="en-US" smtClean="0"/>
              <a:pPr/>
              <a:t>1</a:t>
            </a:fld>
            <a:endParaRPr lang="en-US"/>
          </a:p>
        </p:txBody>
      </p:sp>
      <p:sp>
        <p:nvSpPr>
          <p:cNvPr id="3" name="Title 2">
            <a:extLst>
              <a:ext uri="{FF2B5EF4-FFF2-40B4-BE49-F238E27FC236}">
                <a16:creationId xmlns:a16="http://schemas.microsoft.com/office/drawing/2014/main" id="{55E3CBF2-D090-F606-65DA-75EFC2B54A37}"/>
              </a:ext>
            </a:extLst>
          </p:cNvPr>
          <p:cNvSpPr>
            <a:spLocks noGrp="1"/>
          </p:cNvSpPr>
          <p:nvPr>
            <p:ph type="title"/>
          </p:nvPr>
        </p:nvSpPr>
        <p:spPr>
          <a:xfrm>
            <a:off x="742471" y="2639738"/>
            <a:ext cx="10730059" cy="812701"/>
          </a:xfrm>
        </p:spPr>
        <p:txBody>
          <a:bodyPr/>
          <a:lstStyle/>
          <a:p>
            <a:r>
              <a:rPr lang="en-GB"/>
              <a:t>Talent Acquisition </a:t>
            </a:r>
            <a:endParaRPr lang="en-US"/>
          </a:p>
        </p:txBody>
      </p:sp>
      <p:sp>
        <p:nvSpPr>
          <p:cNvPr id="11" name="Text Placeholder 10">
            <a:extLst>
              <a:ext uri="{FF2B5EF4-FFF2-40B4-BE49-F238E27FC236}">
                <a16:creationId xmlns:a16="http://schemas.microsoft.com/office/drawing/2014/main" id="{3BE24B49-2142-4A79-E730-8488B38DC5E3}"/>
              </a:ext>
            </a:extLst>
          </p:cNvPr>
          <p:cNvSpPr>
            <a:spLocks noGrp="1"/>
          </p:cNvSpPr>
          <p:nvPr>
            <p:ph type="body" sz="quarter" idx="11"/>
          </p:nvPr>
        </p:nvSpPr>
        <p:spPr/>
        <p:txBody>
          <a:bodyPr/>
          <a:lstStyle/>
          <a:p>
            <a:r>
              <a:rPr lang="en-GB" dirty="0"/>
              <a:t>March 2024</a:t>
            </a:r>
          </a:p>
        </p:txBody>
      </p:sp>
      <p:sp>
        <p:nvSpPr>
          <p:cNvPr id="12" name="Text Placeholder 11">
            <a:extLst>
              <a:ext uri="{FF2B5EF4-FFF2-40B4-BE49-F238E27FC236}">
                <a16:creationId xmlns:a16="http://schemas.microsoft.com/office/drawing/2014/main" id="{FAFE07C7-1445-AD19-F7FF-49468DA0E196}"/>
              </a:ext>
            </a:extLst>
          </p:cNvPr>
          <p:cNvSpPr>
            <a:spLocks noGrp="1"/>
          </p:cNvSpPr>
          <p:nvPr>
            <p:ph type="body" sz="quarter" idx="12"/>
          </p:nvPr>
        </p:nvSpPr>
        <p:spPr/>
        <p:txBody>
          <a:bodyPr/>
          <a:lstStyle/>
          <a:p>
            <a:r>
              <a:rPr lang="en-GB" dirty="0"/>
              <a:t>Training on iPeople enhancements and new functionalities</a:t>
            </a:r>
          </a:p>
        </p:txBody>
      </p:sp>
    </p:spTree>
    <p:extLst>
      <p:ext uri="{BB962C8B-B14F-4D97-AF65-F5344CB8AC3E}">
        <p14:creationId xmlns:p14="http://schemas.microsoft.com/office/powerpoint/2010/main" val="26676270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64D006-65EE-D0E0-D96C-1EB360A9BFD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D5E5CAF-2D66-954B-D80C-E3899707F947}"/>
              </a:ext>
            </a:extLst>
          </p:cNvPr>
          <p:cNvSpPr>
            <a:spLocks noGrp="1"/>
          </p:cNvSpPr>
          <p:nvPr>
            <p:ph type="title"/>
          </p:nvPr>
        </p:nvSpPr>
        <p:spPr/>
        <p:txBody>
          <a:bodyPr/>
          <a:lstStyle/>
          <a:p>
            <a:r>
              <a:rPr lang="fr-FR"/>
              <a:t>Help us </a:t>
            </a:r>
            <a:r>
              <a:rPr lang="fr-FR" err="1"/>
              <a:t>ensure</a:t>
            </a:r>
            <a:r>
              <a:rPr lang="fr-FR"/>
              <a:t> a </a:t>
            </a:r>
            <a:r>
              <a:rPr lang="fr-FR" err="1"/>
              <a:t>great</a:t>
            </a:r>
            <a:r>
              <a:rPr lang="fr-FR"/>
              <a:t> candidate </a:t>
            </a:r>
            <a:r>
              <a:rPr lang="fr-FR" err="1"/>
              <a:t>experience</a:t>
            </a:r>
            <a:endParaRPr lang="en-US"/>
          </a:p>
        </p:txBody>
      </p:sp>
      <p:sp>
        <p:nvSpPr>
          <p:cNvPr id="3" name="Slide Number Placeholder 2">
            <a:extLst>
              <a:ext uri="{FF2B5EF4-FFF2-40B4-BE49-F238E27FC236}">
                <a16:creationId xmlns:a16="http://schemas.microsoft.com/office/drawing/2014/main" id="{4828C7CD-DE80-F168-DEB8-B1C5BA0AD861}"/>
              </a:ext>
            </a:extLst>
          </p:cNvPr>
          <p:cNvSpPr>
            <a:spLocks noGrp="1"/>
          </p:cNvSpPr>
          <p:nvPr>
            <p:ph type="sldNum" sz="quarter" idx="4"/>
          </p:nvPr>
        </p:nvSpPr>
        <p:spPr/>
        <p:txBody>
          <a:bodyPr/>
          <a:lstStyle/>
          <a:p>
            <a:fld id="{E10C01DA-1839-A04C-8248-DFDB2C2EF3A7}" type="slidenum">
              <a:rPr lang="en-US" smtClean="0"/>
              <a:pPr/>
              <a:t>10</a:t>
            </a:fld>
            <a:endParaRPr lang="en-US"/>
          </a:p>
        </p:txBody>
      </p:sp>
      <p:sp>
        <p:nvSpPr>
          <p:cNvPr id="7" name="Text Placeholder 6">
            <a:extLst>
              <a:ext uri="{FF2B5EF4-FFF2-40B4-BE49-F238E27FC236}">
                <a16:creationId xmlns:a16="http://schemas.microsoft.com/office/drawing/2014/main" id="{D9211462-029E-4C01-F39F-79710048014F}"/>
              </a:ext>
            </a:extLst>
          </p:cNvPr>
          <p:cNvSpPr>
            <a:spLocks noGrp="1"/>
          </p:cNvSpPr>
          <p:nvPr>
            <p:ph type="body" sz="quarter" idx="10"/>
          </p:nvPr>
        </p:nvSpPr>
        <p:spPr/>
        <p:txBody>
          <a:bodyPr/>
          <a:lstStyle/>
          <a:p>
            <a:r>
              <a:rPr lang="fr-FR"/>
              <a:t>Job Profiles can </a:t>
            </a:r>
            <a:r>
              <a:rPr lang="fr-FR" err="1"/>
              <a:t>be</a:t>
            </a:r>
            <a:r>
              <a:rPr lang="fr-FR"/>
              <a:t> </a:t>
            </a:r>
            <a:r>
              <a:rPr lang="fr-FR" err="1"/>
              <a:t>changed</a:t>
            </a:r>
            <a:r>
              <a:rPr lang="fr-FR"/>
              <a:t> in the Job </a:t>
            </a:r>
            <a:r>
              <a:rPr lang="fr-FR" err="1"/>
              <a:t>Requisition</a:t>
            </a:r>
            <a:endParaRPr lang="en-US"/>
          </a:p>
          <a:p>
            <a:endParaRPr lang="en-US"/>
          </a:p>
        </p:txBody>
      </p:sp>
      <p:sp>
        <p:nvSpPr>
          <p:cNvPr id="9" name="Text Placeholder 8">
            <a:extLst>
              <a:ext uri="{FF2B5EF4-FFF2-40B4-BE49-F238E27FC236}">
                <a16:creationId xmlns:a16="http://schemas.microsoft.com/office/drawing/2014/main" id="{B7B4E15F-4570-D496-07C2-8C907A402A30}"/>
              </a:ext>
            </a:extLst>
          </p:cNvPr>
          <p:cNvSpPr>
            <a:spLocks noGrp="1"/>
          </p:cNvSpPr>
          <p:nvPr>
            <p:ph type="body" sz="quarter" idx="12"/>
          </p:nvPr>
        </p:nvSpPr>
        <p:spPr/>
        <p:txBody>
          <a:bodyPr/>
          <a:lstStyle/>
          <a:p>
            <a:endParaRPr lang="en-US"/>
          </a:p>
        </p:txBody>
      </p:sp>
      <p:pic>
        <p:nvPicPr>
          <p:cNvPr id="10" name="Picture 9">
            <a:extLst>
              <a:ext uri="{FF2B5EF4-FFF2-40B4-BE49-F238E27FC236}">
                <a16:creationId xmlns:a16="http://schemas.microsoft.com/office/drawing/2014/main" id="{B3D0A420-9108-2919-9EF4-FC2A1C8AFAEF}"/>
              </a:ext>
            </a:extLst>
          </p:cNvPr>
          <p:cNvPicPr>
            <a:picLocks noChangeAspect="1"/>
          </p:cNvPicPr>
          <p:nvPr/>
        </p:nvPicPr>
        <p:blipFill>
          <a:blip r:embed="rId2"/>
          <a:stretch>
            <a:fillRect/>
          </a:stretch>
        </p:blipFill>
        <p:spPr>
          <a:xfrm>
            <a:off x="900728" y="2413920"/>
            <a:ext cx="10076033" cy="1881552"/>
          </a:xfrm>
          <a:prstGeom prst="rect">
            <a:avLst/>
          </a:prstGeom>
        </p:spPr>
      </p:pic>
      <p:sp>
        <p:nvSpPr>
          <p:cNvPr id="11" name="TextBox 10">
            <a:extLst>
              <a:ext uri="{FF2B5EF4-FFF2-40B4-BE49-F238E27FC236}">
                <a16:creationId xmlns:a16="http://schemas.microsoft.com/office/drawing/2014/main" id="{9259469F-129A-DF98-859F-2568EBE1E0A2}"/>
              </a:ext>
            </a:extLst>
          </p:cNvPr>
          <p:cNvSpPr txBox="1"/>
          <p:nvPr/>
        </p:nvSpPr>
        <p:spPr>
          <a:xfrm>
            <a:off x="900728" y="4735226"/>
            <a:ext cx="9705975" cy="646331"/>
          </a:xfrm>
          <a:prstGeom prst="rect">
            <a:avLst/>
          </a:prstGeom>
          <a:noFill/>
        </p:spPr>
        <p:txBody>
          <a:bodyPr wrap="square">
            <a:spAutoFit/>
          </a:bodyPr>
          <a:lstStyle/>
          <a:p>
            <a:r>
              <a:rPr lang="fr-FR"/>
              <a:t>The </a:t>
            </a:r>
            <a:r>
              <a:rPr lang="fr-FR" err="1"/>
              <a:t>recruiting</a:t>
            </a:r>
            <a:r>
              <a:rPr lang="fr-FR"/>
              <a:t> start date </a:t>
            </a:r>
            <a:r>
              <a:rPr lang="fr-FR" err="1"/>
              <a:t>should</a:t>
            </a:r>
            <a:r>
              <a:rPr lang="fr-FR"/>
              <a:t> </a:t>
            </a:r>
            <a:r>
              <a:rPr lang="fr-FR" err="1"/>
              <a:t>be</a:t>
            </a:r>
            <a:r>
              <a:rPr lang="fr-FR"/>
              <a:t> </a:t>
            </a:r>
            <a:r>
              <a:rPr lang="fr-FR" err="1"/>
              <a:t>after</a:t>
            </a:r>
            <a:r>
              <a:rPr lang="fr-FR"/>
              <a:t> </a:t>
            </a:r>
            <a:r>
              <a:rPr lang="fr-FR" err="1"/>
              <a:t>January</a:t>
            </a:r>
            <a:r>
              <a:rPr lang="fr-FR"/>
              <a:t> 5th, 2024, to </a:t>
            </a:r>
            <a:r>
              <a:rPr lang="fr-FR" err="1"/>
              <a:t>access</a:t>
            </a:r>
            <a:r>
              <a:rPr lang="fr-FR"/>
              <a:t> to the new job </a:t>
            </a:r>
            <a:r>
              <a:rPr lang="fr-FR" err="1"/>
              <a:t>catalog</a:t>
            </a:r>
            <a:r>
              <a:rPr lang="fr-FR"/>
              <a:t> values in the job </a:t>
            </a:r>
            <a:r>
              <a:rPr lang="fr-FR" err="1"/>
              <a:t>requisition</a:t>
            </a:r>
            <a:r>
              <a:rPr lang="fr-FR"/>
              <a:t>.</a:t>
            </a:r>
          </a:p>
        </p:txBody>
      </p:sp>
    </p:spTree>
    <p:extLst>
      <p:ext uri="{BB962C8B-B14F-4D97-AF65-F5344CB8AC3E}">
        <p14:creationId xmlns:p14="http://schemas.microsoft.com/office/powerpoint/2010/main" val="359448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A9FAD7-B960-AAF5-FD14-9AF0588A7A03}"/>
              </a:ext>
            </a:extLst>
          </p:cNvPr>
          <p:cNvSpPr>
            <a:spLocks noGrp="1"/>
          </p:cNvSpPr>
          <p:nvPr>
            <p:ph type="title"/>
          </p:nvPr>
        </p:nvSpPr>
        <p:spPr/>
        <p:txBody>
          <a:bodyPr/>
          <a:lstStyle/>
          <a:p>
            <a:r>
              <a:rPr lang="fr-FR"/>
              <a:t>Help us </a:t>
            </a:r>
            <a:r>
              <a:rPr lang="fr-FR" err="1"/>
              <a:t>ensure</a:t>
            </a:r>
            <a:r>
              <a:rPr lang="fr-FR"/>
              <a:t> a </a:t>
            </a:r>
            <a:r>
              <a:rPr lang="fr-FR" err="1"/>
              <a:t>great</a:t>
            </a:r>
            <a:r>
              <a:rPr lang="fr-FR"/>
              <a:t> candidate </a:t>
            </a:r>
            <a:r>
              <a:rPr lang="fr-FR" err="1"/>
              <a:t>experience</a:t>
            </a:r>
            <a:endParaRPr lang="en-US"/>
          </a:p>
        </p:txBody>
      </p:sp>
      <p:sp>
        <p:nvSpPr>
          <p:cNvPr id="3" name="Slide Number Placeholder 2">
            <a:extLst>
              <a:ext uri="{FF2B5EF4-FFF2-40B4-BE49-F238E27FC236}">
                <a16:creationId xmlns:a16="http://schemas.microsoft.com/office/drawing/2014/main" id="{4D942E7D-5F20-682B-ACCB-C64B0A38D248}"/>
              </a:ext>
            </a:extLst>
          </p:cNvPr>
          <p:cNvSpPr>
            <a:spLocks noGrp="1"/>
          </p:cNvSpPr>
          <p:nvPr>
            <p:ph type="sldNum" sz="quarter" idx="4"/>
          </p:nvPr>
        </p:nvSpPr>
        <p:spPr/>
        <p:txBody>
          <a:bodyPr/>
          <a:lstStyle/>
          <a:p>
            <a:fld id="{E10C01DA-1839-A04C-8248-DFDB2C2EF3A7}" type="slidenum">
              <a:rPr lang="en-US" smtClean="0"/>
              <a:pPr/>
              <a:t>11</a:t>
            </a:fld>
            <a:endParaRPr lang="en-US"/>
          </a:p>
        </p:txBody>
      </p:sp>
      <p:sp>
        <p:nvSpPr>
          <p:cNvPr id="14" name="Text Placeholder 13">
            <a:extLst>
              <a:ext uri="{FF2B5EF4-FFF2-40B4-BE49-F238E27FC236}">
                <a16:creationId xmlns:a16="http://schemas.microsoft.com/office/drawing/2014/main" id="{AA0EC27C-329A-4F8C-38B0-A4853BF9C352}"/>
              </a:ext>
            </a:extLst>
          </p:cNvPr>
          <p:cNvSpPr>
            <a:spLocks noGrp="1"/>
          </p:cNvSpPr>
          <p:nvPr>
            <p:ph type="body" sz="quarter" idx="10"/>
          </p:nvPr>
        </p:nvSpPr>
        <p:spPr/>
        <p:txBody>
          <a:bodyPr/>
          <a:lstStyle/>
          <a:p>
            <a:r>
              <a:rPr lang="fr-FR"/>
              <a:t>Job Profiles can </a:t>
            </a:r>
            <a:r>
              <a:rPr lang="fr-FR" err="1"/>
              <a:t>be</a:t>
            </a:r>
            <a:r>
              <a:rPr lang="fr-FR"/>
              <a:t> </a:t>
            </a:r>
            <a:r>
              <a:rPr lang="fr-FR" err="1"/>
              <a:t>changed</a:t>
            </a:r>
            <a:r>
              <a:rPr lang="fr-FR"/>
              <a:t> in the Job </a:t>
            </a:r>
            <a:r>
              <a:rPr lang="fr-FR" err="1"/>
              <a:t>Requisition</a:t>
            </a:r>
            <a:endParaRPr lang="en-US"/>
          </a:p>
        </p:txBody>
      </p:sp>
      <p:sp>
        <p:nvSpPr>
          <p:cNvPr id="15" name="Text Placeholder 14">
            <a:extLst>
              <a:ext uri="{FF2B5EF4-FFF2-40B4-BE49-F238E27FC236}">
                <a16:creationId xmlns:a16="http://schemas.microsoft.com/office/drawing/2014/main" id="{2AE1834F-0ABD-4C77-8132-C1F4B8E7FFE1}"/>
              </a:ext>
            </a:extLst>
          </p:cNvPr>
          <p:cNvSpPr>
            <a:spLocks noGrp="1"/>
          </p:cNvSpPr>
          <p:nvPr>
            <p:ph type="body" sz="quarter" idx="12"/>
          </p:nvPr>
        </p:nvSpPr>
        <p:spPr/>
        <p:txBody>
          <a:bodyPr/>
          <a:lstStyle/>
          <a:p>
            <a:endParaRPr lang="en-US"/>
          </a:p>
        </p:txBody>
      </p:sp>
      <p:pic>
        <p:nvPicPr>
          <p:cNvPr id="9" name="Picture 8">
            <a:extLst>
              <a:ext uri="{FF2B5EF4-FFF2-40B4-BE49-F238E27FC236}">
                <a16:creationId xmlns:a16="http://schemas.microsoft.com/office/drawing/2014/main" id="{B0B50634-2CE9-7D94-8D2E-95B556C25CCF}"/>
              </a:ext>
            </a:extLst>
          </p:cNvPr>
          <p:cNvPicPr>
            <a:picLocks noChangeAspect="1"/>
          </p:cNvPicPr>
          <p:nvPr/>
        </p:nvPicPr>
        <p:blipFill>
          <a:blip r:embed="rId2"/>
          <a:stretch>
            <a:fillRect/>
          </a:stretch>
        </p:blipFill>
        <p:spPr>
          <a:xfrm>
            <a:off x="8405651" y="2023128"/>
            <a:ext cx="2511486" cy="4172690"/>
          </a:xfrm>
          <a:prstGeom prst="rect">
            <a:avLst/>
          </a:prstGeom>
        </p:spPr>
      </p:pic>
      <p:pic>
        <p:nvPicPr>
          <p:cNvPr id="6" name="Picture 5">
            <a:extLst>
              <a:ext uri="{FF2B5EF4-FFF2-40B4-BE49-F238E27FC236}">
                <a16:creationId xmlns:a16="http://schemas.microsoft.com/office/drawing/2014/main" id="{084B5B81-9F6B-95CB-A192-93586CED44E4}"/>
              </a:ext>
            </a:extLst>
          </p:cNvPr>
          <p:cNvPicPr>
            <a:picLocks noChangeAspect="1"/>
          </p:cNvPicPr>
          <p:nvPr/>
        </p:nvPicPr>
        <p:blipFill>
          <a:blip r:embed="rId3"/>
          <a:stretch>
            <a:fillRect/>
          </a:stretch>
        </p:blipFill>
        <p:spPr>
          <a:xfrm>
            <a:off x="742471" y="1830708"/>
            <a:ext cx="7422092" cy="4287205"/>
          </a:xfrm>
          <a:prstGeom prst="rect">
            <a:avLst/>
          </a:prstGeom>
        </p:spPr>
      </p:pic>
      <p:cxnSp>
        <p:nvCxnSpPr>
          <p:cNvPr id="16" name="Straight Arrow Connector 15">
            <a:extLst>
              <a:ext uri="{FF2B5EF4-FFF2-40B4-BE49-F238E27FC236}">
                <a16:creationId xmlns:a16="http://schemas.microsoft.com/office/drawing/2014/main" id="{0D489639-3A92-F492-A7E1-EC9BCC1BB580}"/>
              </a:ext>
            </a:extLst>
          </p:cNvPr>
          <p:cNvCxnSpPr>
            <a:cxnSpLocks/>
          </p:cNvCxnSpPr>
          <p:nvPr/>
        </p:nvCxnSpPr>
        <p:spPr>
          <a:xfrm>
            <a:off x="5024673" y="4265102"/>
            <a:ext cx="3512745" cy="0"/>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94A6586-AB5C-FD10-CC83-29D4759F9583}"/>
              </a:ext>
            </a:extLst>
          </p:cNvPr>
          <p:cNvSpPr txBox="1"/>
          <p:nvPr/>
        </p:nvSpPr>
        <p:spPr>
          <a:xfrm>
            <a:off x="5169131" y="3490347"/>
            <a:ext cx="3512745" cy="646331"/>
          </a:xfrm>
          <a:prstGeom prst="rect">
            <a:avLst/>
          </a:prstGeom>
          <a:noFill/>
        </p:spPr>
        <p:txBody>
          <a:bodyPr wrap="square">
            <a:spAutoFit/>
          </a:bodyPr>
          <a:lstStyle/>
          <a:p>
            <a:pPr algn="ctr"/>
            <a:r>
              <a:rPr lang="fr-FR" err="1"/>
              <a:t>Recruiting</a:t>
            </a:r>
            <a:r>
              <a:rPr lang="fr-FR"/>
              <a:t> start date </a:t>
            </a:r>
            <a:r>
              <a:rPr lang="fr-FR" err="1"/>
              <a:t>is</a:t>
            </a:r>
            <a:r>
              <a:rPr lang="fr-FR"/>
              <a:t> </a:t>
            </a:r>
            <a:r>
              <a:rPr lang="fr-FR" err="1"/>
              <a:t>driving</a:t>
            </a:r>
            <a:r>
              <a:rPr lang="fr-FR"/>
              <a:t> the content of the job </a:t>
            </a:r>
            <a:r>
              <a:rPr lang="fr-FR" err="1"/>
              <a:t>catalog</a:t>
            </a:r>
            <a:endParaRPr lang="en-US"/>
          </a:p>
        </p:txBody>
      </p:sp>
    </p:spTree>
    <p:extLst>
      <p:ext uri="{BB962C8B-B14F-4D97-AF65-F5344CB8AC3E}">
        <p14:creationId xmlns:p14="http://schemas.microsoft.com/office/powerpoint/2010/main" val="2442228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A9FAD7-B960-AAF5-FD14-9AF0588A7A03}"/>
              </a:ext>
            </a:extLst>
          </p:cNvPr>
          <p:cNvSpPr>
            <a:spLocks noGrp="1"/>
          </p:cNvSpPr>
          <p:nvPr>
            <p:ph type="title"/>
          </p:nvPr>
        </p:nvSpPr>
        <p:spPr/>
        <p:txBody>
          <a:bodyPr/>
          <a:lstStyle/>
          <a:p>
            <a:r>
              <a:rPr lang="fr-FR"/>
              <a:t>Help us </a:t>
            </a:r>
            <a:r>
              <a:rPr lang="fr-FR" err="1"/>
              <a:t>ensure</a:t>
            </a:r>
            <a:r>
              <a:rPr lang="fr-FR"/>
              <a:t> a </a:t>
            </a:r>
            <a:r>
              <a:rPr lang="fr-FR" err="1"/>
              <a:t>great</a:t>
            </a:r>
            <a:r>
              <a:rPr lang="fr-FR"/>
              <a:t> candidate </a:t>
            </a:r>
            <a:r>
              <a:rPr lang="fr-FR" err="1"/>
              <a:t>experience</a:t>
            </a:r>
            <a:endParaRPr lang="en-US"/>
          </a:p>
        </p:txBody>
      </p:sp>
      <p:sp>
        <p:nvSpPr>
          <p:cNvPr id="3" name="Slide Number Placeholder 2">
            <a:extLst>
              <a:ext uri="{FF2B5EF4-FFF2-40B4-BE49-F238E27FC236}">
                <a16:creationId xmlns:a16="http://schemas.microsoft.com/office/drawing/2014/main" id="{4D942E7D-5F20-682B-ACCB-C64B0A38D248}"/>
              </a:ext>
            </a:extLst>
          </p:cNvPr>
          <p:cNvSpPr>
            <a:spLocks noGrp="1"/>
          </p:cNvSpPr>
          <p:nvPr>
            <p:ph type="sldNum" sz="quarter" idx="4"/>
          </p:nvPr>
        </p:nvSpPr>
        <p:spPr/>
        <p:txBody>
          <a:bodyPr/>
          <a:lstStyle/>
          <a:p>
            <a:fld id="{E10C01DA-1839-A04C-8248-DFDB2C2EF3A7}" type="slidenum">
              <a:rPr lang="en-US" smtClean="0"/>
              <a:pPr/>
              <a:t>12</a:t>
            </a:fld>
            <a:endParaRPr lang="en-US"/>
          </a:p>
        </p:txBody>
      </p:sp>
      <p:sp>
        <p:nvSpPr>
          <p:cNvPr id="14" name="Text Placeholder 13">
            <a:extLst>
              <a:ext uri="{FF2B5EF4-FFF2-40B4-BE49-F238E27FC236}">
                <a16:creationId xmlns:a16="http://schemas.microsoft.com/office/drawing/2014/main" id="{EC8A06FC-A709-AE4A-9324-0A57559B4C2E}"/>
              </a:ext>
            </a:extLst>
          </p:cNvPr>
          <p:cNvSpPr>
            <a:spLocks noGrp="1"/>
          </p:cNvSpPr>
          <p:nvPr>
            <p:ph type="body" sz="quarter" idx="10"/>
          </p:nvPr>
        </p:nvSpPr>
        <p:spPr/>
        <p:txBody>
          <a:bodyPr/>
          <a:lstStyle/>
          <a:p>
            <a:r>
              <a:rPr lang="fr-FR"/>
              <a:t>Select the Time Type in the Job </a:t>
            </a:r>
            <a:r>
              <a:rPr lang="fr-FR" err="1"/>
              <a:t>Requisition</a:t>
            </a:r>
            <a:r>
              <a:rPr lang="fr-FR"/>
              <a:t> to support the candidate </a:t>
            </a:r>
            <a:r>
              <a:rPr lang="fr-FR" err="1"/>
              <a:t>search</a:t>
            </a:r>
            <a:endParaRPr lang="en-US"/>
          </a:p>
        </p:txBody>
      </p:sp>
      <p:sp>
        <p:nvSpPr>
          <p:cNvPr id="15" name="Text Placeholder 14">
            <a:extLst>
              <a:ext uri="{FF2B5EF4-FFF2-40B4-BE49-F238E27FC236}">
                <a16:creationId xmlns:a16="http://schemas.microsoft.com/office/drawing/2014/main" id="{7675DEF4-77B0-F867-A8FF-BD61413AFC7D}"/>
              </a:ext>
            </a:extLst>
          </p:cNvPr>
          <p:cNvSpPr>
            <a:spLocks noGrp="1"/>
          </p:cNvSpPr>
          <p:nvPr>
            <p:ph type="body" sz="quarter" idx="12"/>
          </p:nvPr>
        </p:nvSpPr>
        <p:spPr/>
        <p:txBody>
          <a:bodyPr/>
          <a:lstStyle/>
          <a:p>
            <a:endParaRPr lang="en-US"/>
          </a:p>
        </p:txBody>
      </p:sp>
      <p:pic>
        <p:nvPicPr>
          <p:cNvPr id="10" name="Picture 9">
            <a:extLst>
              <a:ext uri="{FF2B5EF4-FFF2-40B4-BE49-F238E27FC236}">
                <a16:creationId xmlns:a16="http://schemas.microsoft.com/office/drawing/2014/main" id="{3115C47C-E21E-D706-77AB-CBB6A1092F55}"/>
              </a:ext>
            </a:extLst>
          </p:cNvPr>
          <p:cNvPicPr>
            <a:picLocks noChangeAspect="1"/>
          </p:cNvPicPr>
          <p:nvPr/>
        </p:nvPicPr>
        <p:blipFill>
          <a:blip r:embed="rId2"/>
          <a:stretch>
            <a:fillRect/>
          </a:stretch>
        </p:blipFill>
        <p:spPr>
          <a:xfrm>
            <a:off x="846386" y="3229311"/>
            <a:ext cx="2924583" cy="1686160"/>
          </a:xfrm>
          <a:prstGeom prst="rect">
            <a:avLst/>
          </a:prstGeom>
        </p:spPr>
      </p:pic>
      <p:pic>
        <p:nvPicPr>
          <p:cNvPr id="12" name="Picture 11">
            <a:extLst>
              <a:ext uri="{FF2B5EF4-FFF2-40B4-BE49-F238E27FC236}">
                <a16:creationId xmlns:a16="http://schemas.microsoft.com/office/drawing/2014/main" id="{C7A77185-AD18-4834-91F0-FD86A61FA854}"/>
              </a:ext>
            </a:extLst>
          </p:cNvPr>
          <p:cNvPicPr>
            <a:picLocks noChangeAspect="1"/>
          </p:cNvPicPr>
          <p:nvPr/>
        </p:nvPicPr>
        <p:blipFill>
          <a:blip r:embed="rId3"/>
          <a:stretch>
            <a:fillRect/>
          </a:stretch>
        </p:blipFill>
        <p:spPr>
          <a:xfrm>
            <a:off x="5076831" y="2084806"/>
            <a:ext cx="5315692" cy="3381847"/>
          </a:xfrm>
          <a:prstGeom prst="rect">
            <a:avLst/>
          </a:prstGeom>
        </p:spPr>
      </p:pic>
      <p:cxnSp>
        <p:nvCxnSpPr>
          <p:cNvPr id="17" name="Straight Arrow Connector 16">
            <a:extLst>
              <a:ext uri="{FF2B5EF4-FFF2-40B4-BE49-F238E27FC236}">
                <a16:creationId xmlns:a16="http://schemas.microsoft.com/office/drawing/2014/main" id="{0D909943-DB9E-619E-C1ED-594C962753E0}"/>
              </a:ext>
            </a:extLst>
          </p:cNvPr>
          <p:cNvCxnSpPr/>
          <p:nvPr/>
        </p:nvCxnSpPr>
        <p:spPr>
          <a:xfrm>
            <a:off x="3874883" y="3775729"/>
            <a:ext cx="2634559" cy="0"/>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8112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F84780B-863F-D89B-F2BE-C73DC30307BE}"/>
              </a:ext>
            </a:extLst>
          </p:cNvPr>
          <p:cNvSpPr>
            <a:spLocks noGrp="1"/>
          </p:cNvSpPr>
          <p:nvPr>
            <p:ph type="title"/>
          </p:nvPr>
        </p:nvSpPr>
        <p:spPr/>
        <p:txBody>
          <a:bodyPr/>
          <a:lstStyle/>
          <a:p>
            <a:r>
              <a:rPr lang="fr-FR" dirty="0"/>
              <a:t>Apply </a:t>
            </a:r>
            <a:r>
              <a:rPr lang="fr-FR" dirty="0" err="1"/>
              <a:t>with</a:t>
            </a:r>
            <a:r>
              <a:rPr lang="fr-FR" dirty="0"/>
              <a:t> LinkedIn </a:t>
            </a:r>
            <a:br>
              <a:rPr lang="fr-FR" dirty="0"/>
            </a:br>
            <a:r>
              <a:rPr lang="fr-FR" sz="3600" dirty="0"/>
              <a:t>&amp; Candidate data export </a:t>
            </a:r>
            <a:r>
              <a:rPr lang="fr-FR" sz="3600" dirty="0" err="1"/>
              <a:t>from</a:t>
            </a:r>
            <a:r>
              <a:rPr lang="fr-FR" sz="3600" dirty="0"/>
              <a:t> LinkedIn</a:t>
            </a:r>
            <a:endParaRPr lang="en-US" dirty="0"/>
          </a:p>
        </p:txBody>
      </p:sp>
      <p:sp>
        <p:nvSpPr>
          <p:cNvPr id="3" name="Slide Number Placeholder 2">
            <a:extLst>
              <a:ext uri="{FF2B5EF4-FFF2-40B4-BE49-F238E27FC236}">
                <a16:creationId xmlns:a16="http://schemas.microsoft.com/office/drawing/2014/main" id="{EFF39FD5-AE5F-4807-166E-C2FF76B7CBE9}"/>
              </a:ext>
            </a:extLst>
          </p:cNvPr>
          <p:cNvSpPr>
            <a:spLocks noGrp="1"/>
          </p:cNvSpPr>
          <p:nvPr>
            <p:ph type="sldNum" sz="quarter" idx="4294967295"/>
          </p:nvPr>
        </p:nvSpPr>
        <p:spPr>
          <a:xfrm>
            <a:off x="11931650" y="6518275"/>
            <a:ext cx="260350" cy="239713"/>
          </a:xfrm>
        </p:spPr>
        <p:txBody>
          <a:bodyPr/>
          <a:lstStyle/>
          <a:p>
            <a:fld id="{E10C01DA-1839-A04C-8248-DFDB2C2EF3A7}" type="slidenum">
              <a:rPr lang="en-US" smtClean="0"/>
              <a:pPr/>
              <a:t>13</a:t>
            </a:fld>
            <a:endParaRPr lang="en-US"/>
          </a:p>
        </p:txBody>
      </p:sp>
    </p:spTree>
    <p:extLst>
      <p:ext uri="{BB962C8B-B14F-4D97-AF65-F5344CB8AC3E}">
        <p14:creationId xmlns:p14="http://schemas.microsoft.com/office/powerpoint/2010/main" val="7213627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C653C2E5-481D-9647-ABEE-E83A102BE53E}"/>
              </a:ext>
            </a:extLst>
          </p:cNvPr>
          <p:cNvSpPr>
            <a:spLocks noGrp="1"/>
          </p:cNvSpPr>
          <p:nvPr>
            <p:ph type="title"/>
          </p:nvPr>
        </p:nvSpPr>
        <p:spPr/>
        <p:txBody>
          <a:bodyPr/>
          <a:lstStyle/>
          <a:p>
            <a:r>
              <a:rPr lang="en-GB"/>
              <a:t>Apply with LinkedIn</a:t>
            </a:r>
          </a:p>
        </p:txBody>
      </p:sp>
      <p:sp>
        <p:nvSpPr>
          <p:cNvPr id="8" name="Text Placeholder 7">
            <a:extLst>
              <a:ext uri="{FF2B5EF4-FFF2-40B4-BE49-F238E27FC236}">
                <a16:creationId xmlns:a16="http://schemas.microsoft.com/office/drawing/2014/main" id="{EDA8015D-610C-5B30-CFFB-A01C5CDB828D}"/>
              </a:ext>
            </a:extLst>
          </p:cNvPr>
          <p:cNvSpPr>
            <a:spLocks noGrp="1"/>
          </p:cNvSpPr>
          <p:nvPr>
            <p:ph type="body" sz="quarter" idx="12"/>
          </p:nvPr>
        </p:nvSpPr>
        <p:spPr/>
        <p:txBody>
          <a:bodyPr/>
          <a:lstStyle/>
          <a:p>
            <a:endParaRPr lang="en-US"/>
          </a:p>
        </p:txBody>
      </p:sp>
      <p:pic>
        <p:nvPicPr>
          <p:cNvPr id="11" name="Picture 10">
            <a:extLst>
              <a:ext uri="{FF2B5EF4-FFF2-40B4-BE49-F238E27FC236}">
                <a16:creationId xmlns:a16="http://schemas.microsoft.com/office/drawing/2014/main" id="{B51E51AC-9451-BF14-B4E7-C26469A7B51A}"/>
              </a:ext>
            </a:extLst>
          </p:cNvPr>
          <p:cNvPicPr>
            <a:picLocks noChangeAspect="1"/>
          </p:cNvPicPr>
          <p:nvPr/>
        </p:nvPicPr>
        <p:blipFill rotWithShape="1">
          <a:blip r:embed="rId2"/>
          <a:srcRect l="-825" t="-538" r="1876" b="538"/>
          <a:stretch/>
        </p:blipFill>
        <p:spPr>
          <a:xfrm>
            <a:off x="810902" y="2250043"/>
            <a:ext cx="3427723" cy="3542063"/>
          </a:xfrm>
          <a:prstGeom prst="rect">
            <a:avLst/>
          </a:prstGeom>
          <a:ln>
            <a:noFill/>
          </a:ln>
          <a:effectLst>
            <a:outerShdw blurRad="292100" dist="139700" dir="2700000" algn="tl" rotWithShape="0">
              <a:srgbClr val="333333">
                <a:alpha val="65000"/>
              </a:srgbClr>
            </a:outerShdw>
          </a:effectLst>
        </p:spPr>
      </p:pic>
      <p:pic>
        <p:nvPicPr>
          <p:cNvPr id="15" name="Picture 14">
            <a:extLst>
              <a:ext uri="{FF2B5EF4-FFF2-40B4-BE49-F238E27FC236}">
                <a16:creationId xmlns:a16="http://schemas.microsoft.com/office/drawing/2014/main" id="{5522D449-37D4-6820-6120-CEA65DC21F5D}"/>
              </a:ext>
            </a:extLst>
          </p:cNvPr>
          <p:cNvPicPr>
            <a:picLocks noChangeAspect="1"/>
          </p:cNvPicPr>
          <p:nvPr/>
        </p:nvPicPr>
        <p:blipFill>
          <a:blip r:embed="rId3"/>
          <a:stretch>
            <a:fillRect/>
          </a:stretch>
        </p:blipFill>
        <p:spPr>
          <a:xfrm>
            <a:off x="5072105" y="2259568"/>
            <a:ext cx="3162213" cy="3708768"/>
          </a:xfrm>
          <a:prstGeom prst="rect">
            <a:avLst/>
          </a:prstGeom>
          <a:ln>
            <a:noFill/>
          </a:ln>
          <a:effectLst>
            <a:outerShdw blurRad="292100" dist="139700" dir="2700000" algn="tl" rotWithShape="0">
              <a:srgbClr val="333333">
                <a:alpha val="65000"/>
              </a:srgbClr>
            </a:outerShdw>
          </a:effectLst>
        </p:spPr>
      </p:pic>
      <p:sp>
        <p:nvSpPr>
          <p:cNvPr id="16" name="TextBox 15">
            <a:extLst>
              <a:ext uri="{FF2B5EF4-FFF2-40B4-BE49-F238E27FC236}">
                <a16:creationId xmlns:a16="http://schemas.microsoft.com/office/drawing/2014/main" id="{A46347F2-70F9-825A-D7A7-24C39ED2C9C8}"/>
              </a:ext>
            </a:extLst>
          </p:cNvPr>
          <p:cNvSpPr txBox="1"/>
          <p:nvPr/>
        </p:nvSpPr>
        <p:spPr>
          <a:xfrm>
            <a:off x="9013371" y="2400300"/>
            <a:ext cx="2730954" cy="2862322"/>
          </a:xfrm>
          <a:prstGeom prst="rect">
            <a:avLst/>
          </a:prstGeom>
          <a:noFill/>
        </p:spPr>
        <p:txBody>
          <a:bodyPr wrap="square" rtlCol="0">
            <a:spAutoFit/>
          </a:bodyPr>
          <a:lstStyle/>
          <a:p>
            <a:r>
              <a:rPr lang="en-GB"/>
              <a:t>Easy candidate application on the new external career site with resume parsing</a:t>
            </a:r>
          </a:p>
          <a:p>
            <a:endParaRPr lang="fr-FR"/>
          </a:p>
          <a:p>
            <a:r>
              <a:rPr lang="fr-FR"/>
              <a:t>The candidate </a:t>
            </a:r>
            <a:r>
              <a:rPr lang="fr-FR" err="1"/>
              <a:t>account</a:t>
            </a:r>
            <a:r>
              <a:rPr lang="fr-FR"/>
              <a:t> </a:t>
            </a:r>
            <a:r>
              <a:rPr lang="fr-FR" err="1"/>
              <a:t>is</a:t>
            </a:r>
            <a:r>
              <a:rPr lang="fr-FR"/>
              <a:t> </a:t>
            </a:r>
            <a:r>
              <a:rPr lang="fr-FR" err="1"/>
              <a:t>automatically</a:t>
            </a:r>
            <a:r>
              <a:rPr lang="fr-FR"/>
              <a:t> </a:t>
            </a:r>
            <a:r>
              <a:rPr lang="fr-FR" err="1"/>
              <a:t>filled</a:t>
            </a:r>
            <a:r>
              <a:rPr lang="fr-FR"/>
              <a:t> </a:t>
            </a:r>
            <a:r>
              <a:rPr lang="fr-FR" err="1"/>
              <a:t>from</a:t>
            </a:r>
            <a:r>
              <a:rPr lang="fr-FR"/>
              <a:t> </a:t>
            </a:r>
            <a:r>
              <a:rPr lang="fr-FR" err="1"/>
              <a:t>his</a:t>
            </a:r>
            <a:r>
              <a:rPr lang="fr-FR"/>
              <a:t>/</a:t>
            </a:r>
            <a:r>
              <a:rPr lang="fr-FR" err="1"/>
              <a:t>her</a:t>
            </a:r>
            <a:r>
              <a:rPr lang="fr-FR"/>
              <a:t> LinkedIn profile, </a:t>
            </a:r>
            <a:r>
              <a:rPr lang="fr-FR" err="1"/>
              <a:t>accelerating</a:t>
            </a:r>
            <a:r>
              <a:rPr lang="fr-FR"/>
              <a:t> the application process</a:t>
            </a:r>
            <a:endParaRPr lang="en-US"/>
          </a:p>
        </p:txBody>
      </p:sp>
    </p:spTree>
    <p:extLst>
      <p:ext uri="{BB962C8B-B14F-4D97-AF65-F5344CB8AC3E}">
        <p14:creationId xmlns:p14="http://schemas.microsoft.com/office/powerpoint/2010/main" val="1258333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C653C2E5-481D-9647-ABEE-E83A102BE53E}"/>
              </a:ext>
            </a:extLst>
          </p:cNvPr>
          <p:cNvSpPr>
            <a:spLocks noGrp="1"/>
          </p:cNvSpPr>
          <p:nvPr>
            <p:ph type="title"/>
          </p:nvPr>
        </p:nvSpPr>
        <p:spPr/>
        <p:txBody>
          <a:bodyPr/>
          <a:lstStyle/>
          <a:p>
            <a:r>
              <a:rPr lang="en-GB"/>
              <a:t>Integration with LinkedIn</a:t>
            </a:r>
          </a:p>
        </p:txBody>
      </p:sp>
      <p:sp>
        <p:nvSpPr>
          <p:cNvPr id="8" name="Text Placeholder 7">
            <a:extLst>
              <a:ext uri="{FF2B5EF4-FFF2-40B4-BE49-F238E27FC236}">
                <a16:creationId xmlns:a16="http://schemas.microsoft.com/office/drawing/2014/main" id="{EDA8015D-610C-5B30-CFFB-A01C5CDB828D}"/>
              </a:ext>
            </a:extLst>
          </p:cNvPr>
          <p:cNvSpPr>
            <a:spLocks noGrp="1"/>
          </p:cNvSpPr>
          <p:nvPr>
            <p:ph type="body" sz="quarter" idx="12"/>
          </p:nvPr>
        </p:nvSpPr>
        <p:spPr/>
        <p:txBody>
          <a:bodyPr/>
          <a:lstStyle/>
          <a:p>
            <a:endParaRPr lang="en-US"/>
          </a:p>
        </p:txBody>
      </p:sp>
      <p:sp>
        <p:nvSpPr>
          <p:cNvPr id="16" name="TextBox 15">
            <a:extLst>
              <a:ext uri="{FF2B5EF4-FFF2-40B4-BE49-F238E27FC236}">
                <a16:creationId xmlns:a16="http://schemas.microsoft.com/office/drawing/2014/main" id="{A46347F2-70F9-825A-D7A7-24C39ED2C9C8}"/>
              </a:ext>
            </a:extLst>
          </p:cNvPr>
          <p:cNvSpPr txBox="1"/>
          <p:nvPr/>
        </p:nvSpPr>
        <p:spPr>
          <a:xfrm>
            <a:off x="9013371" y="2400300"/>
            <a:ext cx="2730954" cy="1200329"/>
          </a:xfrm>
          <a:prstGeom prst="rect">
            <a:avLst/>
          </a:prstGeom>
          <a:noFill/>
        </p:spPr>
        <p:txBody>
          <a:bodyPr wrap="square" rtlCol="0">
            <a:spAutoFit/>
          </a:bodyPr>
          <a:lstStyle/>
          <a:p>
            <a:r>
              <a:rPr lang="fr-FR"/>
              <a:t>Candidate can </a:t>
            </a:r>
            <a:r>
              <a:rPr lang="fr-FR" err="1"/>
              <a:t>be</a:t>
            </a:r>
            <a:r>
              <a:rPr lang="fr-FR"/>
              <a:t> </a:t>
            </a:r>
            <a:r>
              <a:rPr lang="fr-FR" err="1"/>
              <a:t>transferred</a:t>
            </a:r>
            <a:r>
              <a:rPr lang="fr-FR"/>
              <a:t> </a:t>
            </a:r>
            <a:r>
              <a:rPr lang="fr-FR" err="1"/>
              <a:t>from</a:t>
            </a:r>
            <a:r>
              <a:rPr lang="fr-FR"/>
              <a:t> LinkedIn to iPeople on a job </a:t>
            </a:r>
            <a:r>
              <a:rPr lang="fr-FR" err="1"/>
              <a:t>requisition</a:t>
            </a:r>
            <a:endParaRPr lang="fr-FR"/>
          </a:p>
        </p:txBody>
      </p:sp>
      <p:pic>
        <p:nvPicPr>
          <p:cNvPr id="4" name="Picture 3">
            <a:extLst>
              <a:ext uri="{FF2B5EF4-FFF2-40B4-BE49-F238E27FC236}">
                <a16:creationId xmlns:a16="http://schemas.microsoft.com/office/drawing/2014/main" id="{7EB0F4B4-059D-ADBE-4DC9-35A512D35976}"/>
              </a:ext>
            </a:extLst>
          </p:cNvPr>
          <p:cNvPicPr>
            <a:picLocks noChangeAspect="1"/>
          </p:cNvPicPr>
          <p:nvPr/>
        </p:nvPicPr>
        <p:blipFill rotWithShape="1">
          <a:blip r:embed="rId2"/>
          <a:srcRect l="18943"/>
          <a:stretch/>
        </p:blipFill>
        <p:spPr>
          <a:xfrm>
            <a:off x="669956" y="1574579"/>
            <a:ext cx="8167303" cy="4735672"/>
          </a:xfrm>
          <a:prstGeom prst="rect">
            <a:avLst/>
          </a:prstGeom>
        </p:spPr>
      </p:pic>
    </p:spTree>
    <p:extLst>
      <p:ext uri="{BB962C8B-B14F-4D97-AF65-F5344CB8AC3E}">
        <p14:creationId xmlns:p14="http://schemas.microsoft.com/office/powerpoint/2010/main" val="17477449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39C778-B4F6-803C-41C8-A0485EF969CB}"/>
              </a:ext>
            </a:extLst>
          </p:cNvPr>
          <p:cNvSpPr>
            <a:spLocks noGrp="1"/>
          </p:cNvSpPr>
          <p:nvPr>
            <p:ph type="title"/>
          </p:nvPr>
        </p:nvSpPr>
        <p:spPr/>
        <p:txBody>
          <a:bodyPr/>
          <a:lstStyle/>
          <a:p>
            <a:r>
              <a:rPr lang="fr-FR"/>
              <a:t>Candidate pools</a:t>
            </a:r>
            <a:endParaRPr lang="en-US"/>
          </a:p>
        </p:txBody>
      </p:sp>
      <p:sp>
        <p:nvSpPr>
          <p:cNvPr id="3" name="Slide Number Placeholder 2">
            <a:extLst>
              <a:ext uri="{FF2B5EF4-FFF2-40B4-BE49-F238E27FC236}">
                <a16:creationId xmlns:a16="http://schemas.microsoft.com/office/drawing/2014/main" id="{8FE75EBE-4F08-7852-5064-EAB6353D21DA}"/>
              </a:ext>
            </a:extLst>
          </p:cNvPr>
          <p:cNvSpPr>
            <a:spLocks noGrp="1"/>
          </p:cNvSpPr>
          <p:nvPr>
            <p:ph type="sldNum" sz="quarter" idx="4294967295"/>
          </p:nvPr>
        </p:nvSpPr>
        <p:spPr>
          <a:xfrm>
            <a:off x="11931650" y="6518275"/>
            <a:ext cx="260350" cy="239713"/>
          </a:xfrm>
        </p:spPr>
        <p:txBody>
          <a:bodyPr/>
          <a:lstStyle/>
          <a:p>
            <a:fld id="{E10C01DA-1839-A04C-8248-DFDB2C2EF3A7}" type="slidenum">
              <a:rPr lang="en-US" smtClean="0"/>
              <a:pPr/>
              <a:t>16</a:t>
            </a:fld>
            <a:endParaRPr lang="en-US"/>
          </a:p>
        </p:txBody>
      </p:sp>
    </p:spTree>
    <p:extLst>
      <p:ext uri="{BB962C8B-B14F-4D97-AF65-F5344CB8AC3E}">
        <p14:creationId xmlns:p14="http://schemas.microsoft.com/office/powerpoint/2010/main" val="20922211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73667-362B-D49D-6C00-6036988EBC28}"/>
              </a:ext>
            </a:extLst>
          </p:cNvPr>
          <p:cNvSpPr>
            <a:spLocks noGrp="1"/>
          </p:cNvSpPr>
          <p:nvPr>
            <p:ph type="title"/>
          </p:nvPr>
        </p:nvSpPr>
        <p:spPr/>
        <p:txBody>
          <a:bodyPr/>
          <a:lstStyle/>
          <a:p>
            <a:r>
              <a:rPr lang="fr-FR"/>
              <a:t>Candidate pools - </a:t>
            </a:r>
            <a:r>
              <a:rPr lang="fr-FR" i="1" err="1"/>
              <a:t>Definition</a:t>
            </a:r>
            <a:r>
              <a:rPr lang="fr-FR" i="1"/>
              <a:t> and use cases</a:t>
            </a:r>
            <a:endParaRPr lang="en-US" i="1"/>
          </a:p>
        </p:txBody>
      </p:sp>
      <p:sp>
        <p:nvSpPr>
          <p:cNvPr id="7" name="Content Placeholder 6">
            <a:extLst>
              <a:ext uri="{FF2B5EF4-FFF2-40B4-BE49-F238E27FC236}">
                <a16:creationId xmlns:a16="http://schemas.microsoft.com/office/drawing/2014/main" id="{16F0D44C-83E1-4F7B-4AF4-C3CF443A6A29}"/>
              </a:ext>
            </a:extLst>
          </p:cNvPr>
          <p:cNvSpPr>
            <a:spLocks noGrp="1"/>
          </p:cNvSpPr>
          <p:nvPr>
            <p:ph idx="1"/>
          </p:nvPr>
        </p:nvSpPr>
        <p:spPr/>
        <p:txBody>
          <a:bodyPr/>
          <a:lstStyle/>
          <a:p>
            <a:pPr marL="0" indent="0">
              <a:buNone/>
            </a:pPr>
            <a:r>
              <a:rPr lang="fr-FR" sz="1800" err="1">
                <a:solidFill>
                  <a:schemeClr val="tx1"/>
                </a:solidFill>
              </a:rPr>
              <a:t>Ability</a:t>
            </a:r>
            <a:r>
              <a:rPr lang="fr-FR" sz="1800">
                <a:solidFill>
                  <a:schemeClr val="tx1"/>
                </a:solidFill>
              </a:rPr>
              <a:t> to </a:t>
            </a:r>
            <a:r>
              <a:rPr lang="fr-FR" sz="1800" b="1">
                <a:solidFill>
                  <a:schemeClr val="tx1"/>
                </a:solidFill>
              </a:rPr>
              <a:t>group</a:t>
            </a:r>
            <a:r>
              <a:rPr lang="fr-FR" sz="1800">
                <a:solidFill>
                  <a:schemeClr val="tx1"/>
                </a:solidFill>
              </a:rPr>
              <a:t> candidates </a:t>
            </a:r>
            <a:r>
              <a:rPr lang="fr-FR" sz="1800" err="1">
                <a:solidFill>
                  <a:schemeClr val="tx1"/>
                </a:solidFill>
              </a:rPr>
              <a:t>according</a:t>
            </a:r>
            <a:r>
              <a:rPr lang="fr-FR" sz="1800">
                <a:solidFill>
                  <a:schemeClr val="tx1"/>
                </a:solidFill>
              </a:rPr>
              <a:t> to </a:t>
            </a:r>
            <a:r>
              <a:rPr lang="fr-FR" sz="1800" err="1">
                <a:solidFill>
                  <a:schemeClr val="tx1"/>
                </a:solidFill>
              </a:rPr>
              <a:t>criteria</a:t>
            </a:r>
            <a:r>
              <a:rPr lang="en-US" sz="1800">
                <a:solidFill>
                  <a:schemeClr val="tx1"/>
                </a:solidFill>
              </a:rPr>
              <a:t>,</a:t>
            </a:r>
            <a:r>
              <a:rPr lang="fr-FR" sz="1800">
                <a:solidFill>
                  <a:schemeClr val="tx1"/>
                </a:solidFill>
              </a:rPr>
              <a:t> in </a:t>
            </a:r>
            <a:r>
              <a:rPr lang="fr-FR" sz="1800" b="1" err="1">
                <a:solidFill>
                  <a:schemeClr val="tx1"/>
                </a:solidFill>
              </a:rPr>
              <a:t>restricted</a:t>
            </a:r>
            <a:r>
              <a:rPr lang="fr-FR" sz="1800">
                <a:solidFill>
                  <a:schemeClr val="tx1"/>
                </a:solidFill>
              </a:rPr>
              <a:t> or </a:t>
            </a:r>
            <a:r>
              <a:rPr lang="fr-FR" sz="1800" b="1" err="1">
                <a:solidFill>
                  <a:schemeClr val="tx1"/>
                </a:solidFill>
              </a:rPr>
              <a:t>private</a:t>
            </a:r>
            <a:r>
              <a:rPr lang="fr-FR" sz="1800">
                <a:solidFill>
                  <a:schemeClr val="tx1"/>
                </a:solidFill>
              </a:rPr>
              <a:t> pools, </a:t>
            </a:r>
            <a:r>
              <a:rPr lang="fr-FR" sz="1800" b="1" err="1">
                <a:solidFill>
                  <a:schemeClr val="tx1"/>
                </a:solidFill>
              </a:rPr>
              <a:t>static</a:t>
            </a:r>
            <a:r>
              <a:rPr lang="fr-FR" sz="1800">
                <a:solidFill>
                  <a:schemeClr val="tx1"/>
                </a:solidFill>
              </a:rPr>
              <a:t> or </a:t>
            </a:r>
            <a:r>
              <a:rPr lang="fr-FR" sz="1800" b="1" err="1">
                <a:solidFill>
                  <a:schemeClr val="tx1"/>
                </a:solidFill>
              </a:rPr>
              <a:t>dynamic</a:t>
            </a:r>
            <a:r>
              <a:rPr lang="fr-FR" sz="1800" b="1">
                <a:solidFill>
                  <a:schemeClr val="tx1"/>
                </a:solidFill>
              </a:rPr>
              <a:t>.</a:t>
            </a:r>
            <a:endParaRPr lang="en-US" sz="1800">
              <a:solidFill>
                <a:schemeClr val="tx1"/>
              </a:solidFill>
            </a:endParaRPr>
          </a:p>
          <a:p>
            <a:pPr marL="0" indent="0">
              <a:buNone/>
            </a:pPr>
            <a:endParaRPr lang="en-US" sz="1800">
              <a:solidFill>
                <a:schemeClr val="tx1"/>
              </a:solidFill>
            </a:endParaRPr>
          </a:p>
          <a:p>
            <a:pPr marL="0" indent="0">
              <a:buNone/>
            </a:pPr>
            <a:r>
              <a:rPr lang="en-US" sz="1800">
                <a:solidFill>
                  <a:schemeClr val="tx1"/>
                </a:solidFill>
              </a:rPr>
              <a:t>Candidate pools are used to:</a:t>
            </a:r>
          </a:p>
          <a:p>
            <a:pPr marL="285750" indent="-285750">
              <a:buFont typeface="Arial" panose="020B0604020202020204" pitchFamily="34" charset="0"/>
              <a:buChar char="•"/>
            </a:pPr>
            <a:r>
              <a:rPr lang="en-US" sz="1800">
                <a:solidFill>
                  <a:schemeClr val="tx1"/>
                </a:solidFill>
              </a:rPr>
              <a:t>Send messages to prospects</a:t>
            </a:r>
          </a:p>
          <a:p>
            <a:pPr marL="285750" indent="-285750">
              <a:buFont typeface="Arial" panose="020B0604020202020204" pitchFamily="34" charset="0"/>
              <a:buChar char="•"/>
            </a:pPr>
            <a:r>
              <a:rPr lang="en-US" sz="1800">
                <a:solidFill>
                  <a:schemeClr val="tx1"/>
                </a:solidFill>
              </a:rPr>
              <a:t>Invite to apply for additional jobs</a:t>
            </a:r>
          </a:p>
          <a:p>
            <a:pPr marL="285750" indent="-285750">
              <a:buFont typeface="Arial" panose="020B0604020202020204" pitchFamily="34" charset="0"/>
              <a:buChar char="•"/>
            </a:pPr>
            <a:r>
              <a:rPr lang="en-US" sz="1800">
                <a:solidFill>
                  <a:schemeClr val="tx1"/>
                </a:solidFill>
              </a:rPr>
              <a:t>Keep for future pipeline</a:t>
            </a:r>
          </a:p>
        </p:txBody>
      </p:sp>
      <p:sp>
        <p:nvSpPr>
          <p:cNvPr id="4" name="Slide Number Placeholder 3">
            <a:extLst>
              <a:ext uri="{FF2B5EF4-FFF2-40B4-BE49-F238E27FC236}">
                <a16:creationId xmlns:a16="http://schemas.microsoft.com/office/drawing/2014/main" id="{16DF4FCC-14C5-00DE-0779-C40D850E2B8C}"/>
              </a:ext>
            </a:extLst>
          </p:cNvPr>
          <p:cNvSpPr>
            <a:spLocks noGrp="1"/>
          </p:cNvSpPr>
          <p:nvPr>
            <p:ph type="sldNum" sz="quarter" idx="4"/>
          </p:nvPr>
        </p:nvSpPr>
        <p:spPr/>
        <p:txBody>
          <a:bodyPr/>
          <a:lstStyle/>
          <a:p>
            <a:fld id="{E10C01DA-1839-A04C-8248-DFDB2C2EF3A7}" type="slidenum">
              <a:rPr lang="en-US" smtClean="0"/>
              <a:pPr/>
              <a:t>17</a:t>
            </a:fld>
            <a:endParaRPr lang="en-US"/>
          </a:p>
        </p:txBody>
      </p:sp>
      <p:pic>
        <p:nvPicPr>
          <p:cNvPr id="6" name="Picture 5" descr="What Is Crowdsourced Recruitment?">
            <a:extLst>
              <a:ext uri="{FF2B5EF4-FFF2-40B4-BE49-F238E27FC236}">
                <a16:creationId xmlns:a16="http://schemas.microsoft.com/office/drawing/2014/main" id="{3DFC2653-8A17-AA99-A464-D51E58F76E5D}"/>
              </a:ext>
            </a:extLst>
          </p:cNvPr>
          <p:cNvPicPr>
            <a:picLocks noChangeAspect="1"/>
          </p:cNvPicPr>
          <p:nvPr/>
        </p:nvPicPr>
        <p:blipFill rotWithShape="1">
          <a:blip r:embed="rId3"/>
          <a:srcRect t="11735" b="-510"/>
          <a:stretch/>
        </p:blipFill>
        <p:spPr>
          <a:xfrm>
            <a:off x="6816271" y="2965453"/>
            <a:ext cx="3786414" cy="2238802"/>
          </a:xfrm>
          <a:prstGeom prst="rect">
            <a:avLst/>
          </a:prstGeom>
        </p:spPr>
      </p:pic>
      <p:sp>
        <p:nvSpPr>
          <p:cNvPr id="15" name="Text Placeholder 1">
            <a:extLst>
              <a:ext uri="{FF2B5EF4-FFF2-40B4-BE49-F238E27FC236}">
                <a16:creationId xmlns:a16="http://schemas.microsoft.com/office/drawing/2014/main" id="{BFE6B9BA-E23C-490A-B855-7635BFF1ADB7}"/>
              </a:ext>
            </a:extLst>
          </p:cNvPr>
          <p:cNvSpPr txBox="1">
            <a:spLocks/>
          </p:cNvSpPr>
          <p:nvPr/>
        </p:nvSpPr>
        <p:spPr>
          <a:xfrm>
            <a:off x="3521144" y="6032606"/>
            <a:ext cx="5392743" cy="650379"/>
          </a:xfrm>
          <a:prstGeom prst="rect">
            <a:avLst/>
          </a:prstGeom>
          <a:ln/>
        </p:spPr>
        <p:style>
          <a:lnRef idx="2">
            <a:schemeClr val="accent2"/>
          </a:lnRef>
          <a:fillRef idx="1">
            <a:schemeClr val="lt1"/>
          </a:fillRef>
          <a:effectRef idx="0">
            <a:schemeClr val="accent2"/>
          </a:effectRef>
          <a:fontRef idx="minor">
            <a:schemeClr val="dk1"/>
          </a:fontRef>
        </p:style>
        <p:txBody>
          <a:bodyPr anchor="ctr"/>
          <a:lstStyle>
            <a:lvl1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Lato" panose="020F0502020204030203" pitchFamily="34" charset="77"/>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600" b="0" i="0" kern="1200">
                <a:solidFill>
                  <a:schemeClr val="tx1"/>
                </a:solidFill>
                <a:latin typeface="Lato" panose="020F0502020204030203" pitchFamily="34" charset="77"/>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400" b="0" i="0" kern="1200">
                <a:solidFill>
                  <a:schemeClr val="tx1"/>
                </a:solidFill>
                <a:latin typeface="Lato" panose="020F0502020204030203" pitchFamily="34" charset="77"/>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200" b="0" i="0" kern="1200">
                <a:solidFill>
                  <a:schemeClr val="tx1"/>
                </a:solidFill>
                <a:latin typeface="Lato" panose="020F0502020204030203" pitchFamily="34" charset="77"/>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200" b="0" i="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400"/>
              <a:t>Create as many candidate pools as you need</a:t>
            </a:r>
            <a:br>
              <a:rPr lang="en-US" sz="1400"/>
            </a:br>
            <a:r>
              <a:rPr lang="en-US" sz="1400"/>
              <a:t>Candidates can belong to multiple candidate pools</a:t>
            </a:r>
          </a:p>
        </p:txBody>
      </p:sp>
      <p:sp>
        <p:nvSpPr>
          <p:cNvPr id="16" name="TextBox 12">
            <a:extLst>
              <a:ext uri="{FF2B5EF4-FFF2-40B4-BE49-F238E27FC236}">
                <a16:creationId xmlns:a16="http://schemas.microsoft.com/office/drawing/2014/main" id="{4A2FFF56-5DB5-644E-757D-6093F0569823}"/>
              </a:ext>
            </a:extLst>
          </p:cNvPr>
          <p:cNvSpPr txBox="1"/>
          <p:nvPr/>
        </p:nvSpPr>
        <p:spPr>
          <a:xfrm>
            <a:off x="3521144" y="5947967"/>
            <a:ext cx="988541" cy="169277"/>
          </a:xfrm>
          <a:prstGeom prst="rect">
            <a:avLst/>
          </a:prstGeom>
          <a:solidFill>
            <a:schemeClr val="accent2"/>
          </a:solidFill>
        </p:spPr>
        <p:txBody>
          <a:bodyPr wrap="square" lIns="360000" tIns="0" rIns="36000" bIns="0" rtlCol="0">
            <a:spAutoFit/>
          </a:bodyPr>
          <a:lstStyle/>
          <a:p>
            <a:r>
              <a:rPr lang="en-US" sz="1100" b="1">
                <a:solidFill>
                  <a:schemeClr val="bg1"/>
                </a:solidFill>
                <a:latin typeface="+mj-lt"/>
                <a:cs typeface="Raleway"/>
              </a:rPr>
              <a:t>NOTE</a:t>
            </a:r>
          </a:p>
        </p:txBody>
      </p:sp>
      <p:pic>
        <p:nvPicPr>
          <p:cNvPr id="17" name="Picture 13" descr="note.png">
            <a:extLst>
              <a:ext uri="{FF2B5EF4-FFF2-40B4-BE49-F238E27FC236}">
                <a16:creationId xmlns:a16="http://schemas.microsoft.com/office/drawing/2014/main" id="{D71E895B-7C5A-7270-421E-78596ECF2F57}"/>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379829" y="5845516"/>
            <a:ext cx="374180" cy="374180"/>
          </a:xfrm>
          <a:prstGeom prst="rect">
            <a:avLst/>
          </a:prstGeom>
        </p:spPr>
      </p:pic>
    </p:spTree>
    <p:extLst>
      <p:ext uri="{BB962C8B-B14F-4D97-AF65-F5344CB8AC3E}">
        <p14:creationId xmlns:p14="http://schemas.microsoft.com/office/powerpoint/2010/main" val="26875772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alpha val="31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107A9B-76DD-B395-E377-1919D0413071}"/>
              </a:ext>
            </a:extLst>
          </p:cNvPr>
          <p:cNvSpPr>
            <a:spLocks noGrp="1"/>
          </p:cNvSpPr>
          <p:nvPr>
            <p:ph type="title"/>
          </p:nvPr>
        </p:nvSpPr>
        <p:spPr/>
        <p:txBody>
          <a:bodyPr/>
          <a:lstStyle/>
          <a:p>
            <a:r>
              <a:rPr lang="fr-FR" sz="2800">
                <a:solidFill>
                  <a:schemeClr val="tx2"/>
                </a:solidFill>
                <a:latin typeface="Lato" panose="020F0502020204030203" pitchFamily="34" charset="77"/>
                <a:cs typeface="+mj-cs"/>
              </a:rPr>
              <a:t>Candidate pools - </a:t>
            </a:r>
            <a:r>
              <a:rPr lang="fr-FR" i="1" err="1"/>
              <a:t>Definition</a:t>
            </a:r>
            <a:r>
              <a:rPr lang="fr-FR" i="1"/>
              <a:t> and use cases</a:t>
            </a:r>
            <a:endParaRPr lang="en-US" sz="2800" i="1">
              <a:solidFill>
                <a:schemeClr val="tx2"/>
              </a:solidFill>
              <a:latin typeface="Lato" panose="020F0502020204030203" pitchFamily="34" charset="77"/>
              <a:cs typeface="+mj-cs"/>
            </a:endParaRPr>
          </a:p>
        </p:txBody>
      </p:sp>
      <p:sp>
        <p:nvSpPr>
          <p:cNvPr id="2" name="Text Placeholder 1">
            <a:extLst>
              <a:ext uri="{FF2B5EF4-FFF2-40B4-BE49-F238E27FC236}">
                <a16:creationId xmlns:a16="http://schemas.microsoft.com/office/drawing/2014/main" id="{DE1297C2-0FE5-56D4-D174-972381F23849}"/>
              </a:ext>
            </a:extLst>
          </p:cNvPr>
          <p:cNvSpPr>
            <a:spLocks noGrp="1"/>
          </p:cNvSpPr>
          <p:nvPr>
            <p:ph type="body" sz="quarter" idx="11"/>
          </p:nvPr>
        </p:nvSpPr>
        <p:spPr>
          <a:xfrm>
            <a:off x="3795986" y="6261063"/>
            <a:ext cx="4480095" cy="419840"/>
          </a:xfrm>
          <a:ln/>
        </p:spPr>
        <p:style>
          <a:lnRef idx="2">
            <a:schemeClr val="accent2"/>
          </a:lnRef>
          <a:fillRef idx="1">
            <a:schemeClr val="lt1"/>
          </a:fillRef>
          <a:effectRef idx="0">
            <a:schemeClr val="accent2"/>
          </a:effectRef>
          <a:fontRef idx="minor">
            <a:schemeClr val="dk1"/>
          </a:fontRef>
        </p:style>
        <p:txBody>
          <a:bodyPr wrap="square" anchor="ctr">
            <a:noAutofit/>
          </a:bodyPr>
          <a:lstStyle/>
          <a:p>
            <a:pPr algn="ctr">
              <a:spcBef>
                <a:spcPts val="1000"/>
              </a:spcBef>
            </a:pPr>
            <a:r>
              <a:rPr lang="en-US" sz="1400">
                <a:solidFill>
                  <a:schemeClr val="tx1"/>
                </a:solidFill>
                <a:latin typeface="Lato" panose="020F0502020204030203" pitchFamily="34" charset="77"/>
              </a:rPr>
              <a:t>Once you create a pool, you can’t change its type.</a:t>
            </a:r>
          </a:p>
        </p:txBody>
      </p:sp>
      <p:sp>
        <p:nvSpPr>
          <p:cNvPr id="10" name="Content Placeholder 9">
            <a:extLst>
              <a:ext uri="{FF2B5EF4-FFF2-40B4-BE49-F238E27FC236}">
                <a16:creationId xmlns:a16="http://schemas.microsoft.com/office/drawing/2014/main" id="{41CCDF80-8D09-37B4-B95E-0A11CEBB9AD5}"/>
              </a:ext>
            </a:extLst>
          </p:cNvPr>
          <p:cNvSpPr>
            <a:spLocks noGrp="1"/>
          </p:cNvSpPr>
          <p:nvPr>
            <p:ph idx="1"/>
          </p:nvPr>
        </p:nvSpPr>
        <p:spPr/>
        <p:txBody>
          <a:bodyPr/>
          <a:lstStyle/>
          <a:p>
            <a:r>
              <a:rPr lang="fr-FR"/>
              <a:t>Dynamic pools </a:t>
            </a:r>
            <a:r>
              <a:rPr lang="fr-FR" err="1"/>
              <a:t>will</a:t>
            </a:r>
            <a:r>
              <a:rPr lang="fr-FR"/>
              <a:t> </a:t>
            </a:r>
            <a:r>
              <a:rPr lang="fr-FR" err="1"/>
              <a:t>be</a:t>
            </a:r>
            <a:r>
              <a:rPr lang="fr-FR"/>
              <a:t> </a:t>
            </a:r>
            <a:r>
              <a:rPr lang="fr-FR" err="1"/>
              <a:t>continuously</a:t>
            </a:r>
            <a:r>
              <a:rPr lang="fr-FR"/>
              <a:t> </a:t>
            </a:r>
            <a:r>
              <a:rPr lang="fr-FR" err="1"/>
              <a:t>updated</a:t>
            </a:r>
            <a:r>
              <a:rPr lang="fr-FR"/>
              <a:t> </a:t>
            </a:r>
            <a:r>
              <a:rPr lang="fr-FR" err="1"/>
              <a:t>according</a:t>
            </a:r>
            <a:r>
              <a:rPr lang="fr-FR"/>
              <a:t> to </a:t>
            </a:r>
            <a:r>
              <a:rPr lang="fr-FR" err="1"/>
              <a:t>criteria</a:t>
            </a:r>
            <a:r>
              <a:rPr lang="fr-FR"/>
              <a:t>, </a:t>
            </a:r>
            <a:r>
              <a:rPr lang="fr-FR" err="1"/>
              <a:t>whereas</a:t>
            </a:r>
            <a:r>
              <a:rPr lang="fr-FR"/>
              <a:t> </a:t>
            </a:r>
            <a:r>
              <a:rPr lang="fr-FR" err="1"/>
              <a:t>Static</a:t>
            </a:r>
            <a:r>
              <a:rPr lang="fr-FR"/>
              <a:t> pool </a:t>
            </a:r>
            <a:r>
              <a:rPr lang="fr-FR" err="1"/>
              <a:t>will</a:t>
            </a:r>
            <a:r>
              <a:rPr lang="fr-FR"/>
              <a:t> </a:t>
            </a:r>
            <a:r>
              <a:rPr lang="fr-FR" err="1"/>
              <a:t>be</a:t>
            </a:r>
            <a:r>
              <a:rPr lang="fr-FR"/>
              <a:t> </a:t>
            </a:r>
            <a:r>
              <a:rPr lang="fr-FR" err="1"/>
              <a:t>manually</a:t>
            </a:r>
            <a:r>
              <a:rPr lang="fr-FR"/>
              <a:t> </a:t>
            </a:r>
            <a:r>
              <a:rPr lang="fr-FR" err="1"/>
              <a:t>updated</a:t>
            </a:r>
            <a:endParaRPr lang="en-US"/>
          </a:p>
        </p:txBody>
      </p:sp>
      <p:graphicFrame>
        <p:nvGraphicFramePr>
          <p:cNvPr id="5" name="Diagram 4">
            <a:extLst>
              <a:ext uri="{FF2B5EF4-FFF2-40B4-BE49-F238E27FC236}">
                <a16:creationId xmlns:a16="http://schemas.microsoft.com/office/drawing/2014/main" id="{E385CCA2-FA69-27E0-4386-F457F9959A22}"/>
              </a:ext>
            </a:extLst>
          </p:cNvPr>
          <p:cNvGraphicFramePr/>
          <p:nvPr>
            <p:extLst>
              <p:ext uri="{D42A27DB-BD31-4B8C-83A1-F6EECF244321}">
                <p14:modId xmlns:p14="http://schemas.microsoft.com/office/powerpoint/2010/main" val="1007603923"/>
              </p:ext>
            </p:extLst>
          </p:nvPr>
        </p:nvGraphicFramePr>
        <p:xfrm>
          <a:off x="2032000" y="2200366"/>
          <a:ext cx="8128000" cy="38392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12">
            <a:extLst>
              <a:ext uri="{FF2B5EF4-FFF2-40B4-BE49-F238E27FC236}">
                <a16:creationId xmlns:a16="http://schemas.microsoft.com/office/drawing/2014/main" id="{06155718-B1B4-E55A-A97B-1FD4039041F1}"/>
              </a:ext>
            </a:extLst>
          </p:cNvPr>
          <p:cNvSpPr txBox="1"/>
          <p:nvPr/>
        </p:nvSpPr>
        <p:spPr>
          <a:xfrm>
            <a:off x="3766268" y="6162453"/>
            <a:ext cx="988541" cy="169277"/>
          </a:xfrm>
          <a:prstGeom prst="rect">
            <a:avLst/>
          </a:prstGeom>
          <a:solidFill>
            <a:schemeClr val="accent2"/>
          </a:solidFill>
        </p:spPr>
        <p:txBody>
          <a:bodyPr wrap="square" lIns="360000" tIns="0" rIns="36000" bIns="0" rtlCol="0">
            <a:spAutoFit/>
          </a:bodyPr>
          <a:lstStyle/>
          <a:p>
            <a:r>
              <a:rPr lang="en-US" sz="1100" b="1">
                <a:solidFill>
                  <a:schemeClr val="bg1"/>
                </a:solidFill>
                <a:latin typeface="+mj-lt"/>
                <a:cs typeface="Raleway"/>
              </a:rPr>
              <a:t>NOTE</a:t>
            </a:r>
          </a:p>
        </p:txBody>
      </p:sp>
      <p:pic>
        <p:nvPicPr>
          <p:cNvPr id="9" name="Picture 13" descr="note.png">
            <a:extLst>
              <a:ext uri="{FF2B5EF4-FFF2-40B4-BE49-F238E27FC236}">
                <a16:creationId xmlns:a16="http://schemas.microsoft.com/office/drawing/2014/main" id="{F67FDE1E-6CCB-8A14-EA93-EF45CBD6DCAA}"/>
              </a:ext>
            </a:extLst>
          </p:cNvPr>
          <p:cNvPicPr>
            <a:picLocks noChangeAspect="1"/>
          </p:cNvPicPr>
          <p:nvPr/>
        </p:nvPicPr>
        <p:blipFill>
          <a:blip r:embed="rId8"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624953" y="6060002"/>
            <a:ext cx="374180" cy="374180"/>
          </a:xfrm>
          <a:prstGeom prst="rect">
            <a:avLst/>
          </a:prstGeom>
        </p:spPr>
      </p:pic>
    </p:spTree>
    <p:extLst>
      <p:ext uri="{BB962C8B-B14F-4D97-AF65-F5344CB8AC3E}">
        <p14:creationId xmlns:p14="http://schemas.microsoft.com/office/powerpoint/2010/main" val="3115409585"/>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alpha val="31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107A9B-76DD-B395-E377-1919D0413071}"/>
              </a:ext>
            </a:extLst>
          </p:cNvPr>
          <p:cNvSpPr>
            <a:spLocks noGrp="1"/>
          </p:cNvSpPr>
          <p:nvPr>
            <p:ph type="title"/>
          </p:nvPr>
        </p:nvSpPr>
        <p:spPr/>
        <p:txBody>
          <a:bodyPr/>
          <a:lstStyle/>
          <a:p>
            <a:r>
              <a:rPr lang="fr-FR"/>
              <a:t>Candidate pools </a:t>
            </a:r>
            <a:r>
              <a:rPr lang="fr-FR" sz="2800">
                <a:solidFill>
                  <a:schemeClr val="tx2"/>
                </a:solidFill>
                <a:latin typeface="Lato" panose="020F0502020204030203" pitchFamily="34" charset="77"/>
                <a:cs typeface="+mj-cs"/>
              </a:rPr>
              <a:t>- </a:t>
            </a:r>
            <a:r>
              <a:rPr lang="fr-FR" i="1" err="1"/>
              <a:t>Definition</a:t>
            </a:r>
            <a:r>
              <a:rPr lang="fr-FR" i="1"/>
              <a:t> and use cases</a:t>
            </a:r>
            <a:endParaRPr lang="en-US"/>
          </a:p>
        </p:txBody>
      </p:sp>
      <p:sp>
        <p:nvSpPr>
          <p:cNvPr id="5" name="Content Placeholder 4">
            <a:extLst>
              <a:ext uri="{FF2B5EF4-FFF2-40B4-BE49-F238E27FC236}">
                <a16:creationId xmlns:a16="http://schemas.microsoft.com/office/drawing/2014/main" id="{CEDDE6AB-8197-3AE1-5667-C6695BF48344}"/>
              </a:ext>
            </a:extLst>
          </p:cNvPr>
          <p:cNvSpPr>
            <a:spLocks noGrp="1"/>
          </p:cNvSpPr>
          <p:nvPr>
            <p:ph idx="1"/>
          </p:nvPr>
        </p:nvSpPr>
        <p:spPr/>
        <p:txBody>
          <a:bodyPr/>
          <a:lstStyle/>
          <a:p>
            <a:r>
              <a:rPr lang="fr-FR" err="1"/>
              <a:t>Restricted</a:t>
            </a:r>
            <a:r>
              <a:rPr lang="fr-FR"/>
              <a:t> pools are </a:t>
            </a:r>
            <a:r>
              <a:rPr lang="fr-FR" err="1"/>
              <a:t>shared</a:t>
            </a:r>
            <a:r>
              <a:rPr lang="fr-FR"/>
              <a:t> pools </a:t>
            </a:r>
            <a:r>
              <a:rPr lang="fr-FR" err="1"/>
              <a:t>based</a:t>
            </a:r>
            <a:r>
              <a:rPr lang="fr-FR"/>
              <a:t> on the iPeople </a:t>
            </a:r>
            <a:r>
              <a:rPr lang="fr-FR" err="1"/>
              <a:t>security</a:t>
            </a:r>
            <a:r>
              <a:rPr lang="fr-FR"/>
              <a:t> </a:t>
            </a:r>
            <a:r>
              <a:rPr lang="fr-FR" err="1"/>
              <a:t>access</a:t>
            </a:r>
            <a:r>
              <a:rPr lang="fr-FR"/>
              <a:t> (</a:t>
            </a:r>
            <a:r>
              <a:rPr lang="fr-FR" err="1"/>
              <a:t>role</a:t>
            </a:r>
            <a:r>
              <a:rPr lang="fr-FR"/>
              <a:t> &amp; scope) </a:t>
            </a:r>
            <a:r>
              <a:rPr lang="fr-FR" err="1"/>
              <a:t>whereas</a:t>
            </a:r>
            <a:r>
              <a:rPr lang="fr-FR"/>
              <a:t> </a:t>
            </a:r>
            <a:r>
              <a:rPr lang="fr-FR" err="1"/>
              <a:t>Private</a:t>
            </a:r>
            <a:r>
              <a:rPr lang="fr-FR"/>
              <a:t> pools </a:t>
            </a:r>
            <a:r>
              <a:rPr lang="fr-FR" err="1"/>
              <a:t>restrict</a:t>
            </a:r>
            <a:r>
              <a:rPr lang="fr-FR"/>
              <a:t> </a:t>
            </a:r>
            <a:r>
              <a:rPr lang="fr-FR" err="1"/>
              <a:t>access</a:t>
            </a:r>
            <a:r>
              <a:rPr lang="fr-FR"/>
              <a:t> to the </a:t>
            </a:r>
            <a:r>
              <a:rPr lang="fr-FR" err="1"/>
              <a:t>owner</a:t>
            </a:r>
            <a:r>
              <a:rPr lang="fr-FR"/>
              <a:t> of the pool</a:t>
            </a:r>
            <a:endParaRPr lang="en-US"/>
          </a:p>
          <a:p>
            <a:endParaRPr lang="en-US"/>
          </a:p>
        </p:txBody>
      </p:sp>
      <p:grpSp>
        <p:nvGrpSpPr>
          <p:cNvPr id="25" name="Group 24">
            <a:extLst>
              <a:ext uri="{FF2B5EF4-FFF2-40B4-BE49-F238E27FC236}">
                <a16:creationId xmlns:a16="http://schemas.microsoft.com/office/drawing/2014/main" id="{BFC974D5-3A0F-358C-83CE-ABA851E4231B}"/>
              </a:ext>
            </a:extLst>
          </p:cNvPr>
          <p:cNvGrpSpPr/>
          <p:nvPr/>
        </p:nvGrpSpPr>
        <p:grpSpPr>
          <a:xfrm>
            <a:off x="558753" y="3138460"/>
            <a:ext cx="4752341" cy="2456543"/>
            <a:chOff x="1009216" y="1132426"/>
            <a:chExt cx="6954310" cy="3594768"/>
          </a:xfrm>
        </p:grpSpPr>
        <p:grpSp>
          <p:nvGrpSpPr>
            <p:cNvPr id="14" name="object 11">
              <a:extLst>
                <a:ext uri="{FF2B5EF4-FFF2-40B4-BE49-F238E27FC236}">
                  <a16:creationId xmlns:a16="http://schemas.microsoft.com/office/drawing/2014/main" id="{2F3D7E67-B2DE-676C-F991-1503172F7A95}"/>
                </a:ext>
              </a:extLst>
            </p:cNvPr>
            <p:cNvGrpSpPr/>
            <p:nvPr/>
          </p:nvGrpSpPr>
          <p:grpSpPr>
            <a:xfrm>
              <a:off x="2463545" y="2809874"/>
              <a:ext cx="4939284" cy="1917320"/>
              <a:chOff x="2463545" y="2809874"/>
              <a:chExt cx="4939284" cy="1917320"/>
            </a:xfrm>
          </p:grpSpPr>
          <p:sp>
            <p:nvSpPr>
              <p:cNvPr id="15" name="object 12">
                <a:extLst>
                  <a:ext uri="{FF2B5EF4-FFF2-40B4-BE49-F238E27FC236}">
                    <a16:creationId xmlns:a16="http://schemas.microsoft.com/office/drawing/2014/main" id="{06CC0C9C-F43B-A67E-3842-6B910596014E}"/>
                  </a:ext>
                </a:extLst>
              </p:cNvPr>
              <p:cNvSpPr/>
              <p:nvPr/>
            </p:nvSpPr>
            <p:spPr>
              <a:xfrm>
                <a:off x="2463545" y="2999994"/>
                <a:ext cx="4171315" cy="1727200"/>
              </a:xfrm>
              <a:custGeom>
                <a:avLst/>
                <a:gdLst/>
                <a:ahLst/>
                <a:cxnLst/>
                <a:rect l="l" t="t" r="r" b="b"/>
                <a:pathLst>
                  <a:path w="4171315" h="1727200">
                    <a:moveTo>
                      <a:pt x="0" y="1726692"/>
                    </a:moveTo>
                    <a:lnTo>
                      <a:pt x="4171187" y="1726692"/>
                    </a:lnTo>
                    <a:lnTo>
                      <a:pt x="4171187" y="0"/>
                    </a:lnTo>
                    <a:lnTo>
                      <a:pt x="0" y="0"/>
                    </a:lnTo>
                    <a:lnTo>
                      <a:pt x="0" y="1726692"/>
                    </a:lnTo>
                    <a:close/>
                  </a:path>
                </a:pathLst>
              </a:custGeom>
              <a:ln w="38100">
                <a:solidFill>
                  <a:srgbClr val="0875E0"/>
                </a:solidFill>
              </a:ln>
            </p:spPr>
            <p:txBody>
              <a:bodyPr wrap="square" lIns="0" tIns="0" rIns="0" bIns="0" rtlCol="0"/>
              <a:lstStyle/>
              <a:p>
                <a:endParaRPr sz="1100"/>
              </a:p>
            </p:txBody>
          </p:sp>
          <p:sp>
            <p:nvSpPr>
              <p:cNvPr id="16" name="object 13">
                <a:extLst>
                  <a:ext uri="{FF2B5EF4-FFF2-40B4-BE49-F238E27FC236}">
                    <a16:creationId xmlns:a16="http://schemas.microsoft.com/office/drawing/2014/main" id="{CD610053-F313-0F34-7D1F-082D7537A894}"/>
                  </a:ext>
                </a:extLst>
              </p:cNvPr>
              <p:cNvSpPr/>
              <p:nvPr/>
            </p:nvSpPr>
            <p:spPr>
              <a:xfrm>
                <a:off x="5391150" y="3065526"/>
                <a:ext cx="1146175" cy="932815"/>
              </a:xfrm>
              <a:custGeom>
                <a:avLst/>
                <a:gdLst/>
                <a:ahLst/>
                <a:cxnLst/>
                <a:rect l="l" t="t" r="r" b="b"/>
                <a:pathLst>
                  <a:path w="1146175" h="932814">
                    <a:moveTo>
                      <a:pt x="0" y="932688"/>
                    </a:moveTo>
                    <a:lnTo>
                      <a:pt x="1146048" y="932688"/>
                    </a:lnTo>
                    <a:lnTo>
                      <a:pt x="1146048" y="0"/>
                    </a:lnTo>
                    <a:lnTo>
                      <a:pt x="0" y="0"/>
                    </a:lnTo>
                    <a:lnTo>
                      <a:pt x="0" y="932688"/>
                    </a:lnTo>
                    <a:close/>
                  </a:path>
                </a:pathLst>
              </a:custGeom>
              <a:ln w="38100">
                <a:solidFill>
                  <a:srgbClr val="00AF50"/>
                </a:solidFill>
              </a:ln>
            </p:spPr>
            <p:txBody>
              <a:bodyPr wrap="square" lIns="0" tIns="0" rIns="0" bIns="0" rtlCol="0"/>
              <a:lstStyle/>
              <a:p>
                <a:endParaRPr sz="1100"/>
              </a:p>
            </p:txBody>
          </p:sp>
          <p:sp>
            <p:nvSpPr>
              <p:cNvPr id="17" name="object 14">
                <a:extLst>
                  <a:ext uri="{FF2B5EF4-FFF2-40B4-BE49-F238E27FC236}">
                    <a16:creationId xmlns:a16="http://schemas.microsoft.com/office/drawing/2014/main" id="{542ED95B-10F4-4AA8-FE0A-D738FCDE3D58}"/>
                  </a:ext>
                </a:extLst>
              </p:cNvPr>
              <p:cNvSpPr/>
              <p:nvPr/>
            </p:nvSpPr>
            <p:spPr>
              <a:xfrm>
                <a:off x="6537197" y="2809874"/>
                <a:ext cx="865632" cy="865632"/>
              </a:xfrm>
              <a:custGeom>
                <a:avLst/>
                <a:gdLst/>
                <a:ahLst/>
                <a:cxnLst/>
                <a:rect l="l" t="t" r="r" b="b"/>
                <a:pathLst>
                  <a:path w="2077084" h="749935">
                    <a:moveTo>
                      <a:pt x="89407" y="641349"/>
                    </a:moveTo>
                    <a:lnTo>
                      <a:pt x="0" y="732662"/>
                    </a:lnTo>
                    <a:lnTo>
                      <a:pt x="126746" y="749426"/>
                    </a:lnTo>
                    <a:lnTo>
                      <a:pt x="116435" y="719581"/>
                    </a:lnTo>
                    <a:lnTo>
                      <a:pt x="96266" y="719581"/>
                    </a:lnTo>
                    <a:lnTo>
                      <a:pt x="83820" y="683640"/>
                    </a:lnTo>
                    <a:lnTo>
                      <a:pt x="101866" y="677411"/>
                    </a:lnTo>
                    <a:lnTo>
                      <a:pt x="89407" y="641349"/>
                    </a:lnTo>
                    <a:close/>
                  </a:path>
                  <a:path w="2077084" h="749935">
                    <a:moveTo>
                      <a:pt x="101866" y="677411"/>
                    </a:moveTo>
                    <a:lnTo>
                      <a:pt x="83820" y="683640"/>
                    </a:lnTo>
                    <a:lnTo>
                      <a:pt x="96266" y="719581"/>
                    </a:lnTo>
                    <a:lnTo>
                      <a:pt x="114286" y="713362"/>
                    </a:lnTo>
                    <a:lnTo>
                      <a:pt x="101866" y="677411"/>
                    </a:lnTo>
                    <a:close/>
                  </a:path>
                  <a:path w="2077084" h="749935">
                    <a:moveTo>
                      <a:pt x="114286" y="713362"/>
                    </a:moveTo>
                    <a:lnTo>
                      <a:pt x="96266" y="719581"/>
                    </a:lnTo>
                    <a:lnTo>
                      <a:pt x="116435" y="719581"/>
                    </a:lnTo>
                    <a:lnTo>
                      <a:pt x="114286" y="713362"/>
                    </a:lnTo>
                    <a:close/>
                  </a:path>
                  <a:path w="2077084" h="749935">
                    <a:moveTo>
                      <a:pt x="2064384" y="0"/>
                    </a:moveTo>
                    <a:lnTo>
                      <a:pt x="101866" y="677411"/>
                    </a:lnTo>
                    <a:lnTo>
                      <a:pt x="114286" y="713362"/>
                    </a:lnTo>
                    <a:lnTo>
                      <a:pt x="2076830" y="36067"/>
                    </a:lnTo>
                    <a:lnTo>
                      <a:pt x="2064384" y="0"/>
                    </a:lnTo>
                    <a:close/>
                  </a:path>
                </a:pathLst>
              </a:custGeom>
              <a:solidFill>
                <a:srgbClr val="00AF50"/>
              </a:solidFill>
            </p:spPr>
            <p:txBody>
              <a:bodyPr wrap="square" lIns="0" tIns="0" rIns="0" bIns="0" rtlCol="0"/>
              <a:lstStyle/>
              <a:p>
                <a:endParaRPr sz="1100"/>
              </a:p>
            </p:txBody>
          </p:sp>
        </p:grpSp>
        <p:grpSp>
          <p:nvGrpSpPr>
            <p:cNvPr id="24" name="Group 23">
              <a:extLst>
                <a:ext uri="{FF2B5EF4-FFF2-40B4-BE49-F238E27FC236}">
                  <a16:creationId xmlns:a16="http://schemas.microsoft.com/office/drawing/2014/main" id="{3833E224-77CA-80AD-6356-17199487C3A6}"/>
                </a:ext>
              </a:extLst>
            </p:cNvPr>
            <p:cNvGrpSpPr/>
            <p:nvPr/>
          </p:nvGrpSpPr>
          <p:grpSpPr>
            <a:xfrm>
              <a:off x="1009216" y="1132426"/>
              <a:ext cx="6954310" cy="3437544"/>
              <a:chOff x="1009216" y="1132426"/>
              <a:chExt cx="6954310" cy="3437544"/>
            </a:xfrm>
          </p:grpSpPr>
          <p:pic>
            <p:nvPicPr>
              <p:cNvPr id="6" name="object 3">
                <a:extLst>
                  <a:ext uri="{FF2B5EF4-FFF2-40B4-BE49-F238E27FC236}">
                    <a16:creationId xmlns:a16="http://schemas.microsoft.com/office/drawing/2014/main" id="{BDF4DBF6-EDA4-385B-2132-4615142F6718}"/>
                  </a:ext>
                </a:extLst>
              </p:cNvPr>
              <p:cNvPicPr/>
              <p:nvPr/>
            </p:nvPicPr>
            <p:blipFill>
              <a:blip r:embed="rId3" cstate="print"/>
              <a:stretch>
                <a:fillRect/>
              </a:stretch>
            </p:blipFill>
            <p:spPr>
              <a:xfrm>
                <a:off x="1949061" y="1132426"/>
                <a:ext cx="914400" cy="915925"/>
              </a:xfrm>
              <a:prstGeom prst="rect">
                <a:avLst/>
              </a:prstGeom>
            </p:spPr>
          </p:pic>
          <p:pic>
            <p:nvPicPr>
              <p:cNvPr id="7" name="object 4">
                <a:extLst>
                  <a:ext uri="{FF2B5EF4-FFF2-40B4-BE49-F238E27FC236}">
                    <a16:creationId xmlns:a16="http://schemas.microsoft.com/office/drawing/2014/main" id="{1F466876-2362-0910-DC4B-A6977FDC88CF}"/>
                  </a:ext>
                </a:extLst>
              </p:cNvPr>
              <p:cNvPicPr/>
              <p:nvPr/>
            </p:nvPicPr>
            <p:blipFill>
              <a:blip r:embed="rId4" cstate="print"/>
              <a:stretch>
                <a:fillRect/>
              </a:stretch>
            </p:blipFill>
            <p:spPr>
              <a:xfrm>
                <a:off x="6104381" y="1179853"/>
                <a:ext cx="865631" cy="865631"/>
              </a:xfrm>
              <a:prstGeom prst="rect">
                <a:avLst/>
              </a:prstGeom>
            </p:spPr>
          </p:pic>
          <p:grpSp>
            <p:nvGrpSpPr>
              <p:cNvPr id="8" name="object 5">
                <a:extLst>
                  <a:ext uri="{FF2B5EF4-FFF2-40B4-BE49-F238E27FC236}">
                    <a16:creationId xmlns:a16="http://schemas.microsoft.com/office/drawing/2014/main" id="{D335F1CB-FCE5-FFD0-2B5B-47C2A9006A98}"/>
                  </a:ext>
                </a:extLst>
              </p:cNvPr>
              <p:cNvGrpSpPr/>
              <p:nvPr/>
            </p:nvGrpSpPr>
            <p:grpSpPr>
              <a:xfrm>
                <a:off x="2770632" y="3122676"/>
                <a:ext cx="3602990" cy="875030"/>
                <a:chOff x="2770632" y="3122676"/>
                <a:chExt cx="3602990" cy="875030"/>
              </a:xfrm>
            </p:grpSpPr>
            <p:pic>
              <p:nvPicPr>
                <p:cNvPr id="9" name="object 6">
                  <a:extLst>
                    <a:ext uri="{FF2B5EF4-FFF2-40B4-BE49-F238E27FC236}">
                      <a16:creationId xmlns:a16="http://schemas.microsoft.com/office/drawing/2014/main" id="{127B8C9A-E2B4-4F96-A81C-8EE42643AC1A}"/>
                    </a:ext>
                  </a:extLst>
                </p:cNvPr>
                <p:cNvPicPr/>
                <p:nvPr/>
              </p:nvPicPr>
              <p:blipFill>
                <a:blip r:embed="rId5" cstate="print"/>
                <a:stretch>
                  <a:fillRect/>
                </a:stretch>
              </p:blipFill>
              <p:spPr>
                <a:xfrm>
                  <a:off x="2770632" y="3122676"/>
                  <a:ext cx="865632" cy="865632"/>
                </a:xfrm>
                <a:prstGeom prst="rect">
                  <a:avLst/>
                </a:prstGeom>
              </p:spPr>
            </p:pic>
            <p:pic>
              <p:nvPicPr>
                <p:cNvPr id="10" name="object 7">
                  <a:extLst>
                    <a:ext uri="{FF2B5EF4-FFF2-40B4-BE49-F238E27FC236}">
                      <a16:creationId xmlns:a16="http://schemas.microsoft.com/office/drawing/2014/main" id="{41457E92-40F3-4455-E1B8-9119C02E745C}"/>
                    </a:ext>
                  </a:extLst>
                </p:cNvPr>
                <p:cNvPicPr/>
                <p:nvPr/>
              </p:nvPicPr>
              <p:blipFill>
                <a:blip r:embed="rId6" cstate="print"/>
                <a:stretch>
                  <a:fillRect/>
                </a:stretch>
              </p:blipFill>
              <p:spPr>
                <a:xfrm>
                  <a:off x="4139184" y="3131820"/>
                  <a:ext cx="865632" cy="865631"/>
                </a:xfrm>
                <a:prstGeom prst="rect">
                  <a:avLst/>
                </a:prstGeom>
              </p:spPr>
            </p:pic>
            <p:pic>
              <p:nvPicPr>
                <p:cNvPr id="11" name="object 8">
                  <a:extLst>
                    <a:ext uri="{FF2B5EF4-FFF2-40B4-BE49-F238E27FC236}">
                      <a16:creationId xmlns:a16="http://schemas.microsoft.com/office/drawing/2014/main" id="{BA4F81A6-ED00-D419-17E1-A18E5139B72F}"/>
                    </a:ext>
                  </a:extLst>
                </p:cNvPr>
                <p:cNvPicPr/>
                <p:nvPr/>
              </p:nvPicPr>
              <p:blipFill>
                <a:blip r:embed="rId7" cstate="print"/>
                <a:stretch>
                  <a:fillRect/>
                </a:stretch>
              </p:blipFill>
              <p:spPr>
                <a:xfrm>
                  <a:off x="5507736" y="3122676"/>
                  <a:ext cx="865632" cy="865632"/>
                </a:xfrm>
                <a:prstGeom prst="rect">
                  <a:avLst/>
                </a:prstGeom>
              </p:spPr>
            </p:pic>
          </p:grpSp>
          <p:sp>
            <p:nvSpPr>
              <p:cNvPr id="12" name="object 9">
                <a:extLst>
                  <a:ext uri="{FF2B5EF4-FFF2-40B4-BE49-F238E27FC236}">
                    <a16:creationId xmlns:a16="http://schemas.microsoft.com/office/drawing/2014/main" id="{29166C94-41E6-FE37-D522-1F9EA51E6895}"/>
                  </a:ext>
                </a:extLst>
              </p:cNvPr>
              <p:cNvSpPr txBox="1"/>
              <p:nvPr/>
            </p:nvSpPr>
            <p:spPr>
              <a:xfrm>
                <a:off x="1319262" y="2209224"/>
                <a:ext cx="2285999" cy="482285"/>
              </a:xfrm>
              <a:prstGeom prst="rect">
                <a:avLst/>
              </a:prstGeom>
              <a:ln w="19050">
                <a:solidFill>
                  <a:srgbClr val="0875E0"/>
                </a:solidFill>
              </a:ln>
            </p:spPr>
            <p:txBody>
              <a:bodyPr vert="horz" wrap="square" lIns="0" tIns="39370" rIns="0" bIns="0" rtlCol="0" anchor="ctr">
                <a:spAutoFit/>
              </a:bodyPr>
              <a:lstStyle/>
              <a:p>
                <a:pPr marR="5080" algn="ctr">
                  <a:spcBef>
                    <a:spcPts val="100"/>
                  </a:spcBef>
                </a:pPr>
                <a:r>
                  <a:rPr sz="900">
                    <a:solidFill>
                      <a:srgbClr val="606060"/>
                    </a:solidFill>
                    <a:latin typeface="Arial MT"/>
                  </a:rPr>
                  <a:t>Recruiter 1</a:t>
                </a:r>
              </a:p>
              <a:p>
                <a:pPr marR="5080" algn="ctr">
                  <a:spcBef>
                    <a:spcPts val="100"/>
                  </a:spcBef>
                </a:pPr>
                <a:r>
                  <a:rPr sz="900">
                    <a:solidFill>
                      <a:srgbClr val="606060"/>
                    </a:solidFill>
                    <a:latin typeface="Arial MT"/>
                  </a:rPr>
                  <a:t>Access to Org 1, 2, 3</a:t>
                </a:r>
              </a:p>
            </p:txBody>
          </p:sp>
          <p:sp>
            <p:nvSpPr>
              <p:cNvPr id="13" name="object 10">
                <a:extLst>
                  <a:ext uri="{FF2B5EF4-FFF2-40B4-BE49-F238E27FC236}">
                    <a16:creationId xmlns:a16="http://schemas.microsoft.com/office/drawing/2014/main" id="{9437D338-F001-921C-EA69-941C7032C50B}"/>
                  </a:ext>
                </a:extLst>
              </p:cNvPr>
              <p:cNvSpPr txBox="1"/>
              <p:nvPr/>
            </p:nvSpPr>
            <p:spPr>
              <a:xfrm>
                <a:off x="5395521" y="2234228"/>
                <a:ext cx="2285999" cy="485100"/>
              </a:xfrm>
              <a:prstGeom prst="rect">
                <a:avLst/>
              </a:prstGeom>
              <a:ln w="19050">
                <a:solidFill>
                  <a:srgbClr val="00AF50"/>
                </a:solidFill>
              </a:ln>
            </p:spPr>
            <p:txBody>
              <a:bodyPr vert="horz" wrap="square" lIns="0" tIns="41275" rIns="0" bIns="0" rtlCol="0">
                <a:spAutoFit/>
              </a:bodyPr>
              <a:lstStyle/>
              <a:p>
                <a:pPr marR="5080" algn="ctr">
                  <a:spcBef>
                    <a:spcPts val="100"/>
                  </a:spcBef>
                </a:pPr>
                <a:r>
                  <a:rPr sz="900">
                    <a:solidFill>
                      <a:srgbClr val="606060"/>
                    </a:solidFill>
                    <a:latin typeface="Arial MT"/>
                  </a:rPr>
                  <a:t>Recruiter 2</a:t>
                </a:r>
              </a:p>
              <a:p>
                <a:pPr marR="5080" algn="ctr">
                  <a:spcBef>
                    <a:spcPts val="100"/>
                  </a:spcBef>
                </a:pPr>
                <a:r>
                  <a:rPr sz="900">
                    <a:solidFill>
                      <a:srgbClr val="606060"/>
                    </a:solidFill>
                    <a:latin typeface="Arial MT"/>
                  </a:rPr>
                  <a:t>Access to Org 3</a:t>
                </a:r>
              </a:p>
            </p:txBody>
          </p:sp>
          <p:sp>
            <p:nvSpPr>
              <p:cNvPr id="18" name="object 15">
                <a:extLst>
                  <a:ext uri="{FF2B5EF4-FFF2-40B4-BE49-F238E27FC236}">
                    <a16:creationId xmlns:a16="http://schemas.microsoft.com/office/drawing/2014/main" id="{52890B40-6307-BBC1-2AB2-E27532C02400}"/>
                  </a:ext>
                </a:extLst>
              </p:cNvPr>
              <p:cNvSpPr/>
              <p:nvPr/>
            </p:nvSpPr>
            <p:spPr>
              <a:xfrm>
                <a:off x="1512136" y="2747967"/>
                <a:ext cx="873851" cy="1001964"/>
              </a:xfrm>
              <a:custGeom>
                <a:avLst/>
                <a:gdLst/>
                <a:ahLst/>
                <a:cxnLst/>
                <a:rect l="l" t="t" r="r" b="b"/>
                <a:pathLst>
                  <a:path w="2055495" h="848360">
                    <a:moveTo>
                      <a:pt x="1942261" y="812578"/>
                    </a:moveTo>
                    <a:lnTo>
                      <a:pt x="1928075" y="847979"/>
                    </a:lnTo>
                    <a:lnTo>
                      <a:pt x="2055456" y="837311"/>
                    </a:lnTo>
                    <a:lnTo>
                      <a:pt x="2039775" y="819658"/>
                    </a:lnTo>
                    <a:lnTo>
                      <a:pt x="1959952" y="819658"/>
                    </a:lnTo>
                    <a:lnTo>
                      <a:pt x="1942261" y="812578"/>
                    </a:lnTo>
                    <a:close/>
                  </a:path>
                  <a:path w="2055495" h="848360">
                    <a:moveTo>
                      <a:pt x="1956463" y="777137"/>
                    </a:moveTo>
                    <a:lnTo>
                      <a:pt x="1942261" y="812578"/>
                    </a:lnTo>
                    <a:lnTo>
                      <a:pt x="1959952" y="819658"/>
                    </a:lnTo>
                    <a:lnTo>
                      <a:pt x="1974176" y="784225"/>
                    </a:lnTo>
                    <a:lnTo>
                      <a:pt x="1956463" y="777137"/>
                    </a:lnTo>
                    <a:close/>
                  </a:path>
                  <a:path w="2055495" h="848360">
                    <a:moveTo>
                      <a:pt x="1970620" y="741807"/>
                    </a:moveTo>
                    <a:lnTo>
                      <a:pt x="1956463" y="777137"/>
                    </a:lnTo>
                    <a:lnTo>
                      <a:pt x="1974176" y="784225"/>
                    </a:lnTo>
                    <a:lnTo>
                      <a:pt x="1959952" y="819658"/>
                    </a:lnTo>
                    <a:lnTo>
                      <a:pt x="2039775" y="819658"/>
                    </a:lnTo>
                    <a:lnTo>
                      <a:pt x="1970620" y="741807"/>
                    </a:lnTo>
                    <a:close/>
                  </a:path>
                  <a:path w="2055495" h="848360">
                    <a:moveTo>
                      <a:pt x="14147" y="0"/>
                    </a:moveTo>
                    <a:lnTo>
                      <a:pt x="0" y="35306"/>
                    </a:lnTo>
                    <a:lnTo>
                      <a:pt x="1942261" y="812578"/>
                    </a:lnTo>
                    <a:lnTo>
                      <a:pt x="1956463" y="777137"/>
                    </a:lnTo>
                    <a:lnTo>
                      <a:pt x="14147" y="0"/>
                    </a:lnTo>
                    <a:close/>
                  </a:path>
                </a:pathLst>
              </a:custGeom>
              <a:solidFill>
                <a:srgbClr val="0875E0"/>
              </a:solidFill>
            </p:spPr>
            <p:txBody>
              <a:bodyPr wrap="square" lIns="0" tIns="0" rIns="0" bIns="0" rtlCol="0"/>
              <a:lstStyle/>
              <a:p>
                <a:endParaRPr sz="1100"/>
              </a:p>
            </p:txBody>
          </p:sp>
          <p:sp>
            <p:nvSpPr>
              <p:cNvPr id="19" name="object 16">
                <a:extLst>
                  <a:ext uri="{FF2B5EF4-FFF2-40B4-BE49-F238E27FC236}">
                    <a16:creationId xmlns:a16="http://schemas.microsoft.com/office/drawing/2014/main" id="{148D9916-CE04-C679-B4B8-008DF5F20A3B}"/>
                  </a:ext>
                </a:extLst>
              </p:cNvPr>
              <p:cNvSpPr txBox="1"/>
              <p:nvPr/>
            </p:nvSpPr>
            <p:spPr>
              <a:xfrm>
                <a:off x="6877676" y="3324879"/>
                <a:ext cx="1085850" cy="220500"/>
              </a:xfrm>
              <a:prstGeom prst="rect">
                <a:avLst/>
              </a:prstGeom>
            </p:spPr>
            <p:txBody>
              <a:bodyPr vert="horz" wrap="square" lIns="0" tIns="12065" rIns="0" bIns="0" rtlCol="0">
                <a:spAutoFit/>
              </a:bodyPr>
              <a:lstStyle/>
              <a:p>
                <a:pPr marR="5080" algn="ctr">
                  <a:spcBef>
                    <a:spcPts val="100"/>
                  </a:spcBef>
                </a:pPr>
                <a:r>
                  <a:rPr sz="900">
                    <a:solidFill>
                      <a:srgbClr val="606060"/>
                    </a:solidFill>
                    <a:latin typeface="Arial MT"/>
                  </a:rPr>
                  <a:t>Sees only 1</a:t>
                </a:r>
              </a:p>
            </p:txBody>
          </p:sp>
          <p:sp>
            <p:nvSpPr>
              <p:cNvPr id="20" name="object 17">
                <a:extLst>
                  <a:ext uri="{FF2B5EF4-FFF2-40B4-BE49-F238E27FC236}">
                    <a16:creationId xmlns:a16="http://schemas.microsoft.com/office/drawing/2014/main" id="{C85D30E4-635A-1F8B-774D-E4800092F2AE}"/>
                  </a:ext>
                </a:extLst>
              </p:cNvPr>
              <p:cNvSpPr txBox="1"/>
              <p:nvPr/>
            </p:nvSpPr>
            <p:spPr>
              <a:xfrm>
                <a:off x="1009216" y="3285736"/>
                <a:ext cx="748664" cy="220500"/>
              </a:xfrm>
              <a:prstGeom prst="rect">
                <a:avLst/>
              </a:prstGeom>
            </p:spPr>
            <p:txBody>
              <a:bodyPr vert="horz" wrap="square" lIns="0" tIns="12065" rIns="0" bIns="0" rtlCol="0">
                <a:spAutoFit/>
              </a:bodyPr>
              <a:lstStyle/>
              <a:p>
                <a:pPr marR="5080" algn="ctr">
                  <a:spcBef>
                    <a:spcPts val="100"/>
                  </a:spcBef>
                </a:pPr>
                <a:r>
                  <a:rPr sz="900">
                    <a:solidFill>
                      <a:srgbClr val="606060"/>
                    </a:solidFill>
                    <a:latin typeface="Arial MT"/>
                  </a:rPr>
                  <a:t>Sees all</a:t>
                </a:r>
              </a:p>
            </p:txBody>
          </p:sp>
          <p:sp>
            <p:nvSpPr>
              <p:cNvPr id="21" name="object 18">
                <a:extLst>
                  <a:ext uri="{FF2B5EF4-FFF2-40B4-BE49-F238E27FC236}">
                    <a16:creationId xmlns:a16="http://schemas.microsoft.com/office/drawing/2014/main" id="{7EDA5AB9-C1CB-E3AF-0831-9FB4C66F3DFB}"/>
                  </a:ext>
                </a:extLst>
              </p:cNvPr>
              <p:cNvSpPr txBox="1"/>
              <p:nvPr/>
            </p:nvSpPr>
            <p:spPr>
              <a:xfrm>
                <a:off x="2732658" y="4128312"/>
                <a:ext cx="942976" cy="424111"/>
              </a:xfrm>
              <a:prstGeom prst="rect">
                <a:avLst/>
              </a:prstGeom>
            </p:spPr>
            <p:txBody>
              <a:bodyPr vert="horz" wrap="square" lIns="0" tIns="12700" rIns="0" bIns="0" rtlCol="0">
                <a:spAutoFit/>
              </a:bodyPr>
              <a:lstStyle/>
              <a:p>
                <a:pPr marR="5080" algn="ctr">
                  <a:lnSpc>
                    <a:spcPct val="100000"/>
                  </a:lnSpc>
                  <a:spcBef>
                    <a:spcPts val="100"/>
                  </a:spcBef>
                </a:pPr>
                <a:r>
                  <a:rPr sz="900">
                    <a:solidFill>
                      <a:srgbClr val="606060"/>
                    </a:solidFill>
                    <a:latin typeface="Arial MT"/>
                    <a:cs typeface="Arial MT"/>
                  </a:rPr>
                  <a:t>Applicant</a:t>
                </a:r>
                <a:r>
                  <a:rPr sz="900" spc="-40">
                    <a:solidFill>
                      <a:srgbClr val="606060"/>
                    </a:solidFill>
                    <a:latin typeface="Arial MT"/>
                    <a:cs typeface="Arial MT"/>
                  </a:rPr>
                  <a:t> </a:t>
                </a:r>
                <a:r>
                  <a:rPr sz="900">
                    <a:solidFill>
                      <a:srgbClr val="606060"/>
                    </a:solidFill>
                    <a:latin typeface="Arial MT"/>
                    <a:cs typeface="Arial MT"/>
                  </a:rPr>
                  <a:t>in  Org</a:t>
                </a:r>
                <a:r>
                  <a:rPr sz="900" spc="-35">
                    <a:solidFill>
                      <a:srgbClr val="606060"/>
                    </a:solidFill>
                    <a:latin typeface="Arial MT"/>
                    <a:cs typeface="Arial MT"/>
                  </a:rPr>
                  <a:t> </a:t>
                </a:r>
                <a:r>
                  <a:rPr sz="900">
                    <a:solidFill>
                      <a:srgbClr val="606060"/>
                    </a:solidFill>
                    <a:latin typeface="Arial MT"/>
                    <a:cs typeface="Arial MT"/>
                  </a:rPr>
                  <a:t>1</a:t>
                </a:r>
                <a:endParaRPr sz="900">
                  <a:latin typeface="Arial MT"/>
                  <a:cs typeface="Arial MT"/>
                </a:endParaRPr>
              </a:p>
            </p:txBody>
          </p:sp>
          <p:sp>
            <p:nvSpPr>
              <p:cNvPr id="22" name="object 19">
                <a:extLst>
                  <a:ext uri="{FF2B5EF4-FFF2-40B4-BE49-F238E27FC236}">
                    <a16:creationId xmlns:a16="http://schemas.microsoft.com/office/drawing/2014/main" id="{09F3CE9E-E15C-8E78-9A24-865722CACCBF}"/>
                  </a:ext>
                </a:extLst>
              </p:cNvPr>
              <p:cNvSpPr txBox="1"/>
              <p:nvPr/>
            </p:nvSpPr>
            <p:spPr>
              <a:xfrm>
                <a:off x="4077080" y="4127093"/>
                <a:ext cx="942976" cy="442877"/>
              </a:xfrm>
              <a:prstGeom prst="rect">
                <a:avLst/>
              </a:prstGeom>
            </p:spPr>
            <p:txBody>
              <a:bodyPr vert="horz" wrap="square" lIns="0" tIns="12700" rIns="0" bIns="0" rtlCol="0">
                <a:spAutoFit/>
              </a:bodyPr>
              <a:lstStyle/>
              <a:p>
                <a:pPr marR="5080" algn="ctr">
                  <a:spcBef>
                    <a:spcPts val="100"/>
                  </a:spcBef>
                </a:pPr>
                <a:r>
                  <a:rPr sz="900">
                    <a:solidFill>
                      <a:srgbClr val="606060"/>
                    </a:solidFill>
                    <a:latin typeface="Arial MT"/>
                  </a:rPr>
                  <a:t>Applicant in</a:t>
                </a:r>
              </a:p>
              <a:p>
                <a:pPr marR="5080" algn="ctr">
                  <a:spcBef>
                    <a:spcPts val="100"/>
                  </a:spcBef>
                </a:pPr>
                <a:r>
                  <a:rPr sz="900">
                    <a:solidFill>
                      <a:srgbClr val="606060"/>
                    </a:solidFill>
                    <a:latin typeface="Arial MT"/>
                  </a:rPr>
                  <a:t>Org 2</a:t>
                </a:r>
              </a:p>
            </p:txBody>
          </p:sp>
          <p:sp>
            <p:nvSpPr>
              <p:cNvPr id="23" name="object 20">
                <a:extLst>
                  <a:ext uri="{FF2B5EF4-FFF2-40B4-BE49-F238E27FC236}">
                    <a16:creationId xmlns:a16="http://schemas.microsoft.com/office/drawing/2014/main" id="{BDCE1AC0-3CE0-DD31-70CC-3F8AD7A84A13}"/>
                  </a:ext>
                </a:extLst>
              </p:cNvPr>
              <p:cNvSpPr txBox="1"/>
              <p:nvPr/>
            </p:nvSpPr>
            <p:spPr>
              <a:xfrm>
                <a:off x="5470015" y="4132274"/>
                <a:ext cx="942976" cy="424111"/>
              </a:xfrm>
              <a:prstGeom prst="rect">
                <a:avLst/>
              </a:prstGeom>
            </p:spPr>
            <p:txBody>
              <a:bodyPr vert="horz" wrap="square" lIns="0" tIns="12700" rIns="0" bIns="0" rtlCol="0">
                <a:spAutoFit/>
              </a:bodyPr>
              <a:lstStyle/>
              <a:p>
                <a:pPr marR="5080" indent="-236220" algn="ctr">
                  <a:spcBef>
                    <a:spcPts val="100"/>
                  </a:spcBef>
                </a:pPr>
                <a:r>
                  <a:rPr sz="900">
                    <a:solidFill>
                      <a:srgbClr val="606060"/>
                    </a:solidFill>
                    <a:latin typeface="Arial MT"/>
                  </a:rPr>
                  <a:t>Applicant i</a:t>
                </a:r>
                <a:r>
                  <a:rPr lang="en-US" sz="900">
                    <a:solidFill>
                      <a:srgbClr val="606060"/>
                    </a:solidFill>
                    <a:latin typeface="Arial MT"/>
                  </a:rPr>
                  <a:t>n  </a:t>
                </a:r>
                <a:r>
                  <a:rPr sz="900">
                    <a:solidFill>
                      <a:srgbClr val="606060"/>
                    </a:solidFill>
                    <a:latin typeface="Arial MT"/>
                  </a:rPr>
                  <a:t>Org 3</a:t>
                </a:r>
              </a:p>
            </p:txBody>
          </p:sp>
        </p:grpSp>
      </p:grpSp>
      <p:grpSp>
        <p:nvGrpSpPr>
          <p:cNvPr id="59" name="Group 58">
            <a:extLst>
              <a:ext uri="{FF2B5EF4-FFF2-40B4-BE49-F238E27FC236}">
                <a16:creationId xmlns:a16="http://schemas.microsoft.com/office/drawing/2014/main" id="{EE402249-BABF-ECC1-AB91-1A1B39F64A75}"/>
              </a:ext>
            </a:extLst>
          </p:cNvPr>
          <p:cNvGrpSpPr/>
          <p:nvPr/>
        </p:nvGrpSpPr>
        <p:grpSpPr>
          <a:xfrm>
            <a:off x="6617864" y="3138460"/>
            <a:ext cx="4638710" cy="2707021"/>
            <a:chOff x="1373529" y="865632"/>
            <a:chExt cx="6649759" cy="3880612"/>
          </a:xfrm>
        </p:grpSpPr>
        <p:pic>
          <p:nvPicPr>
            <p:cNvPr id="43" name="object 3">
              <a:extLst>
                <a:ext uri="{FF2B5EF4-FFF2-40B4-BE49-F238E27FC236}">
                  <a16:creationId xmlns:a16="http://schemas.microsoft.com/office/drawing/2014/main" id="{751829E5-B633-CDF7-28C2-C42A4BE5EFBE}"/>
                </a:ext>
              </a:extLst>
            </p:cNvPr>
            <p:cNvPicPr/>
            <p:nvPr/>
          </p:nvPicPr>
          <p:blipFill>
            <a:blip r:embed="rId3" cstate="print"/>
            <a:stretch>
              <a:fillRect/>
            </a:stretch>
          </p:blipFill>
          <p:spPr>
            <a:xfrm>
              <a:off x="2182355" y="865632"/>
              <a:ext cx="914400" cy="914400"/>
            </a:xfrm>
            <a:prstGeom prst="rect">
              <a:avLst/>
            </a:prstGeom>
          </p:spPr>
        </p:pic>
        <p:pic>
          <p:nvPicPr>
            <p:cNvPr id="44" name="object 4">
              <a:extLst>
                <a:ext uri="{FF2B5EF4-FFF2-40B4-BE49-F238E27FC236}">
                  <a16:creationId xmlns:a16="http://schemas.microsoft.com/office/drawing/2014/main" id="{5D0B731A-805D-FADB-232D-B58FC6640186}"/>
                </a:ext>
              </a:extLst>
            </p:cNvPr>
            <p:cNvPicPr/>
            <p:nvPr/>
          </p:nvPicPr>
          <p:blipFill>
            <a:blip r:embed="rId4" cstate="print"/>
            <a:stretch>
              <a:fillRect/>
            </a:stretch>
          </p:blipFill>
          <p:spPr>
            <a:xfrm>
              <a:off x="6176129" y="900695"/>
              <a:ext cx="865631" cy="865632"/>
            </a:xfrm>
            <a:prstGeom prst="rect">
              <a:avLst/>
            </a:prstGeom>
          </p:spPr>
        </p:pic>
        <p:sp>
          <p:nvSpPr>
            <p:cNvPr id="45" name="object 5">
              <a:extLst>
                <a:ext uri="{FF2B5EF4-FFF2-40B4-BE49-F238E27FC236}">
                  <a16:creationId xmlns:a16="http://schemas.microsoft.com/office/drawing/2014/main" id="{CD4023A3-7DBB-D42F-04D8-A4822BFF0966}"/>
                </a:ext>
              </a:extLst>
            </p:cNvPr>
            <p:cNvSpPr txBox="1"/>
            <p:nvPr/>
          </p:nvSpPr>
          <p:spPr>
            <a:xfrm>
              <a:off x="1480565" y="1918482"/>
              <a:ext cx="2286000" cy="654459"/>
            </a:xfrm>
            <a:prstGeom prst="rect">
              <a:avLst/>
            </a:prstGeom>
            <a:ln w="19050">
              <a:solidFill>
                <a:srgbClr val="0875E0"/>
              </a:solidFill>
            </a:ln>
          </p:spPr>
          <p:txBody>
            <a:bodyPr vert="horz" wrap="square" lIns="0" tIns="40640" rIns="0" bIns="0" rtlCol="0">
              <a:spAutoFit/>
            </a:bodyPr>
            <a:lstStyle/>
            <a:p>
              <a:pPr algn="ctr">
                <a:lnSpc>
                  <a:spcPct val="100000"/>
                </a:lnSpc>
                <a:spcBef>
                  <a:spcPts val="320"/>
                </a:spcBef>
              </a:pPr>
              <a:r>
                <a:rPr sz="900">
                  <a:solidFill>
                    <a:srgbClr val="606060"/>
                  </a:solidFill>
                  <a:latin typeface="Arial MT"/>
                </a:rPr>
                <a:t>Recruiter 1</a:t>
              </a:r>
            </a:p>
            <a:p>
              <a:pPr marL="190500" marR="187325" algn="ctr">
                <a:lnSpc>
                  <a:spcPct val="100000"/>
                </a:lnSpc>
              </a:pPr>
              <a:r>
                <a:rPr sz="900">
                  <a:solidFill>
                    <a:srgbClr val="606060"/>
                  </a:solidFill>
                  <a:latin typeface="Arial MT"/>
                </a:rPr>
                <a:t>Access to Org 1, 2, 3  Created Private Pool</a:t>
              </a:r>
            </a:p>
          </p:txBody>
        </p:sp>
        <p:sp>
          <p:nvSpPr>
            <p:cNvPr id="46" name="object 6">
              <a:extLst>
                <a:ext uri="{FF2B5EF4-FFF2-40B4-BE49-F238E27FC236}">
                  <a16:creationId xmlns:a16="http://schemas.microsoft.com/office/drawing/2014/main" id="{24F73D65-E17E-9B77-FBC9-168EFAABFE9B}"/>
                </a:ext>
              </a:extLst>
            </p:cNvPr>
            <p:cNvSpPr txBox="1"/>
            <p:nvPr/>
          </p:nvSpPr>
          <p:spPr>
            <a:xfrm>
              <a:off x="5246432" y="1892326"/>
              <a:ext cx="2776856" cy="853004"/>
            </a:xfrm>
            <a:prstGeom prst="rect">
              <a:avLst/>
            </a:prstGeom>
            <a:ln w="19050">
              <a:solidFill>
                <a:srgbClr val="00AF50"/>
              </a:solidFill>
            </a:ln>
          </p:spPr>
          <p:txBody>
            <a:bodyPr vert="horz" wrap="square" lIns="0" tIns="40640" rIns="0" bIns="0" rtlCol="0">
              <a:spAutoFit/>
            </a:bodyPr>
            <a:lstStyle/>
            <a:p>
              <a:pPr marL="664210" marR="657860" indent="635" algn="ctr">
                <a:lnSpc>
                  <a:spcPct val="100000"/>
                </a:lnSpc>
                <a:spcBef>
                  <a:spcPts val="320"/>
                </a:spcBef>
              </a:pPr>
              <a:r>
                <a:rPr sz="900">
                  <a:solidFill>
                    <a:srgbClr val="606060"/>
                  </a:solidFill>
                  <a:latin typeface="Arial MT"/>
                </a:rPr>
                <a:t>Recruiter 2  Access to Org 3</a:t>
              </a:r>
            </a:p>
            <a:p>
              <a:pPr algn="ctr">
                <a:lnSpc>
                  <a:spcPct val="100000"/>
                </a:lnSpc>
              </a:pPr>
              <a:r>
                <a:rPr sz="900">
                  <a:solidFill>
                    <a:srgbClr val="606060"/>
                  </a:solidFill>
                  <a:latin typeface="Arial MT"/>
                </a:rPr>
                <a:t>Not granted access to pool.</a:t>
              </a:r>
            </a:p>
          </p:txBody>
        </p:sp>
        <p:grpSp>
          <p:nvGrpSpPr>
            <p:cNvPr id="47" name="object 7">
              <a:extLst>
                <a:ext uri="{FF2B5EF4-FFF2-40B4-BE49-F238E27FC236}">
                  <a16:creationId xmlns:a16="http://schemas.microsoft.com/office/drawing/2014/main" id="{D7BB6E63-72C3-B2BC-21F4-C6C4B3655684}"/>
                </a:ext>
              </a:extLst>
            </p:cNvPr>
            <p:cNvGrpSpPr/>
            <p:nvPr/>
          </p:nvGrpSpPr>
          <p:grpSpPr>
            <a:xfrm>
              <a:off x="2444495" y="2980944"/>
              <a:ext cx="4209415" cy="1765300"/>
              <a:chOff x="2444495" y="2980944"/>
              <a:chExt cx="4209415" cy="1765300"/>
            </a:xfrm>
          </p:grpSpPr>
          <p:sp>
            <p:nvSpPr>
              <p:cNvPr id="48" name="object 8">
                <a:extLst>
                  <a:ext uri="{FF2B5EF4-FFF2-40B4-BE49-F238E27FC236}">
                    <a16:creationId xmlns:a16="http://schemas.microsoft.com/office/drawing/2014/main" id="{93E1D711-F606-7D71-B212-3E3DA591E85F}"/>
                  </a:ext>
                </a:extLst>
              </p:cNvPr>
              <p:cNvSpPr/>
              <p:nvPr/>
            </p:nvSpPr>
            <p:spPr>
              <a:xfrm>
                <a:off x="2463545" y="2999994"/>
                <a:ext cx="4171315" cy="1727200"/>
              </a:xfrm>
              <a:custGeom>
                <a:avLst/>
                <a:gdLst/>
                <a:ahLst/>
                <a:cxnLst/>
                <a:rect l="l" t="t" r="r" b="b"/>
                <a:pathLst>
                  <a:path w="4171315" h="1727200">
                    <a:moveTo>
                      <a:pt x="0" y="1726692"/>
                    </a:moveTo>
                    <a:lnTo>
                      <a:pt x="4171187" y="1726692"/>
                    </a:lnTo>
                    <a:lnTo>
                      <a:pt x="4171187" y="0"/>
                    </a:lnTo>
                    <a:lnTo>
                      <a:pt x="0" y="0"/>
                    </a:lnTo>
                    <a:lnTo>
                      <a:pt x="0" y="1726692"/>
                    </a:lnTo>
                    <a:close/>
                  </a:path>
                </a:pathLst>
              </a:custGeom>
              <a:ln w="38100">
                <a:solidFill>
                  <a:srgbClr val="0875E0"/>
                </a:solidFill>
              </a:ln>
            </p:spPr>
            <p:txBody>
              <a:bodyPr wrap="square" lIns="0" tIns="0" rIns="0" bIns="0" rtlCol="0"/>
              <a:lstStyle/>
              <a:p>
                <a:endParaRPr/>
              </a:p>
            </p:txBody>
          </p:sp>
          <p:pic>
            <p:nvPicPr>
              <p:cNvPr id="49" name="object 9">
                <a:extLst>
                  <a:ext uri="{FF2B5EF4-FFF2-40B4-BE49-F238E27FC236}">
                    <a16:creationId xmlns:a16="http://schemas.microsoft.com/office/drawing/2014/main" id="{0F093A2A-241A-8AF9-5B38-C53A1C426353}"/>
                  </a:ext>
                </a:extLst>
              </p:cNvPr>
              <p:cNvPicPr/>
              <p:nvPr/>
            </p:nvPicPr>
            <p:blipFill>
              <a:blip r:embed="rId5" cstate="print"/>
              <a:stretch>
                <a:fillRect/>
              </a:stretch>
            </p:blipFill>
            <p:spPr>
              <a:xfrm>
                <a:off x="2770631" y="3122676"/>
                <a:ext cx="865632" cy="865632"/>
              </a:xfrm>
              <a:prstGeom prst="rect">
                <a:avLst/>
              </a:prstGeom>
            </p:spPr>
          </p:pic>
          <p:pic>
            <p:nvPicPr>
              <p:cNvPr id="50" name="object 10">
                <a:extLst>
                  <a:ext uri="{FF2B5EF4-FFF2-40B4-BE49-F238E27FC236}">
                    <a16:creationId xmlns:a16="http://schemas.microsoft.com/office/drawing/2014/main" id="{E35A0B53-C75A-407F-E474-B643AFDD4FFD}"/>
                  </a:ext>
                </a:extLst>
              </p:cNvPr>
              <p:cNvPicPr/>
              <p:nvPr/>
            </p:nvPicPr>
            <p:blipFill>
              <a:blip r:embed="rId6" cstate="print"/>
              <a:stretch>
                <a:fillRect/>
              </a:stretch>
            </p:blipFill>
            <p:spPr>
              <a:xfrm>
                <a:off x="4139183" y="3131820"/>
                <a:ext cx="865632" cy="865631"/>
              </a:xfrm>
              <a:prstGeom prst="rect">
                <a:avLst/>
              </a:prstGeom>
            </p:spPr>
          </p:pic>
          <p:pic>
            <p:nvPicPr>
              <p:cNvPr id="51" name="object 11">
                <a:extLst>
                  <a:ext uri="{FF2B5EF4-FFF2-40B4-BE49-F238E27FC236}">
                    <a16:creationId xmlns:a16="http://schemas.microsoft.com/office/drawing/2014/main" id="{23530FDA-A37D-2142-A098-9B5A7ECEB946}"/>
                  </a:ext>
                </a:extLst>
              </p:cNvPr>
              <p:cNvPicPr/>
              <p:nvPr/>
            </p:nvPicPr>
            <p:blipFill>
              <a:blip r:embed="rId7" cstate="print"/>
              <a:stretch>
                <a:fillRect/>
              </a:stretch>
            </p:blipFill>
            <p:spPr>
              <a:xfrm>
                <a:off x="5507735" y="3122676"/>
                <a:ext cx="865632" cy="865632"/>
              </a:xfrm>
              <a:prstGeom prst="rect">
                <a:avLst/>
              </a:prstGeom>
            </p:spPr>
          </p:pic>
        </p:grpSp>
        <p:sp>
          <p:nvSpPr>
            <p:cNvPr id="52" name="object 12">
              <a:extLst>
                <a:ext uri="{FF2B5EF4-FFF2-40B4-BE49-F238E27FC236}">
                  <a16:creationId xmlns:a16="http://schemas.microsoft.com/office/drawing/2014/main" id="{3AC62ACD-3BF4-DC88-BE47-9DD3B119F559}"/>
                </a:ext>
              </a:extLst>
            </p:cNvPr>
            <p:cNvSpPr/>
            <p:nvPr/>
          </p:nvSpPr>
          <p:spPr>
            <a:xfrm>
              <a:off x="1656103" y="2646627"/>
              <a:ext cx="711893" cy="848000"/>
            </a:xfrm>
            <a:custGeom>
              <a:avLst/>
              <a:gdLst/>
              <a:ahLst/>
              <a:cxnLst/>
              <a:rect l="l" t="t" r="r" b="b"/>
              <a:pathLst>
                <a:path w="2057400" h="1056004">
                  <a:moveTo>
                    <a:pt x="1946458" y="1021001"/>
                  </a:moveTo>
                  <a:lnTo>
                    <a:pt x="1929231" y="1054989"/>
                  </a:lnTo>
                  <a:lnTo>
                    <a:pt x="2056993" y="1055623"/>
                  </a:lnTo>
                  <a:lnTo>
                    <a:pt x="2037692" y="1029588"/>
                  </a:lnTo>
                  <a:lnTo>
                    <a:pt x="1963394" y="1029588"/>
                  </a:lnTo>
                  <a:lnTo>
                    <a:pt x="1946458" y="1021001"/>
                  </a:lnTo>
                  <a:close/>
                </a:path>
                <a:path w="2057400" h="1056004">
                  <a:moveTo>
                    <a:pt x="1963662" y="987057"/>
                  </a:moveTo>
                  <a:lnTo>
                    <a:pt x="1946458" y="1021001"/>
                  </a:lnTo>
                  <a:lnTo>
                    <a:pt x="1963394" y="1029588"/>
                  </a:lnTo>
                  <a:lnTo>
                    <a:pt x="1980666" y="995679"/>
                  </a:lnTo>
                  <a:lnTo>
                    <a:pt x="1963662" y="987057"/>
                  </a:lnTo>
                  <a:close/>
                </a:path>
                <a:path w="2057400" h="1056004">
                  <a:moveTo>
                    <a:pt x="1980920" y="953007"/>
                  </a:moveTo>
                  <a:lnTo>
                    <a:pt x="1963662" y="987057"/>
                  </a:lnTo>
                  <a:lnTo>
                    <a:pt x="1980666" y="995679"/>
                  </a:lnTo>
                  <a:lnTo>
                    <a:pt x="1963394" y="1029588"/>
                  </a:lnTo>
                  <a:lnTo>
                    <a:pt x="2037692" y="1029588"/>
                  </a:lnTo>
                  <a:lnTo>
                    <a:pt x="1980920" y="953007"/>
                  </a:lnTo>
                  <a:close/>
                </a:path>
                <a:path w="2057400" h="1056004">
                  <a:moveTo>
                    <a:pt x="17221" y="0"/>
                  </a:moveTo>
                  <a:lnTo>
                    <a:pt x="0" y="34035"/>
                  </a:lnTo>
                  <a:lnTo>
                    <a:pt x="1946458" y="1021001"/>
                  </a:lnTo>
                  <a:lnTo>
                    <a:pt x="1963662" y="987057"/>
                  </a:lnTo>
                  <a:lnTo>
                    <a:pt x="17221" y="0"/>
                  </a:lnTo>
                  <a:close/>
                </a:path>
              </a:pathLst>
            </a:custGeom>
            <a:solidFill>
              <a:srgbClr val="0875E0"/>
            </a:solidFill>
          </p:spPr>
          <p:txBody>
            <a:bodyPr wrap="square" lIns="0" tIns="0" rIns="0" bIns="0" rtlCol="0"/>
            <a:lstStyle/>
            <a:p>
              <a:endParaRPr/>
            </a:p>
          </p:txBody>
        </p:sp>
        <p:sp>
          <p:nvSpPr>
            <p:cNvPr id="53" name="object 13">
              <a:extLst>
                <a:ext uri="{FF2B5EF4-FFF2-40B4-BE49-F238E27FC236}">
                  <a16:creationId xmlns:a16="http://schemas.microsoft.com/office/drawing/2014/main" id="{36FD7466-D297-BADB-1DD6-55F1C0B7EDCB}"/>
                </a:ext>
              </a:extLst>
            </p:cNvPr>
            <p:cNvSpPr txBox="1"/>
            <p:nvPr/>
          </p:nvSpPr>
          <p:spPr>
            <a:xfrm>
              <a:off x="1373529" y="3223565"/>
              <a:ext cx="748666" cy="216008"/>
            </a:xfrm>
            <a:prstGeom prst="rect">
              <a:avLst/>
            </a:prstGeom>
          </p:spPr>
          <p:txBody>
            <a:bodyPr vert="horz" wrap="square" lIns="0" tIns="12065" rIns="0" bIns="0" rtlCol="0">
              <a:spAutoFit/>
            </a:bodyPr>
            <a:lstStyle/>
            <a:p>
              <a:pPr marL="12700">
                <a:lnSpc>
                  <a:spcPct val="100000"/>
                </a:lnSpc>
                <a:spcBef>
                  <a:spcPts val="95"/>
                </a:spcBef>
              </a:pPr>
              <a:r>
                <a:rPr sz="900">
                  <a:solidFill>
                    <a:srgbClr val="606060"/>
                  </a:solidFill>
                  <a:latin typeface="Arial MT"/>
                </a:rPr>
                <a:t>Sees all</a:t>
              </a:r>
            </a:p>
          </p:txBody>
        </p:sp>
        <p:sp>
          <p:nvSpPr>
            <p:cNvPr id="54" name="object 14">
              <a:extLst>
                <a:ext uri="{FF2B5EF4-FFF2-40B4-BE49-F238E27FC236}">
                  <a16:creationId xmlns:a16="http://schemas.microsoft.com/office/drawing/2014/main" id="{FF4766D7-AC45-70C5-900F-84C35CD61B88}"/>
                </a:ext>
              </a:extLst>
            </p:cNvPr>
            <p:cNvSpPr txBox="1"/>
            <p:nvPr/>
          </p:nvSpPr>
          <p:spPr>
            <a:xfrm>
              <a:off x="2745358" y="4128313"/>
              <a:ext cx="930275" cy="415472"/>
            </a:xfrm>
            <a:prstGeom prst="rect">
              <a:avLst/>
            </a:prstGeom>
          </p:spPr>
          <p:txBody>
            <a:bodyPr vert="horz" wrap="square" lIns="0" tIns="12700" rIns="0" bIns="0" rtlCol="0">
              <a:spAutoFit/>
            </a:bodyPr>
            <a:lstStyle/>
            <a:p>
              <a:pPr marL="236220" marR="5080" indent="-236220">
                <a:lnSpc>
                  <a:spcPct val="100000"/>
                </a:lnSpc>
                <a:spcBef>
                  <a:spcPts val="100"/>
                </a:spcBef>
              </a:pPr>
              <a:r>
                <a:rPr sz="900">
                  <a:solidFill>
                    <a:srgbClr val="606060"/>
                  </a:solidFill>
                  <a:latin typeface="Arial MT"/>
                </a:rPr>
                <a:t>Applicant in  Org 1</a:t>
              </a:r>
            </a:p>
          </p:txBody>
        </p:sp>
        <p:sp>
          <p:nvSpPr>
            <p:cNvPr id="55" name="object 15">
              <a:extLst>
                <a:ext uri="{FF2B5EF4-FFF2-40B4-BE49-F238E27FC236}">
                  <a16:creationId xmlns:a16="http://schemas.microsoft.com/office/drawing/2014/main" id="{EB70352E-D1B3-8726-2C5C-62CDF009E740}"/>
                </a:ext>
              </a:extLst>
            </p:cNvPr>
            <p:cNvSpPr txBox="1"/>
            <p:nvPr/>
          </p:nvSpPr>
          <p:spPr>
            <a:xfrm>
              <a:off x="4089780" y="4127093"/>
              <a:ext cx="930275" cy="415472"/>
            </a:xfrm>
            <a:prstGeom prst="rect">
              <a:avLst/>
            </a:prstGeom>
          </p:spPr>
          <p:txBody>
            <a:bodyPr vert="horz" wrap="square" lIns="0" tIns="12700" rIns="0" bIns="0" rtlCol="0">
              <a:spAutoFit/>
            </a:bodyPr>
            <a:lstStyle/>
            <a:p>
              <a:pPr marR="5080" algn="ctr">
                <a:lnSpc>
                  <a:spcPct val="100000"/>
                </a:lnSpc>
                <a:spcBef>
                  <a:spcPts val="100"/>
                </a:spcBef>
              </a:pPr>
              <a:r>
                <a:rPr sz="900">
                  <a:solidFill>
                    <a:srgbClr val="606060"/>
                  </a:solidFill>
                  <a:latin typeface="Arial MT"/>
                </a:rPr>
                <a:t>Applicant in</a:t>
              </a:r>
            </a:p>
            <a:p>
              <a:pPr marR="5080" algn="ctr">
                <a:lnSpc>
                  <a:spcPct val="100000"/>
                </a:lnSpc>
              </a:pPr>
              <a:r>
                <a:rPr sz="900">
                  <a:solidFill>
                    <a:srgbClr val="606060"/>
                  </a:solidFill>
                  <a:latin typeface="Arial MT"/>
                </a:rPr>
                <a:t>Org 2</a:t>
              </a:r>
            </a:p>
          </p:txBody>
        </p:sp>
        <p:sp>
          <p:nvSpPr>
            <p:cNvPr id="56" name="object 16">
              <a:extLst>
                <a:ext uri="{FF2B5EF4-FFF2-40B4-BE49-F238E27FC236}">
                  <a16:creationId xmlns:a16="http://schemas.microsoft.com/office/drawing/2014/main" id="{6F9C5456-F89F-5646-8AB6-6649FB217E8C}"/>
                </a:ext>
              </a:extLst>
            </p:cNvPr>
            <p:cNvSpPr txBox="1"/>
            <p:nvPr/>
          </p:nvSpPr>
          <p:spPr>
            <a:xfrm>
              <a:off x="5482716" y="4132275"/>
              <a:ext cx="930275" cy="415472"/>
            </a:xfrm>
            <a:prstGeom prst="rect">
              <a:avLst/>
            </a:prstGeom>
          </p:spPr>
          <p:txBody>
            <a:bodyPr vert="horz" wrap="square" lIns="0" tIns="12700" rIns="0" bIns="0" rtlCol="0">
              <a:spAutoFit/>
            </a:bodyPr>
            <a:lstStyle/>
            <a:p>
              <a:pPr marL="236220" marR="5080" indent="-236220">
                <a:lnSpc>
                  <a:spcPct val="100000"/>
                </a:lnSpc>
                <a:spcBef>
                  <a:spcPts val="100"/>
                </a:spcBef>
              </a:pPr>
              <a:r>
                <a:rPr sz="900">
                  <a:solidFill>
                    <a:srgbClr val="606060"/>
                  </a:solidFill>
                  <a:latin typeface="Arial MT"/>
                </a:rPr>
                <a:t>Applicant in  Org 3</a:t>
              </a:r>
            </a:p>
          </p:txBody>
        </p:sp>
        <p:sp>
          <p:nvSpPr>
            <p:cNvPr id="57" name="object 17">
              <a:extLst>
                <a:ext uri="{FF2B5EF4-FFF2-40B4-BE49-F238E27FC236}">
                  <a16:creationId xmlns:a16="http://schemas.microsoft.com/office/drawing/2014/main" id="{E8D5A35F-1A13-A840-4EF6-AEAA4CF4AEDA}"/>
                </a:ext>
              </a:extLst>
            </p:cNvPr>
            <p:cNvSpPr txBox="1"/>
            <p:nvPr/>
          </p:nvSpPr>
          <p:spPr>
            <a:xfrm>
              <a:off x="6655435" y="3079991"/>
              <a:ext cx="1198246" cy="1513897"/>
            </a:xfrm>
            <a:prstGeom prst="rect">
              <a:avLst/>
            </a:prstGeom>
          </p:spPr>
          <p:txBody>
            <a:bodyPr vert="horz" wrap="square" lIns="0" tIns="12065" rIns="0" bIns="0" rtlCol="0">
              <a:spAutoFit/>
            </a:bodyPr>
            <a:lstStyle/>
            <a:p>
              <a:pPr marL="635" algn="ctr">
                <a:lnSpc>
                  <a:spcPct val="100000"/>
                </a:lnSpc>
                <a:spcBef>
                  <a:spcPts val="95"/>
                </a:spcBef>
              </a:pPr>
              <a:r>
                <a:rPr sz="4000" spc="-5">
                  <a:solidFill>
                    <a:srgbClr val="FF0000"/>
                  </a:solidFill>
                  <a:latin typeface="Arial MT"/>
                  <a:cs typeface="Arial MT"/>
                </a:rPr>
                <a:t>X</a:t>
              </a:r>
              <a:endParaRPr sz="4000">
                <a:latin typeface="Arial MT"/>
                <a:cs typeface="Arial MT"/>
              </a:endParaRPr>
            </a:p>
            <a:p>
              <a:pPr marL="12700" marR="5080" algn="ctr">
                <a:lnSpc>
                  <a:spcPct val="100000"/>
                </a:lnSpc>
                <a:spcBef>
                  <a:spcPts val="70"/>
                </a:spcBef>
              </a:pPr>
              <a:r>
                <a:rPr sz="900">
                  <a:solidFill>
                    <a:srgbClr val="606060"/>
                  </a:solidFill>
                  <a:latin typeface="Arial MT"/>
                </a:rPr>
                <a:t>No access to  see pool or any details.</a:t>
              </a:r>
            </a:p>
          </p:txBody>
        </p:sp>
        <p:sp>
          <p:nvSpPr>
            <p:cNvPr id="58" name="object 18">
              <a:extLst>
                <a:ext uri="{FF2B5EF4-FFF2-40B4-BE49-F238E27FC236}">
                  <a16:creationId xmlns:a16="http://schemas.microsoft.com/office/drawing/2014/main" id="{01FEADD2-1783-9829-307D-C86A401986C5}"/>
                </a:ext>
              </a:extLst>
            </p:cNvPr>
            <p:cNvSpPr/>
            <p:nvPr/>
          </p:nvSpPr>
          <p:spPr>
            <a:xfrm>
              <a:off x="7554067" y="2850137"/>
              <a:ext cx="372715" cy="379295"/>
            </a:xfrm>
            <a:custGeom>
              <a:avLst/>
              <a:gdLst/>
              <a:ahLst/>
              <a:cxnLst/>
              <a:rect l="l" t="t" r="r" b="b"/>
              <a:pathLst>
                <a:path w="730250" h="501014">
                  <a:moveTo>
                    <a:pt x="62865" y="389255"/>
                  </a:moveTo>
                  <a:lnTo>
                    <a:pt x="0" y="500506"/>
                  </a:lnTo>
                  <a:lnTo>
                    <a:pt x="126746" y="484124"/>
                  </a:lnTo>
                  <a:lnTo>
                    <a:pt x="112635" y="463169"/>
                  </a:lnTo>
                  <a:lnTo>
                    <a:pt x="89661" y="463169"/>
                  </a:lnTo>
                  <a:lnTo>
                    <a:pt x="68325" y="431546"/>
                  </a:lnTo>
                  <a:lnTo>
                    <a:pt x="84160" y="420880"/>
                  </a:lnTo>
                  <a:lnTo>
                    <a:pt x="62865" y="389255"/>
                  </a:lnTo>
                  <a:close/>
                </a:path>
                <a:path w="730250" h="501014">
                  <a:moveTo>
                    <a:pt x="84160" y="420880"/>
                  </a:moveTo>
                  <a:lnTo>
                    <a:pt x="68325" y="431546"/>
                  </a:lnTo>
                  <a:lnTo>
                    <a:pt x="89661" y="463169"/>
                  </a:lnTo>
                  <a:lnTo>
                    <a:pt x="105465" y="452519"/>
                  </a:lnTo>
                  <a:lnTo>
                    <a:pt x="84160" y="420880"/>
                  </a:lnTo>
                  <a:close/>
                </a:path>
                <a:path w="730250" h="501014">
                  <a:moveTo>
                    <a:pt x="105465" y="452519"/>
                  </a:moveTo>
                  <a:lnTo>
                    <a:pt x="89661" y="463169"/>
                  </a:lnTo>
                  <a:lnTo>
                    <a:pt x="112635" y="463169"/>
                  </a:lnTo>
                  <a:lnTo>
                    <a:pt x="105465" y="452519"/>
                  </a:lnTo>
                  <a:close/>
                </a:path>
                <a:path w="730250" h="501014">
                  <a:moveTo>
                    <a:pt x="709041" y="0"/>
                  </a:moveTo>
                  <a:lnTo>
                    <a:pt x="84160" y="420880"/>
                  </a:lnTo>
                  <a:lnTo>
                    <a:pt x="105465" y="452519"/>
                  </a:lnTo>
                  <a:lnTo>
                    <a:pt x="730250" y="31496"/>
                  </a:lnTo>
                  <a:lnTo>
                    <a:pt x="709041" y="0"/>
                  </a:lnTo>
                  <a:close/>
                </a:path>
              </a:pathLst>
            </a:custGeom>
            <a:solidFill>
              <a:srgbClr val="00AF50"/>
            </a:solidFill>
          </p:spPr>
          <p:txBody>
            <a:bodyPr wrap="square" lIns="0" tIns="0" rIns="0" bIns="0" rtlCol="0"/>
            <a:lstStyle/>
            <a:p>
              <a:endParaRPr/>
            </a:p>
          </p:txBody>
        </p:sp>
      </p:grpSp>
      <p:grpSp>
        <p:nvGrpSpPr>
          <p:cNvPr id="60" name="Group 59">
            <a:extLst>
              <a:ext uri="{FF2B5EF4-FFF2-40B4-BE49-F238E27FC236}">
                <a16:creationId xmlns:a16="http://schemas.microsoft.com/office/drawing/2014/main" id="{614F13E8-7BDC-7ED5-09C3-EB70D7C0C118}"/>
              </a:ext>
            </a:extLst>
          </p:cNvPr>
          <p:cNvGrpSpPr/>
          <p:nvPr/>
        </p:nvGrpSpPr>
        <p:grpSpPr>
          <a:xfrm>
            <a:off x="558754" y="2224879"/>
            <a:ext cx="4752340" cy="547200"/>
            <a:chOff x="39" y="185695"/>
            <a:chExt cx="3798093" cy="547200"/>
          </a:xfrm>
        </p:grpSpPr>
        <p:sp>
          <p:nvSpPr>
            <p:cNvPr id="64" name="Rectangle 63">
              <a:extLst>
                <a:ext uri="{FF2B5EF4-FFF2-40B4-BE49-F238E27FC236}">
                  <a16:creationId xmlns:a16="http://schemas.microsoft.com/office/drawing/2014/main" id="{A53E1CE8-F407-7909-7639-9A402A974D9F}"/>
                </a:ext>
              </a:extLst>
            </p:cNvPr>
            <p:cNvSpPr/>
            <p:nvPr/>
          </p:nvSpPr>
          <p:spPr>
            <a:xfrm>
              <a:off x="39" y="185695"/>
              <a:ext cx="3798093" cy="547200"/>
            </a:xfrm>
            <a:prstGeom prst="rect">
              <a:avLst/>
            </a:prstGeom>
          </p:spPr>
          <p:style>
            <a:lnRef idx="2">
              <a:schemeClr val="accent3">
                <a:shade val="80000"/>
                <a:hueOff val="0"/>
                <a:satOff val="0"/>
                <a:lumOff val="0"/>
                <a:alphaOff val="0"/>
              </a:schemeClr>
            </a:lnRef>
            <a:fillRef idx="1">
              <a:schemeClr val="accent3">
                <a:shade val="80000"/>
                <a:hueOff val="0"/>
                <a:satOff val="0"/>
                <a:lumOff val="0"/>
                <a:alphaOff val="0"/>
              </a:schemeClr>
            </a:fillRef>
            <a:effectRef idx="0">
              <a:schemeClr val="accent3">
                <a:shade val="80000"/>
                <a:hueOff val="0"/>
                <a:satOff val="0"/>
                <a:lumOff val="0"/>
                <a:alphaOff val="0"/>
              </a:schemeClr>
            </a:effectRef>
            <a:fontRef idx="minor">
              <a:schemeClr val="lt1"/>
            </a:fontRef>
          </p:style>
          <p:txBody>
            <a:bodyPr/>
            <a:lstStyle/>
            <a:p>
              <a:endParaRPr lang="en-US"/>
            </a:p>
          </p:txBody>
        </p:sp>
        <p:sp>
          <p:nvSpPr>
            <p:cNvPr id="65" name="TextBox 64">
              <a:extLst>
                <a:ext uri="{FF2B5EF4-FFF2-40B4-BE49-F238E27FC236}">
                  <a16:creationId xmlns:a16="http://schemas.microsoft.com/office/drawing/2014/main" id="{F2DAED8F-D8FD-166B-ED0F-3E2E1EDC6D22}"/>
                </a:ext>
              </a:extLst>
            </p:cNvPr>
            <p:cNvSpPr txBox="1"/>
            <p:nvPr/>
          </p:nvSpPr>
          <p:spPr>
            <a:xfrm>
              <a:off x="39" y="185695"/>
              <a:ext cx="3798093" cy="5472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fr-FR" sz="1900" kern="1200" err="1"/>
                <a:t>Restricted</a:t>
              </a:r>
              <a:r>
                <a:rPr lang="fr-FR" sz="1900" kern="1200"/>
                <a:t> pool</a:t>
              </a:r>
              <a:endParaRPr lang="en-US" sz="1900" kern="1200"/>
            </a:p>
          </p:txBody>
        </p:sp>
      </p:grpSp>
      <p:grpSp>
        <p:nvGrpSpPr>
          <p:cNvPr id="61" name="Group 60">
            <a:extLst>
              <a:ext uri="{FF2B5EF4-FFF2-40B4-BE49-F238E27FC236}">
                <a16:creationId xmlns:a16="http://schemas.microsoft.com/office/drawing/2014/main" id="{54FE66FB-7E64-7F12-BD27-AEFA9D01EBB6}"/>
              </a:ext>
            </a:extLst>
          </p:cNvPr>
          <p:cNvGrpSpPr/>
          <p:nvPr/>
        </p:nvGrpSpPr>
        <p:grpSpPr>
          <a:xfrm>
            <a:off x="6598813" y="2251040"/>
            <a:ext cx="4752000" cy="547200"/>
            <a:chOff x="4329866" y="185695"/>
            <a:chExt cx="3798093" cy="547200"/>
          </a:xfrm>
        </p:grpSpPr>
        <p:sp>
          <p:nvSpPr>
            <p:cNvPr id="62" name="Rectangle 61">
              <a:extLst>
                <a:ext uri="{FF2B5EF4-FFF2-40B4-BE49-F238E27FC236}">
                  <a16:creationId xmlns:a16="http://schemas.microsoft.com/office/drawing/2014/main" id="{89742BF3-EB2A-717E-F708-28038D6E9F5B}"/>
                </a:ext>
              </a:extLst>
            </p:cNvPr>
            <p:cNvSpPr/>
            <p:nvPr/>
          </p:nvSpPr>
          <p:spPr>
            <a:xfrm>
              <a:off x="4329866" y="185695"/>
              <a:ext cx="3798093" cy="547200"/>
            </a:xfrm>
            <a:prstGeom prst="rect">
              <a:avLst/>
            </a:prstGeom>
          </p:spPr>
          <p:style>
            <a:lnRef idx="2">
              <a:schemeClr val="accent3">
                <a:shade val="80000"/>
                <a:hueOff val="110728"/>
                <a:satOff val="3332"/>
                <a:lumOff val="21589"/>
                <a:alphaOff val="0"/>
              </a:schemeClr>
            </a:lnRef>
            <a:fillRef idx="1">
              <a:schemeClr val="accent3">
                <a:shade val="80000"/>
                <a:hueOff val="110728"/>
                <a:satOff val="3332"/>
                <a:lumOff val="21589"/>
                <a:alphaOff val="0"/>
              </a:schemeClr>
            </a:fillRef>
            <a:effectRef idx="0">
              <a:schemeClr val="accent3">
                <a:shade val="80000"/>
                <a:hueOff val="110728"/>
                <a:satOff val="3332"/>
                <a:lumOff val="21589"/>
                <a:alphaOff val="0"/>
              </a:schemeClr>
            </a:effectRef>
            <a:fontRef idx="minor">
              <a:schemeClr val="lt1"/>
            </a:fontRef>
          </p:style>
          <p:txBody>
            <a:bodyPr/>
            <a:lstStyle/>
            <a:p>
              <a:endParaRPr lang="en-US"/>
            </a:p>
          </p:txBody>
        </p:sp>
        <p:sp>
          <p:nvSpPr>
            <p:cNvPr id="63" name="TextBox 62">
              <a:extLst>
                <a:ext uri="{FF2B5EF4-FFF2-40B4-BE49-F238E27FC236}">
                  <a16:creationId xmlns:a16="http://schemas.microsoft.com/office/drawing/2014/main" id="{FD9ACA2B-2895-D6A3-0999-7C0F374B2459}"/>
                </a:ext>
              </a:extLst>
            </p:cNvPr>
            <p:cNvSpPr txBox="1"/>
            <p:nvPr/>
          </p:nvSpPr>
          <p:spPr>
            <a:xfrm>
              <a:off x="4329866" y="185695"/>
              <a:ext cx="3798093" cy="5472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fr-FR" sz="1900" kern="1200" err="1"/>
                <a:t>Private</a:t>
              </a:r>
              <a:endParaRPr lang="en-US" sz="1900" kern="1200"/>
            </a:p>
          </p:txBody>
        </p:sp>
      </p:grpSp>
      <p:sp>
        <p:nvSpPr>
          <p:cNvPr id="27" name="Text Placeholder 26">
            <a:extLst>
              <a:ext uri="{FF2B5EF4-FFF2-40B4-BE49-F238E27FC236}">
                <a16:creationId xmlns:a16="http://schemas.microsoft.com/office/drawing/2014/main" id="{19040591-E04F-9E55-55C0-68F8560662C6}"/>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62933852"/>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E0614F8-5D45-F3EF-A143-F567FB597417}"/>
              </a:ext>
            </a:extLst>
          </p:cNvPr>
          <p:cNvSpPr>
            <a:spLocks noGrp="1"/>
          </p:cNvSpPr>
          <p:nvPr>
            <p:ph type="title"/>
          </p:nvPr>
        </p:nvSpPr>
        <p:spPr/>
        <p:txBody>
          <a:bodyPr/>
          <a:lstStyle/>
          <a:p>
            <a:r>
              <a:rPr lang="fr-FR" dirty="0" err="1"/>
              <a:t>Status</a:t>
            </a:r>
            <a:r>
              <a:rPr lang="fr-FR" dirty="0"/>
              <a:t> of TA </a:t>
            </a:r>
            <a:r>
              <a:rPr lang="fr-FR" dirty="0" err="1"/>
              <a:t>enhancements</a:t>
            </a:r>
            <a:r>
              <a:rPr lang="fr-FR" dirty="0"/>
              <a:t> and new </a:t>
            </a:r>
            <a:r>
              <a:rPr lang="fr-FR" dirty="0" err="1"/>
              <a:t>functionalities</a:t>
            </a:r>
            <a:r>
              <a:rPr lang="fr-FR" dirty="0"/>
              <a:t> in iPeople</a:t>
            </a:r>
            <a:endParaRPr lang="en-GB" dirty="0"/>
          </a:p>
        </p:txBody>
      </p:sp>
      <p:sp>
        <p:nvSpPr>
          <p:cNvPr id="4" name="Slide Number Placeholder 3">
            <a:extLst>
              <a:ext uri="{FF2B5EF4-FFF2-40B4-BE49-F238E27FC236}">
                <a16:creationId xmlns:a16="http://schemas.microsoft.com/office/drawing/2014/main" id="{A29534AF-61C3-9351-B51C-23327F11CB92}"/>
              </a:ext>
            </a:extLst>
          </p:cNvPr>
          <p:cNvSpPr>
            <a:spLocks noGrp="1"/>
          </p:cNvSpPr>
          <p:nvPr>
            <p:ph type="sldNum" sz="quarter" idx="10"/>
          </p:nvPr>
        </p:nvSpPr>
        <p:spPr/>
        <p:txBody>
          <a:bodyPr/>
          <a:lstStyle/>
          <a:p>
            <a:fld id="{E10C01DA-1839-A04C-8248-DFDB2C2EF3A7}" type="slidenum">
              <a:rPr lang="en-US" smtClean="0"/>
              <a:pPr/>
              <a:t>2</a:t>
            </a:fld>
            <a:endParaRPr lang="en-US"/>
          </a:p>
        </p:txBody>
      </p:sp>
      <p:sp>
        <p:nvSpPr>
          <p:cNvPr id="3" name="Text Placeholder 2">
            <a:extLst>
              <a:ext uri="{FF2B5EF4-FFF2-40B4-BE49-F238E27FC236}">
                <a16:creationId xmlns:a16="http://schemas.microsoft.com/office/drawing/2014/main" id="{722FB8A4-E56E-8999-BB88-1F6A04894E17}"/>
              </a:ext>
            </a:extLst>
          </p:cNvPr>
          <p:cNvSpPr>
            <a:spLocks noGrp="1"/>
          </p:cNvSpPr>
          <p:nvPr>
            <p:ph type="body" sz="quarter" idx="11"/>
          </p:nvPr>
        </p:nvSpPr>
        <p:spPr/>
        <p:txBody>
          <a:bodyPr/>
          <a:lstStyle/>
          <a:p>
            <a:endParaRPr lang="en-US"/>
          </a:p>
        </p:txBody>
      </p:sp>
      <p:graphicFrame>
        <p:nvGraphicFramePr>
          <p:cNvPr id="2" name="Content Placeholder 1">
            <a:extLst>
              <a:ext uri="{FF2B5EF4-FFF2-40B4-BE49-F238E27FC236}">
                <a16:creationId xmlns:a16="http://schemas.microsoft.com/office/drawing/2014/main" id="{8AFA35FF-7037-021A-501E-77CA42F2AD0C}"/>
              </a:ext>
            </a:extLst>
          </p:cNvPr>
          <p:cNvGraphicFramePr>
            <a:graphicFrameLocks noGrp="1"/>
          </p:cNvGraphicFramePr>
          <p:nvPr>
            <p:ph idx="1"/>
            <p:extLst>
              <p:ext uri="{D42A27DB-BD31-4B8C-83A1-F6EECF244321}">
                <p14:modId xmlns:p14="http://schemas.microsoft.com/office/powerpoint/2010/main" val="3216588521"/>
              </p:ext>
            </p:extLst>
          </p:nvPr>
        </p:nvGraphicFramePr>
        <p:xfrm>
          <a:off x="742950" y="1493838"/>
          <a:ext cx="10966449" cy="4693920"/>
        </p:xfrm>
        <a:graphic>
          <a:graphicData uri="http://schemas.openxmlformats.org/drawingml/2006/table">
            <a:tbl>
              <a:tblPr firstRow="1" bandRow="1">
                <a:tableStyleId>{5C22544A-7EE6-4342-B048-85BDC9FD1C3A}</a:tableStyleId>
              </a:tblPr>
              <a:tblGrid>
                <a:gridCol w="6216650">
                  <a:extLst>
                    <a:ext uri="{9D8B030D-6E8A-4147-A177-3AD203B41FA5}">
                      <a16:colId xmlns:a16="http://schemas.microsoft.com/office/drawing/2014/main" val="2056891294"/>
                    </a:ext>
                  </a:extLst>
                </a:gridCol>
                <a:gridCol w="4749799">
                  <a:extLst>
                    <a:ext uri="{9D8B030D-6E8A-4147-A177-3AD203B41FA5}">
                      <a16:colId xmlns:a16="http://schemas.microsoft.com/office/drawing/2014/main" val="3175656390"/>
                    </a:ext>
                  </a:extLst>
                </a:gridCol>
              </a:tblGrid>
              <a:tr h="310304">
                <a:tc>
                  <a:txBody>
                    <a:bodyPr/>
                    <a:lstStyle/>
                    <a:p>
                      <a:r>
                        <a:rPr lang="fr-FR" sz="1600"/>
                        <a:t>Item</a:t>
                      </a:r>
                      <a:endParaRPr lang="en-US" sz="1600"/>
                    </a:p>
                  </a:txBody>
                  <a:tcPr/>
                </a:tc>
                <a:tc>
                  <a:txBody>
                    <a:bodyPr/>
                    <a:lstStyle/>
                    <a:p>
                      <a:r>
                        <a:rPr lang="fr-FR" sz="1600" err="1"/>
                        <a:t>Status</a:t>
                      </a:r>
                      <a:r>
                        <a:rPr lang="fr-FR" sz="1600"/>
                        <a:t> - Date of </a:t>
                      </a:r>
                      <a:r>
                        <a:rPr lang="fr-FR" sz="1600" err="1"/>
                        <a:t>availability</a:t>
                      </a:r>
                      <a:endParaRPr lang="en-US" sz="1600"/>
                    </a:p>
                  </a:txBody>
                  <a:tcPr/>
                </a:tc>
                <a:extLst>
                  <a:ext uri="{0D108BD9-81ED-4DB2-BD59-A6C34878D82A}">
                    <a16:rowId xmlns:a16="http://schemas.microsoft.com/office/drawing/2014/main" val="43984194"/>
                  </a:ext>
                </a:extLst>
              </a:tr>
              <a:tr h="310304">
                <a:tc>
                  <a:txBody>
                    <a:bodyPr/>
                    <a:lstStyle/>
                    <a:p>
                      <a:r>
                        <a:rPr lang="fr-FR" sz="1600"/>
                        <a:t>Candidate and Manager satisfaction questionnaires</a:t>
                      </a:r>
                      <a:endParaRPr lang="en-US" sz="1600"/>
                    </a:p>
                  </a:txBody>
                  <a:tcPr>
                    <a:solidFill>
                      <a:schemeClr val="accent3">
                        <a:lumMod val="40000"/>
                        <a:lumOff val="60000"/>
                      </a:schemeClr>
                    </a:solidFill>
                  </a:tcPr>
                </a:tc>
                <a:tc>
                  <a:txBody>
                    <a:bodyPr/>
                    <a:lstStyle/>
                    <a:p>
                      <a:r>
                        <a:rPr lang="fr-FR" sz="1600"/>
                        <a:t>LIVE - </a:t>
                      </a:r>
                      <a:r>
                        <a:rPr lang="fr-FR" sz="1600" err="1"/>
                        <a:t>December</a:t>
                      </a:r>
                      <a:r>
                        <a:rPr lang="fr-FR" sz="1600"/>
                        <a:t> 2023</a:t>
                      </a:r>
                      <a:endParaRPr lang="en-US" sz="1600"/>
                    </a:p>
                  </a:txBody>
                  <a:tcPr>
                    <a:solidFill>
                      <a:schemeClr val="accent3">
                        <a:lumMod val="40000"/>
                        <a:lumOff val="60000"/>
                      </a:schemeClr>
                    </a:solidFill>
                  </a:tcPr>
                </a:tc>
                <a:extLst>
                  <a:ext uri="{0D108BD9-81ED-4DB2-BD59-A6C34878D82A}">
                    <a16:rowId xmlns:a16="http://schemas.microsoft.com/office/drawing/2014/main" val="2539592521"/>
                  </a:ext>
                </a:extLst>
              </a:tr>
              <a:tr h="310304">
                <a:tc>
                  <a:txBody>
                    <a:bodyPr/>
                    <a:lstStyle/>
                    <a:p>
                      <a:r>
                        <a:rPr lang="fr-FR" sz="1600" dirty="0"/>
                        <a:t>New </a:t>
                      </a:r>
                      <a:r>
                        <a:rPr lang="fr-FR" sz="1600" dirty="0" err="1"/>
                        <a:t>external</a:t>
                      </a:r>
                      <a:r>
                        <a:rPr lang="fr-FR" sz="1600" dirty="0"/>
                        <a:t> </a:t>
                      </a:r>
                      <a:r>
                        <a:rPr lang="fr-FR" sz="1600" dirty="0" err="1"/>
                        <a:t>career</a:t>
                      </a:r>
                      <a:r>
                        <a:rPr lang="fr-FR" sz="1600" dirty="0"/>
                        <a:t> site on </a:t>
                      </a:r>
                      <a:r>
                        <a:rPr lang="fr-FR" sz="1600" dirty="0" err="1"/>
                        <a:t>Workday</a:t>
                      </a:r>
                      <a:endParaRPr lang="en-US" sz="1600" dirty="0"/>
                    </a:p>
                  </a:txBody>
                  <a:tcPr>
                    <a:solidFill>
                      <a:schemeClr val="accent3">
                        <a:lumMod val="40000"/>
                        <a:lumOff val="60000"/>
                      </a:schemeClr>
                    </a:solidFill>
                  </a:tcPr>
                </a:tc>
                <a:tc>
                  <a:txBody>
                    <a:bodyPr/>
                    <a:lstStyle/>
                    <a:p>
                      <a:r>
                        <a:rPr lang="fr-FR" sz="1600"/>
                        <a:t>LIVE - </a:t>
                      </a:r>
                      <a:r>
                        <a:rPr lang="fr-FR" sz="1600" err="1"/>
                        <a:t>December</a:t>
                      </a:r>
                      <a:r>
                        <a:rPr lang="fr-FR" sz="1600"/>
                        <a:t> 2023</a:t>
                      </a:r>
                      <a:endParaRPr lang="en-US" sz="1600"/>
                    </a:p>
                  </a:txBody>
                  <a:tcPr>
                    <a:solidFill>
                      <a:schemeClr val="accent3">
                        <a:lumMod val="40000"/>
                        <a:lumOff val="60000"/>
                      </a:schemeClr>
                    </a:solidFill>
                  </a:tcPr>
                </a:tc>
                <a:extLst>
                  <a:ext uri="{0D108BD9-81ED-4DB2-BD59-A6C34878D82A}">
                    <a16:rowId xmlns:a16="http://schemas.microsoft.com/office/drawing/2014/main" val="129494980"/>
                  </a:ext>
                </a:extLst>
              </a:tr>
              <a:tr h="3103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dirty="0"/>
                        <a:t>Apply </a:t>
                      </a:r>
                      <a:r>
                        <a:rPr lang="fr-FR" sz="1600" dirty="0" err="1"/>
                        <a:t>with</a:t>
                      </a:r>
                      <a:r>
                        <a:rPr lang="fr-FR" sz="1600" dirty="0"/>
                        <a:t> LinkedIn &amp; Candidate data export </a:t>
                      </a:r>
                      <a:r>
                        <a:rPr lang="fr-FR" sz="1600" dirty="0" err="1"/>
                        <a:t>from</a:t>
                      </a:r>
                      <a:r>
                        <a:rPr lang="fr-FR" sz="1600" dirty="0"/>
                        <a:t> LinkedIn</a:t>
                      </a:r>
                      <a:endParaRPr lang="en-US" sz="1600" dirty="0"/>
                    </a:p>
                  </a:txBody>
                  <a:tcPr>
                    <a:solidFill>
                      <a:schemeClr val="accent3">
                        <a:lumMod val="40000"/>
                        <a:lumOff val="60000"/>
                      </a:schemeClr>
                    </a:solidFill>
                  </a:tcPr>
                </a:tc>
                <a:tc>
                  <a:txBody>
                    <a:bodyPr/>
                    <a:lstStyle/>
                    <a:p>
                      <a:r>
                        <a:rPr lang="fr-FR" sz="1600"/>
                        <a:t>LIVE - </a:t>
                      </a:r>
                      <a:r>
                        <a:rPr lang="fr-FR" sz="1600" err="1"/>
                        <a:t>December</a:t>
                      </a:r>
                      <a:r>
                        <a:rPr lang="fr-FR" sz="1600"/>
                        <a:t> 2023</a:t>
                      </a:r>
                      <a:endParaRPr lang="en-US" sz="1600"/>
                    </a:p>
                  </a:txBody>
                  <a:tcPr>
                    <a:solidFill>
                      <a:schemeClr val="accent3">
                        <a:lumMod val="40000"/>
                        <a:lumOff val="60000"/>
                      </a:schemeClr>
                    </a:solidFill>
                  </a:tcPr>
                </a:tc>
                <a:extLst>
                  <a:ext uri="{0D108BD9-81ED-4DB2-BD59-A6C34878D82A}">
                    <a16:rowId xmlns:a16="http://schemas.microsoft.com/office/drawing/2014/main" val="3276467063"/>
                  </a:ext>
                </a:extLst>
              </a:tr>
              <a:tr h="310304">
                <a:tc>
                  <a:txBody>
                    <a:bodyPr/>
                    <a:lstStyle/>
                    <a:p>
                      <a:r>
                        <a:rPr lang="fr-FR" sz="1600"/>
                        <a:t>Candidate pools</a:t>
                      </a:r>
                      <a:endParaRPr lang="en-US" sz="1600"/>
                    </a:p>
                  </a:txBody>
                  <a:tcPr>
                    <a:solidFill>
                      <a:schemeClr val="accent3">
                        <a:lumMod val="40000"/>
                        <a:lumOff val="60000"/>
                      </a:schemeClr>
                    </a:solidFill>
                  </a:tcPr>
                </a:tc>
                <a:tc>
                  <a:txBody>
                    <a:bodyPr/>
                    <a:lstStyle/>
                    <a:p>
                      <a:r>
                        <a:rPr lang="fr-FR" sz="1600"/>
                        <a:t>LIVE - January 2024</a:t>
                      </a:r>
                      <a:endParaRPr lang="en-US" sz="1600"/>
                    </a:p>
                  </a:txBody>
                  <a:tcPr>
                    <a:solidFill>
                      <a:schemeClr val="accent3">
                        <a:lumMod val="40000"/>
                        <a:lumOff val="60000"/>
                      </a:schemeClr>
                    </a:solidFill>
                  </a:tcPr>
                </a:tc>
                <a:extLst>
                  <a:ext uri="{0D108BD9-81ED-4DB2-BD59-A6C34878D82A}">
                    <a16:rowId xmlns:a16="http://schemas.microsoft.com/office/drawing/2014/main" val="1025201687"/>
                  </a:ext>
                </a:extLst>
              </a:tr>
              <a:tr h="310304">
                <a:tc>
                  <a:txBody>
                    <a:bodyPr/>
                    <a:lstStyle/>
                    <a:p>
                      <a:r>
                        <a:rPr lang="fr-FR" sz="1600" dirty="0" err="1"/>
                        <a:t>Recruiting</a:t>
                      </a:r>
                      <a:r>
                        <a:rPr lang="fr-FR" sz="1600" dirty="0"/>
                        <a:t> sources &amp; Auto-</a:t>
                      </a:r>
                      <a:r>
                        <a:rPr lang="fr-FR" sz="1600" dirty="0" err="1"/>
                        <a:t>tracking</a:t>
                      </a:r>
                      <a:endParaRPr lang="en-US" sz="1600" dirty="0"/>
                    </a:p>
                  </a:txBody>
                  <a:tcPr>
                    <a:solidFill>
                      <a:srgbClr val="D2E9D6"/>
                    </a:solidFill>
                  </a:tcPr>
                </a:tc>
                <a:tc>
                  <a:txBody>
                    <a:bodyPr/>
                    <a:lstStyle/>
                    <a:p>
                      <a:r>
                        <a:rPr lang="fr-FR" sz="1600"/>
                        <a:t>LIVE - </a:t>
                      </a:r>
                      <a:r>
                        <a:rPr lang="fr-FR" sz="1600" err="1"/>
                        <a:t>January</a:t>
                      </a:r>
                      <a:r>
                        <a:rPr lang="fr-FR" sz="1600"/>
                        <a:t> 2024 </a:t>
                      </a:r>
                      <a:r>
                        <a:rPr lang="fr-FR" sz="1600">
                          <a:sym typeface="Wingdings" panose="05000000000000000000" pitchFamily="2" charset="2"/>
                        </a:rPr>
                        <a:t> + </a:t>
                      </a:r>
                      <a:r>
                        <a:rPr lang="fr-FR" sz="1600" err="1"/>
                        <a:t>pending</a:t>
                      </a:r>
                      <a:r>
                        <a:rPr lang="fr-FR" sz="1600"/>
                        <a:t> PSL</a:t>
                      </a:r>
                      <a:endParaRPr lang="en-US" sz="1600"/>
                    </a:p>
                  </a:txBody>
                  <a:tcPr>
                    <a:solidFill>
                      <a:srgbClr val="D2E9D6"/>
                    </a:solidFill>
                  </a:tcPr>
                </a:tc>
                <a:extLst>
                  <a:ext uri="{0D108BD9-81ED-4DB2-BD59-A6C34878D82A}">
                    <a16:rowId xmlns:a16="http://schemas.microsoft.com/office/drawing/2014/main" val="2638533485"/>
                  </a:ext>
                </a:extLst>
              </a:tr>
              <a:tr h="310304">
                <a:tc>
                  <a:txBody>
                    <a:bodyPr/>
                    <a:lstStyle/>
                    <a:p>
                      <a:r>
                        <a:rPr lang="fr-FR" sz="1600" dirty="0" err="1"/>
                        <a:t>Improved</a:t>
                      </a:r>
                      <a:r>
                        <a:rPr lang="fr-FR" sz="1600" dirty="0"/>
                        <a:t> candidate data purge </a:t>
                      </a:r>
                      <a:r>
                        <a:rPr lang="fr-FR" sz="1600" dirty="0" err="1"/>
                        <a:t>request</a:t>
                      </a:r>
                      <a:endParaRPr lang="en-US" sz="1600" dirty="0"/>
                    </a:p>
                  </a:txBody>
                  <a:tcPr>
                    <a:solidFill>
                      <a:srgbClr val="D2E9D6"/>
                    </a:solidFill>
                  </a:tcPr>
                </a:tc>
                <a:tc>
                  <a:txBody>
                    <a:bodyPr/>
                    <a:lstStyle/>
                    <a:p>
                      <a:r>
                        <a:rPr lang="en-US" sz="1600"/>
                        <a:t>LIVE - January 2024 </a:t>
                      </a:r>
                      <a:r>
                        <a:rPr lang="en-US" sz="1600">
                          <a:sym typeface="Wingdings" panose="05000000000000000000" pitchFamily="2" charset="2"/>
                        </a:rPr>
                        <a:t> + p</a:t>
                      </a:r>
                      <a:r>
                        <a:rPr lang="en-US" sz="1600"/>
                        <a:t>ending Ticketing process</a:t>
                      </a:r>
                    </a:p>
                  </a:txBody>
                  <a:tcPr>
                    <a:solidFill>
                      <a:srgbClr val="D2E9D6"/>
                    </a:solidFill>
                  </a:tcPr>
                </a:tc>
                <a:extLst>
                  <a:ext uri="{0D108BD9-81ED-4DB2-BD59-A6C34878D82A}">
                    <a16:rowId xmlns:a16="http://schemas.microsoft.com/office/drawing/2014/main" val="3747488149"/>
                  </a:ext>
                </a:extLst>
              </a:tr>
              <a:tr h="310304">
                <a:tc>
                  <a:txBody>
                    <a:bodyPr/>
                    <a:lstStyle/>
                    <a:p>
                      <a:r>
                        <a:rPr lang="fr-FR" sz="1600" dirty="0" err="1"/>
                        <a:t>Simplified</a:t>
                      </a:r>
                      <a:r>
                        <a:rPr lang="fr-FR" sz="1600" dirty="0"/>
                        <a:t> job </a:t>
                      </a:r>
                      <a:r>
                        <a:rPr lang="fr-FR" sz="1600" dirty="0" err="1"/>
                        <a:t>requisition</a:t>
                      </a:r>
                      <a:r>
                        <a:rPr lang="fr-FR" sz="1600" dirty="0"/>
                        <a:t> </a:t>
                      </a:r>
                      <a:r>
                        <a:rPr lang="fr-FR" sz="1600" dirty="0" err="1"/>
                        <a:t>approval</a:t>
                      </a:r>
                      <a:r>
                        <a:rPr lang="fr-FR" sz="1600" dirty="0"/>
                        <a:t> workflow</a:t>
                      </a:r>
                      <a:endParaRPr lang="en-US" sz="1600" dirty="0"/>
                    </a:p>
                  </a:txBody>
                  <a:tcPr>
                    <a:solidFill>
                      <a:srgbClr val="D2E9D6"/>
                    </a:solidFill>
                  </a:tcPr>
                </a:tc>
                <a:tc>
                  <a:txBody>
                    <a:bodyPr/>
                    <a:lstStyle/>
                    <a:p>
                      <a:r>
                        <a:rPr lang="fr-FR" sz="1600" i="0"/>
                        <a:t>LIVE – </a:t>
                      </a:r>
                      <a:r>
                        <a:rPr lang="fr-FR" sz="1600" i="0" err="1"/>
                        <a:t>February</a:t>
                      </a:r>
                      <a:r>
                        <a:rPr lang="fr-FR" sz="1600" i="0"/>
                        <a:t> 2024</a:t>
                      </a:r>
                      <a:endParaRPr lang="en-US" sz="1600" i="0"/>
                    </a:p>
                  </a:txBody>
                  <a:tcPr>
                    <a:solidFill>
                      <a:srgbClr val="D2E9D6"/>
                    </a:solidFill>
                  </a:tcPr>
                </a:tc>
                <a:extLst>
                  <a:ext uri="{0D108BD9-81ED-4DB2-BD59-A6C34878D82A}">
                    <a16:rowId xmlns:a16="http://schemas.microsoft.com/office/drawing/2014/main" val="2996642003"/>
                  </a:ext>
                </a:extLst>
              </a:tr>
              <a:tr h="310304">
                <a:tc>
                  <a:txBody>
                    <a:bodyPr/>
                    <a:lstStyle/>
                    <a:p>
                      <a:r>
                        <a:rPr lang="fr-FR" sz="1600"/>
                        <a:t>Evergreen </a:t>
                      </a:r>
                      <a:r>
                        <a:rPr lang="fr-FR" sz="1600" err="1"/>
                        <a:t>requisition</a:t>
                      </a:r>
                      <a:endParaRPr lang="en-US" sz="1600"/>
                    </a:p>
                  </a:txBody>
                  <a:tcPr>
                    <a:solidFill>
                      <a:srgbClr val="D2E9D6"/>
                    </a:solidFill>
                  </a:tcPr>
                </a:tc>
                <a:tc>
                  <a:txBody>
                    <a:bodyPr/>
                    <a:lstStyle/>
                    <a:p>
                      <a:r>
                        <a:rPr lang="fr-FR" sz="1600"/>
                        <a:t>LIVE – March 2024</a:t>
                      </a:r>
                      <a:endParaRPr lang="en-US" sz="1600"/>
                    </a:p>
                  </a:txBody>
                  <a:tcPr>
                    <a:solidFill>
                      <a:srgbClr val="D2E9D6"/>
                    </a:solidFill>
                  </a:tcPr>
                </a:tc>
                <a:extLst>
                  <a:ext uri="{0D108BD9-81ED-4DB2-BD59-A6C34878D82A}">
                    <a16:rowId xmlns:a16="http://schemas.microsoft.com/office/drawing/2014/main" val="518270786"/>
                  </a:ext>
                </a:extLst>
              </a:tr>
              <a:tr h="310304">
                <a:tc>
                  <a:txBody>
                    <a:bodyPr/>
                    <a:lstStyle/>
                    <a:p>
                      <a:r>
                        <a:rPr lang="fr-FR" sz="1600"/>
                        <a:t>Recruitment Launch Meeting </a:t>
                      </a:r>
                      <a:r>
                        <a:rPr lang="fr-FR" sz="1600" err="1"/>
                        <a:t>form</a:t>
                      </a:r>
                      <a:r>
                        <a:rPr lang="fr-FR" sz="1600"/>
                        <a:t> (=RLM) &amp; Screening </a:t>
                      </a:r>
                      <a:r>
                        <a:rPr lang="fr-FR" sz="1600" err="1"/>
                        <a:t>form</a:t>
                      </a:r>
                      <a:endParaRPr lang="en-US" sz="1600"/>
                    </a:p>
                  </a:txBody>
                  <a:tcPr>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a:t>In Progress – </a:t>
                      </a:r>
                      <a:r>
                        <a:rPr lang="fr-FR" sz="1600" err="1"/>
                        <a:t>Expected</a:t>
                      </a:r>
                      <a:r>
                        <a:rPr lang="fr-FR" sz="1600"/>
                        <a:t> March/April 2024</a:t>
                      </a:r>
                      <a:endParaRPr lang="en-US" sz="1600"/>
                    </a:p>
                  </a:txBody>
                  <a:tcPr>
                    <a:solidFill>
                      <a:schemeClr val="accent4">
                        <a:lumMod val="20000"/>
                        <a:lumOff val="80000"/>
                      </a:schemeClr>
                    </a:solidFill>
                  </a:tcPr>
                </a:tc>
                <a:extLst>
                  <a:ext uri="{0D108BD9-81ED-4DB2-BD59-A6C34878D82A}">
                    <a16:rowId xmlns:a16="http://schemas.microsoft.com/office/drawing/2014/main" val="1144069130"/>
                  </a:ext>
                </a:extLst>
              </a:tr>
              <a:tr h="310304">
                <a:tc>
                  <a:txBody>
                    <a:bodyPr/>
                    <a:lstStyle/>
                    <a:p>
                      <a:r>
                        <a:rPr lang="fr-FR" sz="1600"/>
                        <a:t>Impact of Paradox on Job Application process in iPeople</a:t>
                      </a:r>
                      <a:endParaRPr lang="en-US" sz="1600"/>
                    </a:p>
                  </a:txBody>
                  <a:tcPr>
                    <a:solidFill>
                      <a:schemeClr val="accent6">
                        <a:lumMod val="20000"/>
                        <a:lumOff val="80000"/>
                      </a:schemeClr>
                    </a:solidFill>
                  </a:tcPr>
                </a:tc>
                <a:tc>
                  <a:txBody>
                    <a:bodyPr/>
                    <a:lstStyle/>
                    <a:p>
                      <a:r>
                        <a:rPr lang="fr-FR" sz="1600"/>
                        <a:t>// Paradox </a:t>
                      </a:r>
                      <a:r>
                        <a:rPr lang="fr-FR" sz="1600" err="1"/>
                        <a:t>implementation</a:t>
                      </a:r>
                      <a:endParaRPr lang="en-US" sz="1600"/>
                    </a:p>
                  </a:txBody>
                  <a:tcPr>
                    <a:solidFill>
                      <a:schemeClr val="accent6">
                        <a:lumMod val="20000"/>
                        <a:lumOff val="80000"/>
                      </a:schemeClr>
                    </a:solidFill>
                  </a:tcPr>
                </a:tc>
                <a:extLst>
                  <a:ext uri="{0D108BD9-81ED-4DB2-BD59-A6C34878D82A}">
                    <a16:rowId xmlns:a16="http://schemas.microsoft.com/office/drawing/2014/main" val="3496277243"/>
                  </a:ext>
                </a:extLst>
              </a:tr>
              <a:tr h="310304">
                <a:tc>
                  <a:txBody>
                    <a:bodyPr/>
                    <a:lstStyle/>
                    <a:p>
                      <a:r>
                        <a:rPr lang="fr-FR" sz="1600"/>
                        <a:t>Interview notes &amp; Feedback rating</a:t>
                      </a:r>
                      <a:endParaRPr lang="en-US" sz="1600"/>
                    </a:p>
                  </a:txBody>
                  <a:tcPr>
                    <a:solidFill>
                      <a:schemeClr val="accent6">
                        <a:lumMod val="20000"/>
                        <a:lumOff val="80000"/>
                      </a:schemeClr>
                    </a:solidFill>
                  </a:tcPr>
                </a:tc>
                <a:tc>
                  <a:txBody>
                    <a:bodyPr/>
                    <a:lstStyle/>
                    <a:p>
                      <a:r>
                        <a:rPr lang="fr-FR" sz="1600" i="0" err="1"/>
                        <a:t>Functionalities</a:t>
                      </a:r>
                      <a:r>
                        <a:rPr lang="fr-FR" sz="1600" i="0"/>
                        <a:t> </a:t>
                      </a:r>
                      <a:r>
                        <a:rPr lang="fr-FR" sz="1600" i="0" err="1"/>
                        <a:t>available</a:t>
                      </a:r>
                      <a:r>
                        <a:rPr lang="fr-FR" sz="1600" i="0"/>
                        <a:t> – </a:t>
                      </a:r>
                      <a:r>
                        <a:rPr lang="fr-FR" sz="1600" i="0" err="1"/>
                        <a:t>pending</a:t>
                      </a:r>
                      <a:r>
                        <a:rPr lang="fr-FR" sz="1600" i="0"/>
                        <a:t> </a:t>
                      </a:r>
                      <a:r>
                        <a:rPr lang="fr-FR" sz="1600" i="0" err="1"/>
                        <a:t>decision</a:t>
                      </a:r>
                      <a:endParaRPr lang="en-US" sz="1600" i="0"/>
                    </a:p>
                  </a:txBody>
                  <a:tcPr>
                    <a:solidFill>
                      <a:schemeClr val="accent6">
                        <a:lumMod val="20000"/>
                        <a:lumOff val="80000"/>
                      </a:schemeClr>
                    </a:solidFill>
                  </a:tcPr>
                </a:tc>
                <a:extLst>
                  <a:ext uri="{0D108BD9-81ED-4DB2-BD59-A6C34878D82A}">
                    <a16:rowId xmlns:a16="http://schemas.microsoft.com/office/drawing/2014/main" val="548721509"/>
                  </a:ext>
                </a:extLst>
              </a:tr>
              <a:tr h="310304">
                <a:tc>
                  <a:txBody>
                    <a:bodyPr/>
                    <a:lstStyle/>
                    <a:p>
                      <a:r>
                        <a:rPr lang="fr-FR" sz="1600"/>
                        <a:t>Disposition codes + translation of the notifications</a:t>
                      </a:r>
                      <a:endParaRPr lang="en-US" sz="1600"/>
                    </a:p>
                  </a:txBody>
                  <a:tcPr>
                    <a:solidFill>
                      <a:schemeClr val="accent6">
                        <a:lumMod val="20000"/>
                        <a:lumOff val="80000"/>
                      </a:schemeClr>
                    </a:solidFill>
                  </a:tcPr>
                </a:tc>
                <a:tc>
                  <a:txBody>
                    <a:bodyPr/>
                    <a:lstStyle/>
                    <a:p>
                      <a:r>
                        <a:rPr lang="fr-FR" sz="1600" i="0"/>
                        <a:t>Content </a:t>
                      </a:r>
                      <a:r>
                        <a:rPr lang="fr-FR" sz="1600" i="0" err="1"/>
                        <a:t>under</a:t>
                      </a:r>
                      <a:r>
                        <a:rPr lang="fr-FR" sz="1600" i="0"/>
                        <a:t> </a:t>
                      </a:r>
                      <a:r>
                        <a:rPr lang="fr-FR" sz="1600" i="0" err="1"/>
                        <a:t>review</a:t>
                      </a:r>
                      <a:r>
                        <a:rPr lang="fr-FR" sz="1600" i="0"/>
                        <a:t> – </a:t>
                      </a:r>
                      <a:r>
                        <a:rPr lang="fr-FR" sz="1600" i="0" err="1"/>
                        <a:t>pending</a:t>
                      </a:r>
                      <a:r>
                        <a:rPr lang="fr-FR" sz="1600" i="0"/>
                        <a:t> </a:t>
                      </a:r>
                      <a:r>
                        <a:rPr lang="fr-FR" sz="1600" i="0" err="1"/>
                        <a:t>decision</a:t>
                      </a:r>
                      <a:endParaRPr lang="en-US" sz="1600" i="0"/>
                    </a:p>
                  </a:txBody>
                  <a:tcPr>
                    <a:solidFill>
                      <a:schemeClr val="accent6">
                        <a:lumMod val="20000"/>
                        <a:lumOff val="80000"/>
                      </a:schemeClr>
                    </a:solidFill>
                  </a:tcPr>
                </a:tc>
                <a:extLst>
                  <a:ext uri="{0D108BD9-81ED-4DB2-BD59-A6C34878D82A}">
                    <a16:rowId xmlns:a16="http://schemas.microsoft.com/office/drawing/2014/main" val="4126573908"/>
                  </a:ext>
                </a:extLst>
              </a:tr>
              <a:tr h="310304">
                <a:tc>
                  <a:txBody>
                    <a:bodyPr/>
                    <a:lstStyle/>
                    <a:p>
                      <a:r>
                        <a:rPr lang="fr-FR" sz="1600" err="1"/>
                        <a:t>Confidential</a:t>
                      </a:r>
                      <a:r>
                        <a:rPr lang="fr-FR" sz="1600"/>
                        <a:t> job </a:t>
                      </a:r>
                      <a:r>
                        <a:rPr lang="fr-FR" sz="1600" err="1"/>
                        <a:t>requisition</a:t>
                      </a:r>
                      <a:endParaRPr lang="en-US" sz="1600"/>
                    </a:p>
                  </a:txBody>
                  <a:tcPr>
                    <a:solidFill>
                      <a:schemeClr val="accent6">
                        <a:lumMod val="20000"/>
                        <a:lumOff val="80000"/>
                      </a:schemeClr>
                    </a:solidFill>
                  </a:tcPr>
                </a:tc>
                <a:tc>
                  <a:txBody>
                    <a:bodyPr/>
                    <a:lstStyle/>
                    <a:p>
                      <a:r>
                        <a:rPr lang="fr-FR" sz="1600" dirty="0"/>
                        <a:t>Configuration to </a:t>
                      </a:r>
                      <a:r>
                        <a:rPr lang="fr-FR" sz="1600" dirty="0" err="1"/>
                        <a:t>be</a:t>
                      </a:r>
                      <a:r>
                        <a:rPr lang="fr-FR" sz="1600" dirty="0"/>
                        <a:t> </a:t>
                      </a:r>
                      <a:r>
                        <a:rPr lang="fr-FR" sz="1600" dirty="0" err="1"/>
                        <a:t>reviewed</a:t>
                      </a:r>
                      <a:endParaRPr lang="en-US" sz="1600" dirty="0"/>
                    </a:p>
                  </a:txBody>
                  <a:tcPr>
                    <a:solidFill>
                      <a:schemeClr val="accent6">
                        <a:lumMod val="20000"/>
                        <a:lumOff val="80000"/>
                      </a:schemeClr>
                    </a:solidFill>
                  </a:tcPr>
                </a:tc>
                <a:extLst>
                  <a:ext uri="{0D108BD9-81ED-4DB2-BD59-A6C34878D82A}">
                    <a16:rowId xmlns:a16="http://schemas.microsoft.com/office/drawing/2014/main" val="80534768"/>
                  </a:ext>
                </a:extLst>
              </a:tr>
            </a:tbl>
          </a:graphicData>
        </a:graphic>
      </p:graphicFrame>
      <p:sp>
        <p:nvSpPr>
          <p:cNvPr id="5" name="Rectangle 4">
            <a:extLst>
              <a:ext uri="{FF2B5EF4-FFF2-40B4-BE49-F238E27FC236}">
                <a16:creationId xmlns:a16="http://schemas.microsoft.com/office/drawing/2014/main" id="{6FC5AC86-0EF4-F404-402B-EB496C57574E}"/>
              </a:ext>
            </a:extLst>
          </p:cNvPr>
          <p:cNvSpPr/>
          <p:nvPr/>
        </p:nvSpPr>
        <p:spPr>
          <a:xfrm>
            <a:off x="695325" y="2151491"/>
            <a:ext cx="5629275" cy="1668034"/>
          </a:xfrm>
          <a:prstGeom prst="rect">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DBCC604-BFC5-BE30-F83D-E3A80A0E08C5}"/>
              </a:ext>
            </a:extLst>
          </p:cNvPr>
          <p:cNvSpPr/>
          <p:nvPr/>
        </p:nvSpPr>
        <p:spPr>
          <a:xfrm>
            <a:off x="695324" y="4171949"/>
            <a:ext cx="5629275" cy="333803"/>
          </a:xfrm>
          <a:prstGeom prst="rect">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14669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alpha val="31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107A9B-76DD-B395-E377-1919D0413071}"/>
              </a:ext>
            </a:extLst>
          </p:cNvPr>
          <p:cNvSpPr>
            <a:spLocks noGrp="1"/>
          </p:cNvSpPr>
          <p:nvPr>
            <p:ph type="title"/>
          </p:nvPr>
        </p:nvSpPr>
        <p:spPr/>
        <p:txBody>
          <a:bodyPr/>
          <a:lstStyle/>
          <a:p>
            <a:r>
              <a:rPr lang="fr-FR"/>
              <a:t>Candidate pools - </a:t>
            </a:r>
            <a:r>
              <a:rPr lang="fr-FR" i="1"/>
              <a:t>How to </a:t>
            </a:r>
            <a:r>
              <a:rPr lang="fr-FR" i="1" err="1"/>
              <a:t>create</a:t>
            </a:r>
            <a:r>
              <a:rPr lang="fr-FR" i="1"/>
              <a:t> a </a:t>
            </a:r>
            <a:r>
              <a:rPr lang="fr-FR" i="1" err="1"/>
              <a:t>Private</a:t>
            </a:r>
            <a:r>
              <a:rPr lang="fr-FR" i="1"/>
              <a:t> Candidate Pool</a:t>
            </a:r>
            <a:r>
              <a:rPr lang="en-US" i="1"/>
              <a:t>?</a:t>
            </a:r>
          </a:p>
        </p:txBody>
      </p:sp>
      <p:pic>
        <p:nvPicPr>
          <p:cNvPr id="6" name="Picture 5">
            <a:extLst>
              <a:ext uri="{FF2B5EF4-FFF2-40B4-BE49-F238E27FC236}">
                <a16:creationId xmlns:a16="http://schemas.microsoft.com/office/drawing/2014/main" id="{9FD152F8-1719-56BC-4824-CB7F144D9B76}"/>
              </a:ext>
            </a:extLst>
          </p:cNvPr>
          <p:cNvPicPr>
            <a:picLocks noChangeAspect="1"/>
          </p:cNvPicPr>
          <p:nvPr/>
        </p:nvPicPr>
        <p:blipFill rotWithShape="1">
          <a:blip r:embed="rId3"/>
          <a:srcRect l="5158" t="72636" r="50477"/>
          <a:stretch/>
        </p:blipFill>
        <p:spPr>
          <a:xfrm>
            <a:off x="930456" y="2121786"/>
            <a:ext cx="1959430" cy="369332"/>
          </a:xfrm>
          <a:prstGeom prst="rect">
            <a:avLst/>
          </a:prstGeom>
        </p:spPr>
      </p:pic>
      <p:sp>
        <p:nvSpPr>
          <p:cNvPr id="7" name="TextBox 6">
            <a:extLst>
              <a:ext uri="{FF2B5EF4-FFF2-40B4-BE49-F238E27FC236}">
                <a16:creationId xmlns:a16="http://schemas.microsoft.com/office/drawing/2014/main" id="{C5C0F936-1B07-2FC8-1F83-ECF30F21314D}"/>
              </a:ext>
            </a:extLst>
          </p:cNvPr>
          <p:cNvSpPr txBox="1"/>
          <p:nvPr/>
        </p:nvSpPr>
        <p:spPr>
          <a:xfrm>
            <a:off x="513806" y="1712867"/>
            <a:ext cx="10493828" cy="2092881"/>
          </a:xfrm>
          <a:prstGeom prst="rect">
            <a:avLst/>
          </a:prstGeom>
          <a:noFill/>
        </p:spPr>
        <p:txBody>
          <a:bodyPr wrap="square" rtlCol="0">
            <a:spAutoFit/>
          </a:bodyPr>
          <a:lstStyle/>
          <a:p>
            <a:pPr marL="342900" indent="-342900">
              <a:buAutoNum type="arabicPeriod"/>
            </a:pPr>
            <a:r>
              <a:rPr lang="fr-FR"/>
              <a:t>In the iPeople </a:t>
            </a:r>
            <a:r>
              <a:rPr lang="fr-FR" err="1"/>
              <a:t>search</a:t>
            </a:r>
            <a:r>
              <a:rPr lang="fr-FR"/>
              <a:t> bar, type and select « </a:t>
            </a:r>
            <a:r>
              <a:rPr lang="fr-FR" err="1"/>
              <a:t>Create</a:t>
            </a:r>
            <a:r>
              <a:rPr lang="fr-FR"/>
              <a:t> </a:t>
            </a:r>
            <a:r>
              <a:rPr lang="fr-FR" err="1"/>
              <a:t>Private</a:t>
            </a:r>
            <a:r>
              <a:rPr lang="fr-FR"/>
              <a:t> Candidate Pool »</a:t>
            </a:r>
          </a:p>
          <a:p>
            <a:endParaRPr lang="fr-FR" sz="4000"/>
          </a:p>
          <a:p>
            <a:pPr marL="342900" indent="-342900">
              <a:buFont typeface="+mj-lt"/>
              <a:buAutoNum type="arabicPeriod" startAt="2"/>
            </a:pPr>
            <a:r>
              <a:rPr lang="fr-FR"/>
              <a:t>Enter the </a:t>
            </a:r>
            <a:r>
              <a:rPr lang="fr-FR" err="1"/>
              <a:t>name</a:t>
            </a:r>
            <a:r>
              <a:rPr lang="fr-FR"/>
              <a:t> of the candidate pool: </a:t>
            </a:r>
            <a:r>
              <a:rPr lang="fr-FR" err="1"/>
              <a:t>we</a:t>
            </a:r>
            <a:r>
              <a:rPr lang="fr-FR"/>
              <a:t> </a:t>
            </a:r>
            <a:r>
              <a:rPr lang="fr-FR" err="1"/>
              <a:t>recommend</a:t>
            </a:r>
            <a:r>
              <a:rPr lang="fr-FR"/>
              <a:t> </a:t>
            </a:r>
            <a:r>
              <a:rPr lang="fr-FR" err="1"/>
              <a:t>you</a:t>
            </a:r>
            <a:r>
              <a:rPr lang="fr-FR"/>
              <a:t> to </a:t>
            </a:r>
            <a:r>
              <a:rPr lang="fr-FR" err="1"/>
              <a:t>include</a:t>
            </a:r>
            <a:r>
              <a:rPr lang="fr-FR"/>
              <a:t> in the </a:t>
            </a:r>
            <a:r>
              <a:rPr lang="fr-FR" err="1"/>
              <a:t>name</a:t>
            </a:r>
            <a:r>
              <a:rPr lang="fr-FR"/>
              <a:t> the job profile and/or the main </a:t>
            </a:r>
            <a:r>
              <a:rPr lang="fr-FR" err="1"/>
              <a:t>criteria</a:t>
            </a:r>
            <a:r>
              <a:rPr lang="fr-FR"/>
              <a:t> (location, expertise…). Select if </a:t>
            </a:r>
            <a:r>
              <a:rPr lang="fr-FR" err="1"/>
              <a:t>you</a:t>
            </a:r>
            <a:r>
              <a:rPr lang="fr-FR"/>
              <a:t> </a:t>
            </a:r>
            <a:r>
              <a:rPr lang="fr-FR" err="1"/>
              <a:t>prefer</a:t>
            </a:r>
            <a:r>
              <a:rPr lang="fr-FR"/>
              <a:t> a </a:t>
            </a:r>
            <a:r>
              <a:rPr lang="fr-FR" err="1"/>
              <a:t>dynamic</a:t>
            </a:r>
            <a:r>
              <a:rPr lang="fr-FR"/>
              <a:t> (</a:t>
            </a:r>
            <a:r>
              <a:rPr lang="fr-FR" err="1"/>
              <a:t>continuously</a:t>
            </a:r>
            <a:r>
              <a:rPr lang="fr-FR"/>
              <a:t> </a:t>
            </a:r>
            <a:r>
              <a:rPr lang="fr-FR" err="1"/>
              <a:t>updated</a:t>
            </a:r>
            <a:r>
              <a:rPr lang="fr-FR"/>
              <a:t>) or </a:t>
            </a:r>
            <a:r>
              <a:rPr lang="fr-FR" err="1"/>
              <a:t>static</a:t>
            </a:r>
            <a:r>
              <a:rPr lang="fr-FR"/>
              <a:t> pool (</a:t>
            </a:r>
            <a:r>
              <a:rPr lang="fr-FR" err="1"/>
              <a:t>manually</a:t>
            </a:r>
            <a:r>
              <a:rPr lang="fr-FR"/>
              <a:t> </a:t>
            </a:r>
            <a:r>
              <a:rPr lang="fr-FR" err="1"/>
              <a:t>updated</a:t>
            </a:r>
            <a:r>
              <a:rPr lang="fr-FR"/>
              <a:t>) and click on OK.</a:t>
            </a:r>
          </a:p>
          <a:p>
            <a:endParaRPr lang="en-US"/>
          </a:p>
        </p:txBody>
      </p:sp>
      <p:pic>
        <p:nvPicPr>
          <p:cNvPr id="9" name="Picture 8">
            <a:extLst>
              <a:ext uri="{FF2B5EF4-FFF2-40B4-BE49-F238E27FC236}">
                <a16:creationId xmlns:a16="http://schemas.microsoft.com/office/drawing/2014/main" id="{BBF931E2-2CB0-121C-0B68-F006143FB18F}"/>
              </a:ext>
            </a:extLst>
          </p:cNvPr>
          <p:cNvPicPr>
            <a:picLocks noChangeAspect="1"/>
          </p:cNvPicPr>
          <p:nvPr/>
        </p:nvPicPr>
        <p:blipFill rotWithShape="1">
          <a:blip r:embed="rId4"/>
          <a:srcRect t="8767"/>
          <a:stretch/>
        </p:blipFill>
        <p:spPr>
          <a:xfrm>
            <a:off x="847758" y="3521025"/>
            <a:ext cx="4932012" cy="2659392"/>
          </a:xfrm>
          <a:prstGeom prst="rect">
            <a:avLst/>
          </a:prstGeom>
        </p:spPr>
      </p:pic>
      <p:sp>
        <p:nvSpPr>
          <p:cNvPr id="10" name="Text Placeholder 1">
            <a:extLst>
              <a:ext uri="{FF2B5EF4-FFF2-40B4-BE49-F238E27FC236}">
                <a16:creationId xmlns:a16="http://schemas.microsoft.com/office/drawing/2014/main" id="{4752C0A4-A3FB-BB02-A17C-83D1D6D25338}"/>
              </a:ext>
            </a:extLst>
          </p:cNvPr>
          <p:cNvSpPr txBox="1">
            <a:spLocks/>
          </p:cNvSpPr>
          <p:nvPr/>
        </p:nvSpPr>
        <p:spPr>
          <a:xfrm>
            <a:off x="3521144" y="6032606"/>
            <a:ext cx="5392743" cy="650379"/>
          </a:xfrm>
          <a:prstGeom prst="rect">
            <a:avLst/>
          </a:prstGeom>
          <a:noFill/>
          <a:ln/>
        </p:spPr>
        <p:style>
          <a:lnRef idx="2">
            <a:schemeClr val="accent2"/>
          </a:lnRef>
          <a:fillRef idx="1">
            <a:schemeClr val="lt1"/>
          </a:fillRef>
          <a:effectRef idx="0">
            <a:schemeClr val="accent2"/>
          </a:effectRef>
          <a:fontRef idx="minor">
            <a:schemeClr val="dk1"/>
          </a:fontRef>
        </p:style>
        <p:txBody>
          <a:bodyPr vert="horz" wrap="square" lIns="108000" tIns="0" rIns="144000" bIns="0" rtlCol="0" anchor="ctr">
            <a:noAutofit/>
          </a:bodyPr>
          <a:lstStyle>
            <a:lvl1pPr indent="0" algn="ctr">
              <a:lnSpc>
                <a:spcPct val="100000"/>
              </a:lnSpc>
              <a:spcBef>
                <a:spcPts val="1000"/>
              </a:spcBef>
              <a:buFont typeface="Arial" panose="020B0604020202020204" pitchFamily="34" charset="0"/>
              <a:buNone/>
              <a:defRPr sz="1400" b="0" i="0">
                <a:solidFill>
                  <a:schemeClr val="tx1"/>
                </a:solidFill>
                <a:latin typeface="Lato" panose="020F0502020204030203" pitchFamily="34" charset="77"/>
              </a:defRPr>
            </a:lvl1pPr>
            <a:lvl2pPr indent="0">
              <a:lnSpc>
                <a:spcPct val="100000"/>
              </a:lnSpc>
              <a:spcBef>
                <a:spcPts val="500"/>
              </a:spcBef>
              <a:buFont typeface="Arial" panose="020B0604020202020204" pitchFamily="34" charset="0"/>
              <a:buNone/>
              <a:defRPr sz="800" b="0" i="0">
                <a:solidFill>
                  <a:schemeClr val="tx1">
                    <a:lumMod val="50000"/>
                    <a:lumOff val="50000"/>
                  </a:schemeClr>
                </a:solidFill>
              </a:defRPr>
            </a:lvl2pPr>
            <a:lvl3pPr indent="0">
              <a:lnSpc>
                <a:spcPct val="100000"/>
              </a:lnSpc>
              <a:spcBef>
                <a:spcPts val="500"/>
              </a:spcBef>
              <a:buFont typeface="Arial" panose="020B0604020202020204" pitchFamily="34" charset="0"/>
              <a:buNone/>
              <a:defRPr sz="800" b="0" i="0">
                <a:solidFill>
                  <a:schemeClr val="tx1">
                    <a:lumMod val="50000"/>
                    <a:lumOff val="50000"/>
                  </a:schemeClr>
                </a:solidFill>
              </a:defRPr>
            </a:lvl3pPr>
            <a:lvl4pPr indent="0">
              <a:lnSpc>
                <a:spcPct val="100000"/>
              </a:lnSpc>
              <a:spcBef>
                <a:spcPts val="500"/>
              </a:spcBef>
              <a:buFont typeface="Arial" panose="020B0604020202020204" pitchFamily="34" charset="0"/>
              <a:buNone/>
              <a:defRPr sz="800" b="0" i="0">
                <a:solidFill>
                  <a:schemeClr val="tx1">
                    <a:lumMod val="50000"/>
                    <a:lumOff val="50000"/>
                  </a:schemeClr>
                </a:solidFill>
              </a:defRPr>
            </a:lvl4pPr>
            <a:lvl5pPr indent="0">
              <a:lnSpc>
                <a:spcPct val="100000"/>
              </a:lnSpc>
              <a:spcBef>
                <a:spcPts val="500"/>
              </a:spcBef>
              <a:buFont typeface="Arial" panose="020B0604020202020204" pitchFamily="34" charset="0"/>
              <a:buNone/>
              <a:defRPr sz="800" b="0" i="0">
                <a:solidFill>
                  <a:schemeClr val="tx1">
                    <a:lumMod val="50000"/>
                    <a:lumOff val="50000"/>
                  </a:schemeClr>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t>Create as many candidate pools as you need</a:t>
            </a:r>
            <a:br>
              <a:rPr lang="en-US"/>
            </a:br>
            <a:r>
              <a:rPr lang="en-US"/>
              <a:t>Candidates can belong to multiple candidate pools</a:t>
            </a:r>
          </a:p>
        </p:txBody>
      </p:sp>
      <p:sp>
        <p:nvSpPr>
          <p:cNvPr id="13" name="TextBox 12">
            <a:extLst>
              <a:ext uri="{FF2B5EF4-FFF2-40B4-BE49-F238E27FC236}">
                <a16:creationId xmlns:a16="http://schemas.microsoft.com/office/drawing/2014/main" id="{32624E86-5C30-31A7-43B5-3A1FF8DED6B0}"/>
              </a:ext>
            </a:extLst>
          </p:cNvPr>
          <p:cNvSpPr txBox="1"/>
          <p:nvPr/>
        </p:nvSpPr>
        <p:spPr>
          <a:xfrm>
            <a:off x="3521144" y="5947967"/>
            <a:ext cx="988541" cy="169277"/>
          </a:xfrm>
          <a:prstGeom prst="rect">
            <a:avLst/>
          </a:prstGeom>
          <a:solidFill>
            <a:schemeClr val="accent2"/>
          </a:solidFill>
        </p:spPr>
        <p:txBody>
          <a:bodyPr wrap="square" lIns="360000" tIns="0" rIns="36000" bIns="0" rtlCol="0">
            <a:spAutoFit/>
          </a:bodyPr>
          <a:lstStyle/>
          <a:p>
            <a:r>
              <a:rPr lang="en-US" sz="1100" b="1">
                <a:solidFill>
                  <a:schemeClr val="bg1"/>
                </a:solidFill>
                <a:latin typeface="+mj-lt"/>
                <a:cs typeface="Raleway"/>
              </a:rPr>
              <a:t>NOTE</a:t>
            </a:r>
          </a:p>
        </p:txBody>
      </p:sp>
      <p:pic>
        <p:nvPicPr>
          <p:cNvPr id="14" name="Picture 13" descr="note.png">
            <a:extLst>
              <a:ext uri="{FF2B5EF4-FFF2-40B4-BE49-F238E27FC236}">
                <a16:creationId xmlns:a16="http://schemas.microsoft.com/office/drawing/2014/main" id="{D2E7E648-46E7-3D0D-CB5E-0355562A779C}"/>
              </a:ext>
            </a:extLst>
          </p:cNvPr>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379829" y="5845516"/>
            <a:ext cx="374180" cy="374180"/>
          </a:xfrm>
          <a:prstGeom prst="rect">
            <a:avLst/>
          </a:prstGeom>
        </p:spPr>
      </p:pic>
    </p:spTree>
    <p:extLst>
      <p:ext uri="{BB962C8B-B14F-4D97-AF65-F5344CB8AC3E}">
        <p14:creationId xmlns:p14="http://schemas.microsoft.com/office/powerpoint/2010/main" val="1730612388"/>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107A9B-76DD-B395-E377-1919D0413071}"/>
              </a:ext>
            </a:extLst>
          </p:cNvPr>
          <p:cNvSpPr>
            <a:spLocks noGrp="1"/>
          </p:cNvSpPr>
          <p:nvPr>
            <p:ph type="title"/>
          </p:nvPr>
        </p:nvSpPr>
        <p:spPr/>
        <p:txBody>
          <a:bodyPr/>
          <a:lstStyle/>
          <a:p>
            <a:r>
              <a:rPr lang="fr-FR"/>
              <a:t>Candidate pools - </a:t>
            </a:r>
            <a:r>
              <a:rPr lang="fr-FR" i="1"/>
              <a:t>How to </a:t>
            </a:r>
            <a:r>
              <a:rPr lang="fr-FR" i="1" err="1"/>
              <a:t>create</a:t>
            </a:r>
            <a:r>
              <a:rPr lang="fr-FR" i="1"/>
              <a:t> a </a:t>
            </a:r>
            <a:r>
              <a:rPr lang="fr-FR" i="1" err="1"/>
              <a:t>Private</a:t>
            </a:r>
            <a:r>
              <a:rPr lang="fr-FR" i="1"/>
              <a:t> Candidate Pool</a:t>
            </a:r>
            <a:r>
              <a:rPr lang="en-US" i="1"/>
              <a:t>?</a:t>
            </a:r>
          </a:p>
        </p:txBody>
      </p:sp>
      <p:sp>
        <p:nvSpPr>
          <p:cNvPr id="2" name="Content Placeholder 1">
            <a:extLst>
              <a:ext uri="{FF2B5EF4-FFF2-40B4-BE49-F238E27FC236}">
                <a16:creationId xmlns:a16="http://schemas.microsoft.com/office/drawing/2014/main" id="{A027186A-4EDE-1BA2-49F9-1F64B667BDE9}"/>
              </a:ext>
            </a:extLst>
          </p:cNvPr>
          <p:cNvSpPr>
            <a:spLocks noGrp="1"/>
          </p:cNvSpPr>
          <p:nvPr>
            <p:ph idx="1"/>
          </p:nvPr>
        </p:nvSpPr>
        <p:spPr/>
        <p:txBody>
          <a:bodyPr/>
          <a:lstStyle/>
          <a:p>
            <a:r>
              <a:rPr lang="fr-FR"/>
              <a:t>3. Enter </a:t>
            </a:r>
            <a:r>
              <a:rPr lang="fr-FR" err="1"/>
              <a:t>criteria</a:t>
            </a:r>
            <a:r>
              <a:rPr lang="fr-FR"/>
              <a:t> </a:t>
            </a:r>
            <a:r>
              <a:rPr lang="fr-FR" err="1"/>
              <a:t>corresponding</a:t>
            </a:r>
            <a:r>
              <a:rPr lang="fr-FR"/>
              <a:t> to </a:t>
            </a:r>
            <a:r>
              <a:rPr lang="fr-FR" err="1"/>
              <a:t>your</a:t>
            </a:r>
            <a:r>
              <a:rPr lang="fr-FR"/>
              <a:t> </a:t>
            </a:r>
            <a:r>
              <a:rPr lang="fr-FR" err="1"/>
              <a:t>seach</a:t>
            </a:r>
            <a:r>
              <a:rPr lang="fr-FR"/>
              <a:t>. Use the Keywords to </a:t>
            </a:r>
            <a:r>
              <a:rPr lang="fr-FR" err="1"/>
              <a:t>directly</a:t>
            </a:r>
            <a:r>
              <a:rPr lang="fr-FR"/>
              <a:t> </a:t>
            </a:r>
            <a:r>
              <a:rPr lang="fr-FR" err="1"/>
              <a:t>search</a:t>
            </a:r>
            <a:r>
              <a:rPr lang="fr-FR"/>
              <a:t> on </a:t>
            </a:r>
            <a:r>
              <a:rPr lang="fr-FR" err="1"/>
              <a:t>resumes</a:t>
            </a:r>
            <a:r>
              <a:rPr lang="fr-FR"/>
              <a:t>. Click on OK.</a:t>
            </a:r>
          </a:p>
        </p:txBody>
      </p:sp>
      <p:grpSp>
        <p:nvGrpSpPr>
          <p:cNvPr id="22" name="Group 21">
            <a:extLst>
              <a:ext uri="{FF2B5EF4-FFF2-40B4-BE49-F238E27FC236}">
                <a16:creationId xmlns:a16="http://schemas.microsoft.com/office/drawing/2014/main" id="{F3FF2716-D45D-C161-C0DD-DFC805B7F3DD}"/>
              </a:ext>
            </a:extLst>
          </p:cNvPr>
          <p:cNvGrpSpPr/>
          <p:nvPr/>
        </p:nvGrpSpPr>
        <p:grpSpPr>
          <a:xfrm>
            <a:off x="937927" y="2105670"/>
            <a:ext cx="7609621" cy="4280552"/>
            <a:chOff x="937927" y="2105670"/>
            <a:chExt cx="7609621" cy="4280552"/>
          </a:xfrm>
        </p:grpSpPr>
        <p:pic>
          <p:nvPicPr>
            <p:cNvPr id="14" name="Picture 13">
              <a:extLst>
                <a:ext uri="{FF2B5EF4-FFF2-40B4-BE49-F238E27FC236}">
                  <a16:creationId xmlns:a16="http://schemas.microsoft.com/office/drawing/2014/main" id="{B53B34F7-F116-531E-E59A-8E1C89653367}"/>
                </a:ext>
              </a:extLst>
            </p:cNvPr>
            <p:cNvPicPr>
              <a:picLocks noChangeAspect="1"/>
            </p:cNvPicPr>
            <p:nvPr/>
          </p:nvPicPr>
          <p:blipFill rotWithShape="1">
            <a:blip r:embed="rId2"/>
            <a:srcRect r="65129" b="8274"/>
            <a:stretch/>
          </p:blipFill>
          <p:spPr>
            <a:xfrm>
              <a:off x="937927" y="2105670"/>
              <a:ext cx="2350998" cy="3550844"/>
            </a:xfrm>
            <a:prstGeom prst="rect">
              <a:avLst/>
            </a:prstGeom>
          </p:spPr>
        </p:pic>
        <p:grpSp>
          <p:nvGrpSpPr>
            <p:cNvPr id="17" name="Group 16">
              <a:extLst>
                <a:ext uri="{FF2B5EF4-FFF2-40B4-BE49-F238E27FC236}">
                  <a16:creationId xmlns:a16="http://schemas.microsoft.com/office/drawing/2014/main" id="{D730EA94-AF8D-C27F-E4A4-FBE47011B317}"/>
                </a:ext>
              </a:extLst>
            </p:cNvPr>
            <p:cNvGrpSpPr/>
            <p:nvPr/>
          </p:nvGrpSpPr>
          <p:grpSpPr>
            <a:xfrm>
              <a:off x="3672547" y="2127945"/>
              <a:ext cx="2317155" cy="3823858"/>
              <a:chOff x="3430278" y="2734555"/>
              <a:chExt cx="2317155" cy="3823858"/>
            </a:xfrm>
          </p:grpSpPr>
          <p:pic>
            <p:nvPicPr>
              <p:cNvPr id="13" name="Picture 12">
                <a:extLst>
                  <a:ext uri="{FF2B5EF4-FFF2-40B4-BE49-F238E27FC236}">
                    <a16:creationId xmlns:a16="http://schemas.microsoft.com/office/drawing/2014/main" id="{77695F2E-52C8-9AA1-3917-8F05C67D46B0}"/>
                  </a:ext>
                </a:extLst>
              </p:cNvPr>
              <p:cNvPicPr>
                <a:picLocks noChangeAspect="1"/>
              </p:cNvPicPr>
              <p:nvPr/>
            </p:nvPicPr>
            <p:blipFill>
              <a:blip r:embed="rId3"/>
              <a:stretch>
                <a:fillRect/>
              </a:stretch>
            </p:blipFill>
            <p:spPr>
              <a:xfrm>
                <a:off x="3430278" y="2734555"/>
                <a:ext cx="2317155" cy="2380705"/>
              </a:xfrm>
              <a:prstGeom prst="rect">
                <a:avLst/>
              </a:prstGeom>
            </p:spPr>
          </p:pic>
          <p:pic>
            <p:nvPicPr>
              <p:cNvPr id="16" name="Picture 15">
                <a:extLst>
                  <a:ext uri="{FF2B5EF4-FFF2-40B4-BE49-F238E27FC236}">
                    <a16:creationId xmlns:a16="http://schemas.microsoft.com/office/drawing/2014/main" id="{C11B8DD9-4DD2-91C5-A4DD-D6FA8F011B96}"/>
                  </a:ext>
                </a:extLst>
              </p:cNvPr>
              <p:cNvPicPr>
                <a:picLocks noChangeAspect="1"/>
              </p:cNvPicPr>
              <p:nvPr/>
            </p:nvPicPr>
            <p:blipFill>
              <a:blip r:embed="rId4"/>
              <a:stretch>
                <a:fillRect/>
              </a:stretch>
            </p:blipFill>
            <p:spPr>
              <a:xfrm>
                <a:off x="3430278" y="5006000"/>
                <a:ext cx="2106505" cy="1552413"/>
              </a:xfrm>
              <a:prstGeom prst="rect">
                <a:avLst/>
              </a:prstGeom>
            </p:spPr>
          </p:pic>
        </p:grpSp>
        <p:pic>
          <p:nvPicPr>
            <p:cNvPr id="19" name="Picture 18">
              <a:extLst>
                <a:ext uri="{FF2B5EF4-FFF2-40B4-BE49-F238E27FC236}">
                  <a16:creationId xmlns:a16="http://schemas.microsoft.com/office/drawing/2014/main" id="{ECA851DE-C0B3-EA40-2309-FDFBCED724D5}"/>
                </a:ext>
              </a:extLst>
            </p:cNvPr>
            <p:cNvPicPr>
              <a:picLocks noChangeAspect="1"/>
            </p:cNvPicPr>
            <p:nvPr/>
          </p:nvPicPr>
          <p:blipFill>
            <a:blip r:embed="rId5"/>
            <a:stretch>
              <a:fillRect/>
            </a:stretch>
          </p:blipFill>
          <p:spPr>
            <a:xfrm>
              <a:off x="6412950" y="2127945"/>
              <a:ext cx="2134598" cy="4258277"/>
            </a:xfrm>
            <a:prstGeom prst="rect">
              <a:avLst/>
            </a:prstGeom>
          </p:spPr>
        </p:pic>
        <p:pic>
          <p:nvPicPr>
            <p:cNvPr id="21" name="Picture 20">
              <a:extLst>
                <a:ext uri="{FF2B5EF4-FFF2-40B4-BE49-F238E27FC236}">
                  <a16:creationId xmlns:a16="http://schemas.microsoft.com/office/drawing/2014/main" id="{CE0E4FB8-947E-5E76-00C5-7666CD211DF9}"/>
                </a:ext>
              </a:extLst>
            </p:cNvPr>
            <p:cNvPicPr>
              <a:picLocks noChangeAspect="1"/>
            </p:cNvPicPr>
            <p:nvPr/>
          </p:nvPicPr>
          <p:blipFill>
            <a:blip r:embed="rId6"/>
            <a:stretch>
              <a:fillRect/>
            </a:stretch>
          </p:blipFill>
          <p:spPr>
            <a:xfrm>
              <a:off x="937927" y="5761289"/>
              <a:ext cx="1774531" cy="532359"/>
            </a:xfrm>
            <a:prstGeom prst="rect">
              <a:avLst/>
            </a:prstGeom>
          </p:spPr>
        </p:pic>
      </p:grpSp>
      <p:sp>
        <p:nvSpPr>
          <p:cNvPr id="7" name="Text Placeholder 6">
            <a:extLst>
              <a:ext uri="{FF2B5EF4-FFF2-40B4-BE49-F238E27FC236}">
                <a16:creationId xmlns:a16="http://schemas.microsoft.com/office/drawing/2014/main" id="{62C70D17-5702-B91E-813A-FC5B5256DB9B}"/>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3712026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7F2E40A-5F17-F9C9-629A-D5003BE034BF}"/>
              </a:ext>
            </a:extLst>
          </p:cNvPr>
          <p:cNvSpPr>
            <a:spLocks noGrp="1"/>
          </p:cNvSpPr>
          <p:nvPr>
            <p:ph idx="1"/>
          </p:nvPr>
        </p:nvSpPr>
        <p:spPr/>
        <p:txBody>
          <a:bodyPr/>
          <a:lstStyle/>
          <a:p>
            <a:r>
              <a:rPr lang="fr-FR"/>
              <a:t>3. Select the candidate </a:t>
            </a:r>
            <a:r>
              <a:rPr lang="fr-FR" err="1"/>
              <a:t>you</a:t>
            </a:r>
            <a:r>
              <a:rPr lang="fr-FR"/>
              <a:t> </a:t>
            </a:r>
            <a:r>
              <a:rPr lang="fr-FR" err="1"/>
              <a:t>would</a:t>
            </a:r>
            <a:r>
              <a:rPr lang="fr-FR"/>
              <a:t> like to </a:t>
            </a:r>
            <a:r>
              <a:rPr lang="fr-FR" err="1"/>
              <a:t>take</a:t>
            </a:r>
            <a:r>
              <a:rPr lang="fr-FR"/>
              <a:t> action on:</a:t>
            </a:r>
          </a:p>
          <a:p>
            <a:pPr marL="742950" lvl="1" indent="-285750">
              <a:buFont typeface="Arial" panose="020B0604020202020204" pitchFamily="34" charset="0"/>
              <a:buChar char="•"/>
            </a:pPr>
            <a:r>
              <a:rPr lang="fr-FR"/>
              <a:t>Click on Share if </a:t>
            </a:r>
            <a:r>
              <a:rPr lang="fr-FR" err="1"/>
              <a:t>you</a:t>
            </a:r>
            <a:r>
              <a:rPr lang="fr-FR"/>
              <a:t> </a:t>
            </a:r>
            <a:r>
              <a:rPr lang="fr-FR" err="1"/>
              <a:t>want</a:t>
            </a:r>
            <a:r>
              <a:rPr lang="fr-FR"/>
              <a:t> to </a:t>
            </a:r>
            <a:r>
              <a:rPr lang="fr-FR" err="1"/>
              <a:t>send</a:t>
            </a:r>
            <a:r>
              <a:rPr lang="fr-FR"/>
              <a:t> the candidate profile to </a:t>
            </a:r>
            <a:r>
              <a:rPr lang="fr-FR" err="1"/>
              <a:t>another</a:t>
            </a:r>
            <a:r>
              <a:rPr lang="fr-FR"/>
              <a:t> </a:t>
            </a:r>
            <a:r>
              <a:rPr lang="fr-FR" err="1"/>
              <a:t>recruiter</a:t>
            </a:r>
            <a:r>
              <a:rPr lang="fr-FR"/>
              <a:t>/</a:t>
            </a:r>
            <a:r>
              <a:rPr lang="fr-FR" err="1"/>
              <a:t>hiring</a:t>
            </a:r>
            <a:r>
              <a:rPr lang="fr-FR"/>
              <a:t> manager</a:t>
            </a:r>
          </a:p>
          <a:p>
            <a:pPr marL="742950" lvl="1" indent="-285750">
              <a:buFont typeface="Arial" panose="020B0604020202020204" pitchFamily="34" charset="0"/>
              <a:buChar char="•"/>
            </a:pPr>
            <a:r>
              <a:rPr lang="fr-FR"/>
              <a:t>Click on </a:t>
            </a:r>
            <a:r>
              <a:rPr lang="fr-FR" err="1"/>
              <a:t>Send</a:t>
            </a:r>
            <a:r>
              <a:rPr lang="fr-FR"/>
              <a:t> Message if </a:t>
            </a:r>
            <a:r>
              <a:rPr lang="fr-FR" err="1"/>
              <a:t>you</a:t>
            </a:r>
            <a:r>
              <a:rPr lang="fr-FR"/>
              <a:t> </a:t>
            </a:r>
            <a:r>
              <a:rPr lang="fr-FR" err="1"/>
              <a:t>want</a:t>
            </a:r>
            <a:r>
              <a:rPr lang="fr-FR"/>
              <a:t> to contact the prospect or Invite </a:t>
            </a:r>
            <a:r>
              <a:rPr lang="fr-FR" err="1"/>
              <a:t>him</a:t>
            </a:r>
            <a:r>
              <a:rPr lang="fr-FR"/>
              <a:t>/</a:t>
            </a:r>
            <a:r>
              <a:rPr lang="fr-FR" err="1"/>
              <a:t>her</a:t>
            </a:r>
            <a:r>
              <a:rPr lang="fr-FR"/>
              <a:t> to </a:t>
            </a:r>
            <a:r>
              <a:rPr lang="fr-FR" err="1"/>
              <a:t>apply</a:t>
            </a:r>
            <a:endParaRPr lang="fr-FR"/>
          </a:p>
          <a:p>
            <a:pPr marL="742950" lvl="1" indent="-285750">
              <a:buFont typeface="Arial" panose="020B0604020202020204" pitchFamily="34" charset="0"/>
              <a:buChar char="•"/>
            </a:pPr>
            <a:r>
              <a:rPr lang="fr-FR"/>
              <a:t>Click on the 3 dots to Compare </a:t>
            </a:r>
            <a:r>
              <a:rPr lang="fr-FR" err="1"/>
              <a:t>selected</a:t>
            </a:r>
            <a:r>
              <a:rPr lang="fr-FR"/>
              <a:t> candidates</a:t>
            </a:r>
          </a:p>
          <a:p>
            <a:pPr marL="742950" lvl="1" indent="-285750">
              <a:buFont typeface="Arial" panose="020B0604020202020204" pitchFamily="34" charset="0"/>
              <a:buChar char="•"/>
            </a:pPr>
            <a:r>
              <a:rPr lang="fr-FR"/>
              <a:t>Click on the 3 dots to </a:t>
            </a:r>
            <a:r>
              <a:rPr lang="fr-FR" err="1"/>
              <a:t>include</a:t>
            </a:r>
            <a:r>
              <a:rPr lang="fr-FR"/>
              <a:t> </a:t>
            </a:r>
            <a:r>
              <a:rPr lang="fr-FR" err="1"/>
              <a:t>selected</a:t>
            </a:r>
            <a:r>
              <a:rPr lang="fr-FR"/>
              <a:t> candidates in </a:t>
            </a:r>
            <a:r>
              <a:rPr lang="fr-FR" err="1"/>
              <a:t>other</a:t>
            </a:r>
            <a:r>
              <a:rPr lang="fr-FR"/>
              <a:t> candidate and/or talent pools</a:t>
            </a:r>
          </a:p>
          <a:p>
            <a:pPr marL="342900" indent="-342900">
              <a:buAutoNum type="arabicPeriod"/>
            </a:pPr>
            <a:endParaRPr lang="fr-FR"/>
          </a:p>
          <a:p>
            <a:endParaRPr lang="en-US"/>
          </a:p>
        </p:txBody>
      </p:sp>
      <p:grpSp>
        <p:nvGrpSpPr>
          <p:cNvPr id="11" name="Group 10">
            <a:extLst>
              <a:ext uri="{FF2B5EF4-FFF2-40B4-BE49-F238E27FC236}">
                <a16:creationId xmlns:a16="http://schemas.microsoft.com/office/drawing/2014/main" id="{B6EB8F94-88CD-FC56-B23A-156CFACFEF89}"/>
              </a:ext>
            </a:extLst>
          </p:cNvPr>
          <p:cNvGrpSpPr/>
          <p:nvPr/>
        </p:nvGrpSpPr>
        <p:grpSpPr>
          <a:xfrm>
            <a:off x="644434" y="3147966"/>
            <a:ext cx="8128771" cy="3005042"/>
            <a:chOff x="843779" y="2417716"/>
            <a:chExt cx="8128771" cy="3005042"/>
          </a:xfrm>
        </p:grpSpPr>
        <p:pic>
          <p:nvPicPr>
            <p:cNvPr id="8" name="Picture 7">
              <a:extLst>
                <a:ext uri="{FF2B5EF4-FFF2-40B4-BE49-F238E27FC236}">
                  <a16:creationId xmlns:a16="http://schemas.microsoft.com/office/drawing/2014/main" id="{793FA701-2337-69CB-1340-745BDF3255A2}"/>
                </a:ext>
              </a:extLst>
            </p:cNvPr>
            <p:cNvPicPr>
              <a:picLocks noChangeAspect="1"/>
            </p:cNvPicPr>
            <p:nvPr/>
          </p:nvPicPr>
          <p:blipFill rotWithShape="1">
            <a:blip r:embed="rId2"/>
            <a:srcRect t="1" r="2384" b="28620"/>
            <a:stretch/>
          </p:blipFill>
          <p:spPr>
            <a:xfrm>
              <a:off x="843779" y="2417716"/>
              <a:ext cx="8128771" cy="2733407"/>
            </a:xfrm>
            <a:prstGeom prst="rect">
              <a:avLst/>
            </a:prstGeom>
          </p:spPr>
        </p:pic>
        <p:pic>
          <p:nvPicPr>
            <p:cNvPr id="10" name="Picture 9">
              <a:extLst>
                <a:ext uri="{FF2B5EF4-FFF2-40B4-BE49-F238E27FC236}">
                  <a16:creationId xmlns:a16="http://schemas.microsoft.com/office/drawing/2014/main" id="{C3A1FA06-F380-A4FB-AD71-8E6AAF3541F7}"/>
                </a:ext>
              </a:extLst>
            </p:cNvPr>
            <p:cNvPicPr>
              <a:picLocks noChangeAspect="1"/>
            </p:cNvPicPr>
            <p:nvPr/>
          </p:nvPicPr>
          <p:blipFill rotWithShape="1">
            <a:blip r:embed="rId2"/>
            <a:srcRect t="92529" r="3963"/>
            <a:stretch/>
          </p:blipFill>
          <p:spPr>
            <a:xfrm>
              <a:off x="975223" y="5136683"/>
              <a:ext cx="7997327" cy="286075"/>
            </a:xfrm>
            <a:prstGeom prst="rect">
              <a:avLst/>
            </a:prstGeom>
          </p:spPr>
        </p:pic>
      </p:grpSp>
      <p:sp>
        <p:nvSpPr>
          <p:cNvPr id="13" name="Title 2">
            <a:extLst>
              <a:ext uri="{FF2B5EF4-FFF2-40B4-BE49-F238E27FC236}">
                <a16:creationId xmlns:a16="http://schemas.microsoft.com/office/drawing/2014/main" id="{28E4E176-07B5-6110-CEE2-004378DE88B1}"/>
              </a:ext>
            </a:extLst>
          </p:cNvPr>
          <p:cNvSpPr>
            <a:spLocks noGrp="1"/>
          </p:cNvSpPr>
          <p:nvPr>
            <p:ph type="title"/>
          </p:nvPr>
        </p:nvSpPr>
        <p:spPr>
          <a:xfrm>
            <a:off x="742950" y="495300"/>
            <a:ext cx="10729913" cy="997978"/>
          </a:xfrm>
        </p:spPr>
        <p:txBody>
          <a:bodyPr/>
          <a:lstStyle/>
          <a:p>
            <a:r>
              <a:rPr lang="fr-FR"/>
              <a:t>Candidate pools - </a:t>
            </a:r>
            <a:r>
              <a:rPr lang="fr-FR" i="1"/>
              <a:t>How to </a:t>
            </a:r>
            <a:r>
              <a:rPr lang="fr-FR" i="1" err="1"/>
              <a:t>access</a:t>
            </a:r>
            <a:r>
              <a:rPr lang="fr-FR" i="1"/>
              <a:t> a candidate pool and </a:t>
            </a:r>
            <a:r>
              <a:rPr lang="fr-FR" i="1" err="1"/>
              <a:t>take</a:t>
            </a:r>
            <a:r>
              <a:rPr lang="fr-FR" i="1"/>
              <a:t> actions on candidates</a:t>
            </a:r>
            <a:r>
              <a:rPr lang="en-US" i="1"/>
              <a:t>?</a:t>
            </a:r>
          </a:p>
        </p:txBody>
      </p:sp>
      <p:sp>
        <p:nvSpPr>
          <p:cNvPr id="5" name="Text Placeholder 4">
            <a:extLst>
              <a:ext uri="{FF2B5EF4-FFF2-40B4-BE49-F238E27FC236}">
                <a16:creationId xmlns:a16="http://schemas.microsoft.com/office/drawing/2014/main" id="{B11C20DC-44A2-DF01-582D-CED2F74C4AEB}"/>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3227179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107A9B-76DD-B395-E377-1919D0413071}"/>
              </a:ext>
            </a:extLst>
          </p:cNvPr>
          <p:cNvSpPr>
            <a:spLocks noGrp="1"/>
          </p:cNvSpPr>
          <p:nvPr>
            <p:ph type="title"/>
          </p:nvPr>
        </p:nvSpPr>
        <p:spPr>
          <a:xfrm>
            <a:off x="742471" y="495225"/>
            <a:ext cx="10730059" cy="1009979"/>
          </a:xfrm>
        </p:spPr>
        <p:txBody>
          <a:bodyPr/>
          <a:lstStyle/>
          <a:p>
            <a:r>
              <a:rPr lang="fr-FR"/>
              <a:t>Candidate pools - </a:t>
            </a:r>
            <a:r>
              <a:rPr lang="fr-FR" i="1"/>
              <a:t>How to </a:t>
            </a:r>
            <a:r>
              <a:rPr lang="fr-FR" i="1" err="1"/>
              <a:t>access</a:t>
            </a:r>
            <a:r>
              <a:rPr lang="fr-FR" i="1"/>
              <a:t> a candidate pool and </a:t>
            </a:r>
            <a:r>
              <a:rPr lang="fr-FR" i="1" err="1"/>
              <a:t>take</a:t>
            </a:r>
            <a:r>
              <a:rPr lang="fr-FR" i="1"/>
              <a:t> actions on candidates</a:t>
            </a:r>
            <a:r>
              <a:rPr lang="en-US" i="1"/>
              <a:t>?</a:t>
            </a:r>
          </a:p>
        </p:txBody>
      </p:sp>
      <p:sp>
        <p:nvSpPr>
          <p:cNvPr id="7" name="TextBox 6">
            <a:extLst>
              <a:ext uri="{FF2B5EF4-FFF2-40B4-BE49-F238E27FC236}">
                <a16:creationId xmlns:a16="http://schemas.microsoft.com/office/drawing/2014/main" id="{C5C0F936-1B07-2FC8-1F83-ECF30F21314D}"/>
              </a:ext>
            </a:extLst>
          </p:cNvPr>
          <p:cNvSpPr txBox="1"/>
          <p:nvPr/>
        </p:nvSpPr>
        <p:spPr>
          <a:xfrm>
            <a:off x="723421" y="1706877"/>
            <a:ext cx="11033760" cy="1477328"/>
          </a:xfrm>
          <a:prstGeom prst="rect">
            <a:avLst/>
          </a:prstGeom>
          <a:noFill/>
        </p:spPr>
        <p:txBody>
          <a:bodyPr wrap="square" rtlCol="0">
            <a:spAutoFit/>
          </a:bodyPr>
          <a:lstStyle/>
          <a:p>
            <a:pPr marL="342900" indent="-342900">
              <a:buAutoNum type="arabicPeriod"/>
            </a:pPr>
            <a:r>
              <a:rPr lang="fr-FR"/>
              <a:t>In the iPeople </a:t>
            </a:r>
            <a:r>
              <a:rPr lang="fr-FR" err="1"/>
              <a:t>search</a:t>
            </a:r>
            <a:r>
              <a:rPr lang="fr-FR"/>
              <a:t> bar, type and select « </a:t>
            </a:r>
            <a:r>
              <a:rPr lang="fr-FR" err="1"/>
              <a:t>View</a:t>
            </a:r>
            <a:r>
              <a:rPr lang="fr-FR"/>
              <a:t> Candidate Pool »</a:t>
            </a:r>
          </a:p>
          <a:p>
            <a:pPr marL="342900" indent="-342900">
              <a:buAutoNum type="arabicPeriod"/>
            </a:pPr>
            <a:endParaRPr lang="fr-FR"/>
          </a:p>
          <a:p>
            <a:pPr marL="342900" indent="-342900">
              <a:buAutoNum type="arabicPeriod"/>
            </a:pPr>
            <a:endParaRPr lang="fr-FR"/>
          </a:p>
          <a:p>
            <a:pPr marL="342900" indent="-342900">
              <a:buAutoNum type="arabicPeriod"/>
            </a:pPr>
            <a:endParaRPr lang="fr-FR"/>
          </a:p>
          <a:p>
            <a:pPr marL="342900" indent="-342900">
              <a:buAutoNum type="arabicPeriod"/>
            </a:pPr>
            <a:r>
              <a:rPr lang="fr-FR"/>
              <a:t>In the Candidate pool </a:t>
            </a:r>
            <a:r>
              <a:rPr lang="fr-FR" err="1"/>
              <a:t>list</a:t>
            </a:r>
            <a:r>
              <a:rPr lang="fr-FR"/>
              <a:t>, select the </a:t>
            </a:r>
            <a:r>
              <a:rPr lang="fr-FR" err="1"/>
              <a:t>name</a:t>
            </a:r>
            <a:r>
              <a:rPr lang="fr-FR"/>
              <a:t> of the pool </a:t>
            </a:r>
            <a:r>
              <a:rPr lang="fr-FR" err="1"/>
              <a:t>you</a:t>
            </a:r>
            <a:r>
              <a:rPr lang="fr-FR"/>
              <a:t> </a:t>
            </a:r>
            <a:r>
              <a:rPr lang="fr-FR" err="1"/>
              <a:t>want</a:t>
            </a:r>
            <a:r>
              <a:rPr lang="fr-FR"/>
              <a:t> to </a:t>
            </a:r>
            <a:r>
              <a:rPr lang="fr-FR" err="1"/>
              <a:t>see</a:t>
            </a:r>
            <a:r>
              <a:rPr lang="fr-FR"/>
              <a:t>. Click on OK.</a:t>
            </a:r>
            <a:endParaRPr lang="en-US"/>
          </a:p>
        </p:txBody>
      </p:sp>
      <p:pic>
        <p:nvPicPr>
          <p:cNvPr id="6" name="Picture 5">
            <a:extLst>
              <a:ext uri="{FF2B5EF4-FFF2-40B4-BE49-F238E27FC236}">
                <a16:creationId xmlns:a16="http://schemas.microsoft.com/office/drawing/2014/main" id="{BF3CD41F-8C4E-EE1B-35DC-6A16B9B95B20}"/>
              </a:ext>
            </a:extLst>
          </p:cNvPr>
          <p:cNvPicPr>
            <a:picLocks noChangeAspect="1"/>
          </p:cNvPicPr>
          <p:nvPr/>
        </p:nvPicPr>
        <p:blipFill rotWithShape="1">
          <a:blip r:embed="rId2"/>
          <a:srcRect t="14610" b="16518"/>
          <a:stretch/>
        </p:blipFill>
        <p:spPr>
          <a:xfrm>
            <a:off x="1157896" y="2201013"/>
            <a:ext cx="2991740" cy="287383"/>
          </a:xfrm>
          <a:prstGeom prst="rect">
            <a:avLst/>
          </a:prstGeom>
        </p:spPr>
      </p:pic>
      <p:pic>
        <p:nvPicPr>
          <p:cNvPr id="9" name="Picture 8">
            <a:extLst>
              <a:ext uri="{FF2B5EF4-FFF2-40B4-BE49-F238E27FC236}">
                <a16:creationId xmlns:a16="http://schemas.microsoft.com/office/drawing/2014/main" id="{B9557AD6-8F7C-CBEB-0BC0-1DBF44174C39}"/>
              </a:ext>
            </a:extLst>
          </p:cNvPr>
          <p:cNvPicPr>
            <a:picLocks noChangeAspect="1"/>
          </p:cNvPicPr>
          <p:nvPr/>
        </p:nvPicPr>
        <p:blipFill rotWithShape="1">
          <a:blip r:embed="rId3"/>
          <a:srcRect b="32369"/>
          <a:stretch/>
        </p:blipFill>
        <p:spPr>
          <a:xfrm>
            <a:off x="1157896" y="3563870"/>
            <a:ext cx="2553607" cy="1041896"/>
          </a:xfrm>
          <a:prstGeom prst="rect">
            <a:avLst/>
          </a:prstGeom>
        </p:spPr>
      </p:pic>
      <p:pic>
        <p:nvPicPr>
          <p:cNvPr id="15" name="Picture 14">
            <a:extLst>
              <a:ext uri="{FF2B5EF4-FFF2-40B4-BE49-F238E27FC236}">
                <a16:creationId xmlns:a16="http://schemas.microsoft.com/office/drawing/2014/main" id="{4EE0442D-96EC-95D4-6FE8-0B0616567BED}"/>
              </a:ext>
            </a:extLst>
          </p:cNvPr>
          <p:cNvPicPr>
            <a:picLocks noChangeAspect="1"/>
          </p:cNvPicPr>
          <p:nvPr/>
        </p:nvPicPr>
        <p:blipFill rotWithShape="1">
          <a:blip r:embed="rId4"/>
          <a:srcRect/>
          <a:stretch/>
        </p:blipFill>
        <p:spPr>
          <a:xfrm>
            <a:off x="4324053" y="3653497"/>
            <a:ext cx="2456357" cy="1497626"/>
          </a:xfrm>
          <a:prstGeom prst="rect">
            <a:avLst/>
          </a:prstGeom>
        </p:spPr>
      </p:pic>
      <p:sp>
        <p:nvSpPr>
          <p:cNvPr id="8" name="Text Placeholder 7">
            <a:extLst>
              <a:ext uri="{FF2B5EF4-FFF2-40B4-BE49-F238E27FC236}">
                <a16:creationId xmlns:a16="http://schemas.microsoft.com/office/drawing/2014/main" id="{1602D2F9-7DED-C48E-7FA3-D6FEE6FBAFD5}"/>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6907405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107A9B-76DD-B395-E377-1919D0413071}"/>
              </a:ext>
            </a:extLst>
          </p:cNvPr>
          <p:cNvSpPr>
            <a:spLocks noGrp="1"/>
          </p:cNvSpPr>
          <p:nvPr>
            <p:ph type="title"/>
          </p:nvPr>
        </p:nvSpPr>
        <p:spPr/>
        <p:txBody>
          <a:bodyPr/>
          <a:lstStyle/>
          <a:p>
            <a:r>
              <a:rPr lang="fr-FR"/>
              <a:t>Candidate pools - </a:t>
            </a:r>
            <a:r>
              <a:rPr lang="fr-FR" i="1" err="1"/>
              <a:t>Include</a:t>
            </a:r>
            <a:r>
              <a:rPr lang="fr-FR" i="1"/>
              <a:t> candidates or </a:t>
            </a:r>
            <a:r>
              <a:rPr lang="fr-FR" i="1" err="1"/>
              <a:t>propects</a:t>
            </a:r>
            <a:r>
              <a:rPr lang="fr-FR" i="1"/>
              <a:t> in </a:t>
            </a:r>
            <a:r>
              <a:rPr lang="fr-FR" i="1" err="1"/>
              <a:t>Static</a:t>
            </a:r>
            <a:r>
              <a:rPr lang="fr-FR" i="1"/>
              <a:t> pool</a:t>
            </a:r>
            <a:endParaRPr lang="en-US" i="1"/>
          </a:p>
        </p:txBody>
      </p:sp>
      <p:sp>
        <p:nvSpPr>
          <p:cNvPr id="6" name="object 2">
            <a:extLst>
              <a:ext uri="{FF2B5EF4-FFF2-40B4-BE49-F238E27FC236}">
                <a16:creationId xmlns:a16="http://schemas.microsoft.com/office/drawing/2014/main" id="{AA3DB854-6983-D9BC-C64F-E288D181D51D}"/>
              </a:ext>
            </a:extLst>
          </p:cNvPr>
          <p:cNvSpPr txBox="1"/>
          <p:nvPr/>
        </p:nvSpPr>
        <p:spPr>
          <a:xfrm>
            <a:off x="717067" y="1579562"/>
            <a:ext cx="5502758" cy="3889526"/>
          </a:xfrm>
          <a:prstGeom prst="rect">
            <a:avLst/>
          </a:prstGeom>
        </p:spPr>
        <p:txBody>
          <a:bodyPr vert="horz" wrap="square" lIns="0" tIns="85090" rIns="0" bIns="0" rtlCol="0">
            <a:spAutoFit/>
          </a:bodyPr>
          <a:lstStyle/>
          <a:p>
            <a:pPr marL="332740" indent="-320040">
              <a:lnSpc>
                <a:spcPct val="100000"/>
              </a:lnSpc>
              <a:spcBef>
                <a:spcPts val="670"/>
              </a:spcBef>
              <a:buClr>
                <a:srgbClr val="000000"/>
              </a:buClr>
              <a:buChar char="•"/>
              <a:tabLst>
                <a:tab pos="332105" algn="l"/>
                <a:tab pos="332740" algn="l"/>
              </a:tabLst>
            </a:pPr>
            <a:r>
              <a:t>Find Candidates or Find Workers</a:t>
            </a:r>
          </a:p>
          <a:p>
            <a:pPr marL="698500" lvl="1" indent="-320675">
              <a:lnSpc>
                <a:spcPct val="100000"/>
              </a:lnSpc>
              <a:spcBef>
                <a:spcPts val="459"/>
              </a:spcBef>
              <a:buClr>
                <a:srgbClr val="000000"/>
              </a:buClr>
              <a:buChar char="–"/>
              <a:tabLst>
                <a:tab pos="697865" algn="l"/>
                <a:tab pos="698500" algn="l"/>
              </a:tabLst>
            </a:pPr>
            <a:r>
              <a:t>Select 1 - 5,000 candidates and Add to Pool</a:t>
            </a:r>
          </a:p>
          <a:p>
            <a:pPr marL="698500" lvl="1" indent="-320675">
              <a:lnSpc>
                <a:spcPct val="100000"/>
              </a:lnSpc>
              <a:spcBef>
                <a:spcPts val="455"/>
              </a:spcBef>
              <a:buClr>
                <a:srgbClr val="000000"/>
              </a:buClr>
              <a:buChar char="–"/>
              <a:tabLst>
                <a:tab pos="697865" algn="l"/>
                <a:tab pos="698500" algn="l"/>
              </a:tabLst>
            </a:pPr>
            <a:r>
              <a:t>Search criteria is “and”</a:t>
            </a:r>
          </a:p>
          <a:p>
            <a:pPr marL="332740" indent="-320040">
              <a:lnSpc>
                <a:spcPct val="100000"/>
              </a:lnSpc>
              <a:spcBef>
                <a:spcPts val="1019"/>
              </a:spcBef>
              <a:buClr>
                <a:srgbClr val="000000"/>
              </a:buClr>
              <a:buChar char="•"/>
              <a:tabLst>
                <a:tab pos="332105" algn="l"/>
                <a:tab pos="332740" algn="l"/>
              </a:tabLst>
            </a:pPr>
            <a:r>
              <a:t>View Candidate Pools</a:t>
            </a:r>
          </a:p>
          <a:p>
            <a:pPr marL="698500" lvl="1" indent="-320675">
              <a:lnSpc>
                <a:spcPct val="100000"/>
              </a:lnSpc>
              <a:spcBef>
                <a:spcPts val="459"/>
              </a:spcBef>
              <a:buClr>
                <a:srgbClr val="000000"/>
              </a:buClr>
              <a:buChar char="–"/>
              <a:tabLst>
                <a:tab pos="697865" algn="l"/>
                <a:tab pos="698500" algn="l"/>
              </a:tabLst>
            </a:pPr>
            <a:r>
              <a:t>Select 1 – 5,000 candidates</a:t>
            </a:r>
          </a:p>
          <a:p>
            <a:pPr marL="698500" lvl="1" indent="-320675">
              <a:lnSpc>
                <a:spcPct val="100000"/>
              </a:lnSpc>
              <a:spcBef>
                <a:spcPts val="455"/>
              </a:spcBef>
              <a:buClr>
                <a:srgbClr val="000000"/>
              </a:buClr>
              <a:buChar char="–"/>
              <a:tabLst>
                <a:tab pos="697865" algn="l"/>
                <a:tab pos="698500" algn="l"/>
              </a:tabLst>
            </a:pPr>
            <a:r>
              <a:t>Click More &gt; Add to Pool</a:t>
            </a:r>
          </a:p>
          <a:p>
            <a:pPr marL="332740" indent="-320040">
              <a:lnSpc>
                <a:spcPct val="100000"/>
              </a:lnSpc>
              <a:spcBef>
                <a:spcPts val="1019"/>
              </a:spcBef>
              <a:buClr>
                <a:srgbClr val="000000"/>
              </a:buClr>
              <a:buChar char="•"/>
              <a:tabLst>
                <a:tab pos="332105" algn="l"/>
                <a:tab pos="332740" algn="l"/>
              </a:tabLst>
            </a:pPr>
            <a:r>
              <a:t>View Job Requisition &gt; Candidates tab</a:t>
            </a:r>
          </a:p>
          <a:p>
            <a:pPr marL="698500" lvl="1" indent="-320675">
              <a:lnSpc>
                <a:spcPct val="100000"/>
              </a:lnSpc>
              <a:spcBef>
                <a:spcPts val="455"/>
              </a:spcBef>
              <a:buClr>
                <a:srgbClr val="000000"/>
              </a:buClr>
              <a:buChar char="–"/>
              <a:tabLst>
                <a:tab pos="697865" algn="l"/>
                <a:tab pos="698500" algn="l"/>
              </a:tabLst>
            </a:pPr>
            <a:r>
              <a:t>Select 1 – 5,000 candidates</a:t>
            </a:r>
          </a:p>
          <a:p>
            <a:pPr marL="698500" lvl="1" indent="-320675">
              <a:lnSpc>
                <a:spcPct val="100000"/>
              </a:lnSpc>
              <a:spcBef>
                <a:spcPts val="459"/>
              </a:spcBef>
              <a:buClr>
                <a:srgbClr val="000000"/>
              </a:buClr>
              <a:buChar char="–"/>
              <a:tabLst>
                <a:tab pos="697865" algn="l"/>
                <a:tab pos="698500" algn="l"/>
              </a:tabLst>
            </a:pPr>
            <a:r>
              <a:t>Click More &gt; Add to Pool</a:t>
            </a:r>
          </a:p>
          <a:p>
            <a:pPr marL="332740" indent="-320040">
              <a:lnSpc>
                <a:spcPct val="100000"/>
              </a:lnSpc>
              <a:spcBef>
                <a:spcPts val="1019"/>
              </a:spcBef>
              <a:buClr>
                <a:srgbClr val="000000"/>
              </a:buClr>
              <a:buChar char="•"/>
              <a:tabLst>
                <a:tab pos="332105" algn="l"/>
                <a:tab pos="332740" algn="l"/>
              </a:tabLst>
            </a:pPr>
            <a:r>
              <a:t>Candidate Job Applications Report</a:t>
            </a:r>
          </a:p>
          <a:p>
            <a:pPr marL="698500" marR="85090" lvl="1" indent="-320040">
              <a:lnSpc>
                <a:spcPts val="1400"/>
              </a:lnSpc>
              <a:spcBef>
                <a:spcPts val="620"/>
              </a:spcBef>
              <a:buClr>
                <a:srgbClr val="000000"/>
              </a:buClr>
              <a:buChar char="–"/>
              <a:tabLst>
                <a:tab pos="697865" algn="l"/>
                <a:tab pos="698500" algn="l"/>
              </a:tabLst>
            </a:pPr>
            <a:r>
              <a:t>Select 1 – 5,000 candidates and Add to  Pool</a:t>
            </a:r>
          </a:p>
        </p:txBody>
      </p:sp>
      <p:sp>
        <p:nvSpPr>
          <p:cNvPr id="13" name="object 4">
            <a:extLst>
              <a:ext uri="{FF2B5EF4-FFF2-40B4-BE49-F238E27FC236}">
                <a16:creationId xmlns:a16="http://schemas.microsoft.com/office/drawing/2014/main" id="{CF68170A-BCF0-15BD-7A19-72488C84A459}"/>
              </a:ext>
            </a:extLst>
          </p:cNvPr>
          <p:cNvSpPr txBox="1">
            <a:spLocks/>
          </p:cNvSpPr>
          <p:nvPr/>
        </p:nvSpPr>
        <p:spPr>
          <a:xfrm>
            <a:off x="6326503" y="1579562"/>
            <a:ext cx="5198747" cy="4041491"/>
          </a:xfrm>
          <a:prstGeom prst="rect">
            <a:avLst/>
          </a:prstGeom>
        </p:spPr>
        <p:txBody>
          <a:bodyPr vert="horz" wrap="square" lIns="0" tIns="100965" rIns="0" bIns="0" rtlCol="0">
            <a:spAutoFit/>
          </a:bodyPr>
          <a:lstStyle>
            <a:lvl1pPr marL="0">
              <a:defRPr sz="1500" b="0" i="0">
                <a:solidFill>
                  <a:srgbClr val="606060"/>
                </a:solidFill>
                <a:latin typeface="Arial MT"/>
                <a:ea typeface="+mn-ea"/>
                <a:cs typeface="Arial MT"/>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32740" marR="0" lvl="0" indent="-320040" defTabSz="914400" eaLnBrk="1" fontAlgn="auto" latinLnBrk="0" hangingPunct="1">
              <a:lnSpc>
                <a:spcPct val="100000"/>
              </a:lnSpc>
              <a:spcBef>
                <a:spcPts val="795"/>
              </a:spcBef>
              <a:spcAft>
                <a:spcPts val="0"/>
              </a:spcAft>
              <a:buClr>
                <a:srgbClr val="000000"/>
              </a:buClr>
              <a:buSzTx/>
              <a:buFontTx/>
              <a:buChar char="•"/>
              <a:tabLst>
                <a:tab pos="332105" algn="l"/>
                <a:tab pos="332740" algn="l"/>
              </a:tabLst>
              <a:defRPr/>
            </a:pPr>
            <a:r>
              <a:rPr lang="en-US" sz="1800">
                <a:solidFill>
                  <a:schemeClr val="tx1"/>
                </a:solidFill>
                <a:latin typeface="+mn-lt"/>
                <a:cs typeface="+mn-cs"/>
              </a:rPr>
              <a:t>Candidate Profile</a:t>
            </a:r>
          </a:p>
          <a:p>
            <a:pPr marL="698500" marR="240029" lvl="1" indent="-320675" defTabSz="914400" eaLnBrk="1" fontAlgn="auto" latinLnBrk="0" hangingPunct="1">
              <a:lnSpc>
                <a:spcPct val="100000"/>
              </a:lnSpc>
              <a:spcBef>
                <a:spcPts val="600"/>
              </a:spcBef>
              <a:spcAft>
                <a:spcPts val="0"/>
              </a:spcAft>
              <a:buClr>
                <a:srgbClr val="000000"/>
              </a:buClr>
              <a:buSzTx/>
              <a:buFontTx/>
              <a:buChar char="–"/>
              <a:tabLst>
                <a:tab pos="698500" algn="l"/>
                <a:tab pos="699135" algn="l"/>
              </a:tabLst>
              <a:defRPr/>
            </a:pPr>
            <a:r>
              <a:rPr lang="en-US"/>
              <a:t>Click tag icon and select 1 or more  candidate pools from the Tag to Pools:  prompt</a:t>
            </a:r>
          </a:p>
          <a:p>
            <a:pPr marL="698500" marR="0" lvl="1" indent="-320675" defTabSz="914400" eaLnBrk="1" fontAlgn="auto" latinLnBrk="0" hangingPunct="1">
              <a:lnSpc>
                <a:spcPct val="100000"/>
              </a:lnSpc>
              <a:spcBef>
                <a:spcPts val="600"/>
              </a:spcBef>
              <a:spcAft>
                <a:spcPts val="0"/>
              </a:spcAft>
              <a:buClr>
                <a:srgbClr val="000000"/>
              </a:buClr>
              <a:buSzTx/>
              <a:buFontTx/>
              <a:buChar char="–"/>
              <a:tabLst>
                <a:tab pos="698500" algn="l"/>
                <a:tab pos="699135" algn="l"/>
              </a:tabLst>
              <a:defRPr/>
            </a:pPr>
            <a:r>
              <a:rPr lang="en-US"/>
              <a:t>Related Actions: Candidate Actions &gt; Add</a:t>
            </a:r>
          </a:p>
          <a:p>
            <a:pPr marL="698500" marR="0" lvl="0" indent="0" defTabSz="914400" eaLnBrk="1" fontAlgn="auto" latinLnBrk="0" hangingPunct="1">
              <a:lnSpc>
                <a:spcPct val="100000"/>
              </a:lnSpc>
              <a:spcBef>
                <a:spcPts val="0"/>
              </a:spcBef>
              <a:spcAft>
                <a:spcPts val="0"/>
              </a:spcAft>
              <a:buClrTx/>
              <a:buSzTx/>
              <a:buFontTx/>
              <a:buNone/>
              <a:tabLst/>
              <a:defRPr/>
            </a:pPr>
            <a:r>
              <a:rPr lang="en-US" sz="1800">
                <a:solidFill>
                  <a:schemeClr val="tx1"/>
                </a:solidFill>
                <a:latin typeface="+mn-lt"/>
                <a:cs typeface="+mn-cs"/>
              </a:rPr>
              <a:t>to Pool</a:t>
            </a:r>
          </a:p>
          <a:p>
            <a:pPr marL="332740" marR="0" lvl="0" indent="-320040" defTabSz="914400" eaLnBrk="1" fontAlgn="auto" latinLnBrk="0" hangingPunct="1">
              <a:lnSpc>
                <a:spcPct val="100000"/>
              </a:lnSpc>
              <a:spcBef>
                <a:spcPts val="1205"/>
              </a:spcBef>
              <a:spcAft>
                <a:spcPts val="0"/>
              </a:spcAft>
              <a:buClr>
                <a:srgbClr val="000000"/>
              </a:buClr>
              <a:buSzTx/>
              <a:buFontTx/>
              <a:buChar char="•"/>
              <a:tabLst>
                <a:tab pos="332105" algn="l"/>
                <a:tab pos="332740" algn="l"/>
              </a:tabLst>
              <a:defRPr/>
            </a:pPr>
            <a:r>
              <a:rPr lang="en-US" sz="1800">
                <a:solidFill>
                  <a:schemeClr val="tx1"/>
                </a:solidFill>
                <a:latin typeface="+mn-lt"/>
                <a:cs typeface="+mn-cs"/>
              </a:rPr>
              <a:t>Worker Profile</a:t>
            </a:r>
          </a:p>
          <a:p>
            <a:pPr marL="698500" marR="240029" lvl="1" indent="-320675" defTabSz="914400" eaLnBrk="1" fontAlgn="auto" latinLnBrk="0" hangingPunct="1">
              <a:lnSpc>
                <a:spcPct val="100000"/>
              </a:lnSpc>
              <a:spcBef>
                <a:spcPts val="595"/>
              </a:spcBef>
              <a:spcAft>
                <a:spcPts val="0"/>
              </a:spcAft>
              <a:buClr>
                <a:srgbClr val="000000"/>
              </a:buClr>
              <a:buSzTx/>
              <a:buFontTx/>
              <a:buChar char="–"/>
              <a:tabLst>
                <a:tab pos="698500" algn="l"/>
                <a:tab pos="699135" algn="l"/>
              </a:tabLst>
              <a:defRPr/>
            </a:pPr>
            <a:r>
              <a:rPr lang="en-US"/>
              <a:t>Click tag icon and select 1 or more  candidate pools from the Tag to Pools:  prompt</a:t>
            </a:r>
          </a:p>
          <a:p>
            <a:pPr marL="332740" marR="0" lvl="0" indent="-320040" defTabSz="914400" eaLnBrk="1" fontAlgn="auto" latinLnBrk="0" hangingPunct="1">
              <a:lnSpc>
                <a:spcPct val="100000"/>
              </a:lnSpc>
              <a:spcBef>
                <a:spcPts val="1210"/>
              </a:spcBef>
              <a:spcAft>
                <a:spcPts val="0"/>
              </a:spcAft>
              <a:buClr>
                <a:srgbClr val="000000"/>
              </a:buClr>
              <a:buSzTx/>
              <a:buFontTx/>
              <a:buChar char="•"/>
              <a:tabLst>
                <a:tab pos="332105" algn="l"/>
                <a:tab pos="332740" algn="l"/>
              </a:tabLst>
              <a:defRPr/>
            </a:pPr>
            <a:r>
              <a:rPr lang="en-US" sz="1800">
                <a:solidFill>
                  <a:schemeClr val="tx1"/>
                </a:solidFill>
                <a:latin typeface="+mn-lt"/>
                <a:cs typeface="+mn-cs"/>
              </a:rPr>
              <a:t>Prospect or Candidate Profile (Mobile)</a:t>
            </a:r>
          </a:p>
          <a:p>
            <a:pPr marL="698500" marR="0" lvl="1" indent="-320675" defTabSz="914400" eaLnBrk="1" fontAlgn="auto" latinLnBrk="0" hangingPunct="1">
              <a:lnSpc>
                <a:spcPct val="100000"/>
              </a:lnSpc>
              <a:spcBef>
                <a:spcPts val="600"/>
              </a:spcBef>
              <a:spcAft>
                <a:spcPts val="0"/>
              </a:spcAft>
              <a:buClr>
                <a:srgbClr val="000000"/>
              </a:buClr>
              <a:buSzTx/>
              <a:buFontTx/>
              <a:buChar char="–"/>
              <a:tabLst>
                <a:tab pos="698500" algn="l"/>
                <a:tab pos="699135" algn="l"/>
              </a:tabLst>
              <a:defRPr/>
            </a:pPr>
            <a:r>
              <a:rPr lang="en-US"/>
              <a:t>Related actions menu &gt; Add to Pool</a:t>
            </a:r>
          </a:p>
        </p:txBody>
      </p:sp>
      <p:sp>
        <p:nvSpPr>
          <p:cNvPr id="7" name="Text Placeholder 6">
            <a:extLst>
              <a:ext uri="{FF2B5EF4-FFF2-40B4-BE49-F238E27FC236}">
                <a16:creationId xmlns:a16="http://schemas.microsoft.com/office/drawing/2014/main" id="{03187FF8-D5AE-2CB4-23AF-169C6387E114}"/>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1337531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938B4-D46F-FB88-7DD2-05D0ED6D0821}"/>
              </a:ext>
            </a:extLst>
          </p:cNvPr>
          <p:cNvSpPr>
            <a:spLocks noGrp="1"/>
          </p:cNvSpPr>
          <p:nvPr>
            <p:ph type="title"/>
          </p:nvPr>
        </p:nvSpPr>
        <p:spPr/>
        <p:txBody>
          <a:bodyPr/>
          <a:lstStyle/>
          <a:p>
            <a:r>
              <a:rPr lang="fr-FR"/>
              <a:t>Candidate pools – </a:t>
            </a:r>
            <a:r>
              <a:rPr lang="fr-FR" err="1"/>
              <a:t>S</a:t>
            </a:r>
            <a:r>
              <a:rPr lang="fr-FR" i="1" err="1"/>
              <a:t>ummary</a:t>
            </a:r>
            <a:r>
              <a:rPr lang="fr-FR" i="1"/>
              <a:t> of </a:t>
            </a:r>
            <a:r>
              <a:rPr lang="fr-FR" i="1" err="1"/>
              <a:t>available</a:t>
            </a:r>
            <a:r>
              <a:rPr lang="fr-FR" i="1"/>
              <a:t> actions</a:t>
            </a:r>
            <a:endParaRPr lang="en-US" i="1"/>
          </a:p>
        </p:txBody>
      </p:sp>
      <p:sp>
        <p:nvSpPr>
          <p:cNvPr id="3" name="Slide Number Placeholder 2">
            <a:extLst>
              <a:ext uri="{FF2B5EF4-FFF2-40B4-BE49-F238E27FC236}">
                <a16:creationId xmlns:a16="http://schemas.microsoft.com/office/drawing/2014/main" id="{4CDA80B1-1B81-516E-D94F-4EA89FAD4FFE}"/>
              </a:ext>
            </a:extLst>
          </p:cNvPr>
          <p:cNvSpPr>
            <a:spLocks noGrp="1"/>
          </p:cNvSpPr>
          <p:nvPr>
            <p:ph type="sldNum" sz="quarter" idx="10"/>
          </p:nvPr>
        </p:nvSpPr>
        <p:spPr/>
        <p:txBody>
          <a:bodyPr/>
          <a:lstStyle/>
          <a:p>
            <a:fld id="{E10C01DA-1839-A04C-8248-DFDB2C2EF3A7}" type="slidenum">
              <a:rPr lang="en-US" smtClean="0"/>
              <a:pPr/>
              <a:t>25</a:t>
            </a:fld>
            <a:endParaRPr lang="en-US"/>
          </a:p>
        </p:txBody>
      </p:sp>
      <p:sp>
        <p:nvSpPr>
          <p:cNvPr id="4" name="Text Placeholder 3">
            <a:extLst>
              <a:ext uri="{FF2B5EF4-FFF2-40B4-BE49-F238E27FC236}">
                <a16:creationId xmlns:a16="http://schemas.microsoft.com/office/drawing/2014/main" id="{E8A1F35E-0FC4-44A2-945B-8CBB14FAC414}"/>
              </a:ext>
            </a:extLst>
          </p:cNvPr>
          <p:cNvSpPr>
            <a:spLocks noGrp="1"/>
          </p:cNvSpPr>
          <p:nvPr>
            <p:ph type="body" sz="quarter" idx="11"/>
          </p:nvPr>
        </p:nvSpPr>
        <p:spPr/>
        <p:txBody>
          <a:bodyPr/>
          <a:lstStyle/>
          <a:p>
            <a:endParaRPr lang="en-US"/>
          </a:p>
        </p:txBody>
      </p:sp>
      <p:sp>
        <p:nvSpPr>
          <p:cNvPr id="5" name="Content Placeholder 4">
            <a:extLst>
              <a:ext uri="{FF2B5EF4-FFF2-40B4-BE49-F238E27FC236}">
                <a16:creationId xmlns:a16="http://schemas.microsoft.com/office/drawing/2014/main" id="{E9B562A1-03CF-0211-3A11-364162BDB534}"/>
              </a:ext>
            </a:extLst>
          </p:cNvPr>
          <p:cNvSpPr>
            <a:spLocks noGrp="1"/>
          </p:cNvSpPr>
          <p:nvPr>
            <p:ph idx="1"/>
          </p:nvPr>
        </p:nvSpPr>
        <p:spPr/>
        <p:txBody>
          <a:bodyPr/>
          <a:lstStyle/>
          <a:p>
            <a:endParaRPr lang="fr-FR"/>
          </a:p>
          <a:p>
            <a:endParaRPr lang="fr-FR"/>
          </a:p>
          <a:p>
            <a:endParaRPr lang="en-US"/>
          </a:p>
        </p:txBody>
      </p:sp>
      <p:graphicFrame>
        <p:nvGraphicFramePr>
          <p:cNvPr id="6" name="Table 5">
            <a:extLst>
              <a:ext uri="{FF2B5EF4-FFF2-40B4-BE49-F238E27FC236}">
                <a16:creationId xmlns:a16="http://schemas.microsoft.com/office/drawing/2014/main" id="{5EAAFE59-3BFE-B74B-03CB-658AD4D9FF1E}"/>
              </a:ext>
            </a:extLst>
          </p:cNvPr>
          <p:cNvGraphicFramePr>
            <a:graphicFrameLocks noGrp="1"/>
          </p:cNvGraphicFramePr>
          <p:nvPr>
            <p:extLst>
              <p:ext uri="{D42A27DB-BD31-4B8C-83A1-F6EECF244321}">
                <p14:modId xmlns:p14="http://schemas.microsoft.com/office/powerpoint/2010/main" val="343310695"/>
              </p:ext>
            </p:extLst>
          </p:nvPr>
        </p:nvGraphicFramePr>
        <p:xfrm>
          <a:off x="1809270" y="1805258"/>
          <a:ext cx="8128000" cy="4185967"/>
        </p:xfrm>
        <a:graphic>
          <a:graphicData uri="http://schemas.openxmlformats.org/drawingml/2006/table">
            <a:tbl>
              <a:tblPr firstRow="1" bandRow="1">
                <a:tableStyleId>{6E25E649-3F16-4E02-A733-19D2CDBF48F0}</a:tableStyleId>
              </a:tblPr>
              <a:tblGrid>
                <a:gridCol w="4064000">
                  <a:extLst>
                    <a:ext uri="{9D8B030D-6E8A-4147-A177-3AD203B41FA5}">
                      <a16:colId xmlns:a16="http://schemas.microsoft.com/office/drawing/2014/main" val="3853717336"/>
                    </a:ext>
                  </a:extLst>
                </a:gridCol>
                <a:gridCol w="4064000">
                  <a:extLst>
                    <a:ext uri="{9D8B030D-6E8A-4147-A177-3AD203B41FA5}">
                      <a16:colId xmlns:a16="http://schemas.microsoft.com/office/drawing/2014/main" val="1126247485"/>
                    </a:ext>
                  </a:extLst>
                </a:gridCol>
              </a:tblGrid>
              <a:tr h="370840">
                <a:tc>
                  <a:txBody>
                    <a:bodyPr/>
                    <a:lstStyle/>
                    <a:p>
                      <a:pPr algn="ctr"/>
                      <a:r>
                        <a:rPr lang="fr-FR"/>
                        <a:t>Restricted pool</a:t>
                      </a:r>
                      <a:endParaRPr lang="en-US"/>
                    </a:p>
                  </a:txBody>
                  <a:tcPr anchor="ctr"/>
                </a:tc>
                <a:tc>
                  <a:txBody>
                    <a:bodyPr/>
                    <a:lstStyle/>
                    <a:p>
                      <a:pPr algn="ctr"/>
                      <a:r>
                        <a:rPr lang="fr-FR"/>
                        <a:t>Private pool</a:t>
                      </a:r>
                      <a:endParaRPr lang="en-US"/>
                    </a:p>
                  </a:txBody>
                  <a:tcPr anchor="ctr"/>
                </a:tc>
                <a:extLst>
                  <a:ext uri="{0D108BD9-81ED-4DB2-BD59-A6C34878D82A}">
                    <a16:rowId xmlns:a16="http://schemas.microsoft.com/office/drawing/2014/main" val="1062503345"/>
                  </a:ext>
                </a:extLst>
              </a:tr>
              <a:tr h="370840">
                <a:tc>
                  <a:txBody>
                    <a:bodyPr/>
                    <a:lstStyle/>
                    <a:p>
                      <a:pPr algn="ctr"/>
                      <a:r>
                        <a:rPr lang="fr-FR"/>
                        <a:t>Create Candidate Pool</a:t>
                      </a:r>
                      <a:endParaRPr lang="en-US"/>
                    </a:p>
                  </a:txBody>
                  <a:tcPr anchor="ctr"/>
                </a:tc>
                <a:tc>
                  <a:txBody>
                    <a:bodyPr/>
                    <a:lstStyle/>
                    <a:p>
                      <a:pPr algn="ctr"/>
                      <a:r>
                        <a:rPr lang="fr-FR"/>
                        <a:t>Create Private Candidate Pool</a:t>
                      </a:r>
                      <a:endParaRPr lang="en-US"/>
                    </a:p>
                  </a:txBody>
                  <a:tcPr anchor="ctr"/>
                </a:tc>
                <a:extLst>
                  <a:ext uri="{0D108BD9-81ED-4DB2-BD59-A6C34878D82A}">
                    <a16:rowId xmlns:a16="http://schemas.microsoft.com/office/drawing/2014/main" val="617089388"/>
                  </a:ext>
                </a:extLst>
              </a:tr>
              <a:tr h="41279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a:t>Edit Candidate Pool</a:t>
                      </a:r>
                      <a:endParaRPr lang="en-US"/>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a:t>Edit Private Candidate Pool</a:t>
                      </a:r>
                      <a:endParaRPr lang="en-US"/>
                    </a:p>
                  </a:txBody>
                  <a:tcPr anchor="ctr"/>
                </a:tc>
                <a:extLst>
                  <a:ext uri="{0D108BD9-81ED-4DB2-BD59-A6C34878D82A}">
                    <a16:rowId xmlns:a16="http://schemas.microsoft.com/office/drawing/2014/main" val="407286884"/>
                  </a:ext>
                </a:extLst>
              </a:tr>
              <a:tr h="370840">
                <a:tc>
                  <a:txBody>
                    <a:bodyPr/>
                    <a:lstStyle/>
                    <a:p>
                      <a:pPr algn="ctr"/>
                      <a:r>
                        <a:rPr lang="fr-FR"/>
                        <a:t>View All Candidate Pools</a:t>
                      </a:r>
                      <a:endParaRPr lang="en-US"/>
                    </a:p>
                  </a:txBody>
                  <a:tcPr anchor="ctr"/>
                </a:tc>
                <a:tc>
                  <a:txBody>
                    <a:bodyPr/>
                    <a:lstStyle/>
                    <a:p>
                      <a:pPr algn="ctr"/>
                      <a:endParaRPr lang="en-US"/>
                    </a:p>
                  </a:txBody>
                  <a:tcPr anchor="ctr"/>
                </a:tc>
                <a:extLst>
                  <a:ext uri="{0D108BD9-81ED-4DB2-BD59-A6C34878D82A}">
                    <a16:rowId xmlns:a16="http://schemas.microsoft.com/office/drawing/2014/main" val="2104946304"/>
                  </a:ext>
                </a:extLst>
              </a:tr>
              <a:tr h="2660650">
                <a:tc gridSpan="2">
                  <a:txBody>
                    <a:bodyPr/>
                    <a:lstStyle/>
                    <a:p>
                      <a:pPr algn="ctr"/>
                      <a:r>
                        <a:rPr lang="fr-FR" err="1"/>
                        <a:t>View</a:t>
                      </a:r>
                      <a:r>
                        <a:rPr lang="fr-FR"/>
                        <a:t> Candidate Pool</a:t>
                      </a:r>
                      <a:endParaRPr lang="en-US"/>
                    </a:p>
                  </a:txBody>
                  <a:tcPr/>
                </a:tc>
                <a:tc hMerge="1">
                  <a:txBody>
                    <a:bodyPr/>
                    <a:lstStyle/>
                    <a:p>
                      <a:endParaRPr lang="en-US"/>
                    </a:p>
                  </a:txBody>
                  <a:tcPr/>
                </a:tc>
                <a:extLst>
                  <a:ext uri="{0D108BD9-81ED-4DB2-BD59-A6C34878D82A}">
                    <a16:rowId xmlns:a16="http://schemas.microsoft.com/office/drawing/2014/main" val="3298806118"/>
                  </a:ext>
                </a:extLst>
              </a:tr>
            </a:tbl>
          </a:graphicData>
        </a:graphic>
      </p:graphicFrame>
      <p:pic>
        <p:nvPicPr>
          <p:cNvPr id="8" name="Picture 7">
            <a:extLst>
              <a:ext uri="{FF2B5EF4-FFF2-40B4-BE49-F238E27FC236}">
                <a16:creationId xmlns:a16="http://schemas.microsoft.com/office/drawing/2014/main" id="{191DB9B1-C5F7-9935-DFE5-631883266C0D}"/>
              </a:ext>
            </a:extLst>
          </p:cNvPr>
          <p:cNvPicPr>
            <a:picLocks noChangeAspect="1"/>
          </p:cNvPicPr>
          <p:nvPr/>
        </p:nvPicPr>
        <p:blipFill>
          <a:blip r:embed="rId2"/>
          <a:stretch>
            <a:fillRect/>
          </a:stretch>
        </p:blipFill>
        <p:spPr>
          <a:xfrm>
            <a:off x="3738250" y="3970608"/>
            <a:ext cx="4467849" cy="1914792"/>
          </a:xfrm>
          <a:prstGeom prst="rect">
            <a:avLst/>
          </a:prstGeom>
        </p:spPr>
      </p:pic>
    </p:spTree>
    <p:extLst>
      <p:ext uri="{BB962C8B-B14F-4D97-AF65-F5344CB8AC3E}">
        <p14:creationId xmlns:p14="http://schemas.microsoft.com/office/powerpoint/2010/main" val="33741838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82030B4D-0D59-E7E2-D105-CBEA2A1E9225}"/>
              </a:ext>
            </a:extLst>
          </p:cNvPr>
          <p:cNvGraphicFramePr>
            <a:graphicFrameLocks noChangeAspect="1"/>
          </p:cNvGraphicFramePr>
          <p:nvPr>
            <p:custDataLst>
              <p:tags r:id="rId1"/>
            </p:custDataLst>
            <p:extLst>
              <p:ext uri="{D42A27DB-BD31-4B8C-83A1-F6EECF244321}">
                <p14:modId xmlns:p14="http://schemas.microsoft.com/office/powerpoint/2010/main" val="38946459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2" imgH="623" progId="TCLayout.ActiveDocument.1">
                  <p:embed/>
                </p:oleObj>
              </mc:Choice>
              <mc:Fallback>
                <p:oleObj name="think-cell Slide" r:id="rId3" imgW="622" imgH="623" progId="TCLayout.ActiveDocument.1">
                  <p:embed/>
                  <p:pic>
                    <p:nvPicPr>
                      <p:cNvPr id="12" name="think-cell data - do not delete" hidden="1">
                        <a:extLst>
                          <a:ext uri="{FF2B5EF4-FFF2-40B4-BE49-F238E27FC236}">
                            <a16:creationId xmlns:a16="http://schemas.microsoft.com/office/drawing/2014/main" id="{82030B4D-0D59-E7E2-D105-CBEA2A1E922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Rectangle 12">
            <a:extLst>
              <a:ext uri="{FF2B5EF4-FFF2-40B4-BE49-F238E27FC236}">
                <a16:creationId xmlns:a16="http://schemas.microsoft.com/office/drawing/2014/main" id="{3C797E37-B5E2-4817-D441-9FDB8DDBFAE8}"/>
              </a:ext>
            </a:extLst>
          </p:cNvPr>
          <p:cNvSpPr/>
          <p:nvPr/>
        </p:nvSpPr>
        <p:spPr>
          <a:xfrm>
            <a:off x="63375" y="543208"/>
            <a:ext cx="823866" cy="98231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Content Placeholder 4">
            <a:extLst>
              <a:ext uri="{FF2B5EF4-FFF2-40B4-BE49-F238E27FC236}">
                <a16:creationId xmlns:a16="http://schemas.microsoft.com/office/drawing/2014/main" id="{8B16FBAC-5C0A-BC01-A0CD-AE8218A4D2A5}"/>
              </a:ext>
            </a:extLst>
          </p:cNvPr>
          <p:cNvSpPr>
            <a:spLocks noGrp="1"/>
          </p:cNvSpPr>
          <p:nvPr>
            <p:ph idx="1"/>
          </p:nvPr>
        </p:nvSpPr>
        <p:spPr>
          <a:xfrm>
            <a:off x="789015" y="639695"/>
            <a:ext cx="11208104" cy="4878461"/>
          </a:xfrm>
        </p:spPr>
        <p:txBody>
          <a:bodyPr vert="horz" lIns="0" tIns="45720" rIns="91440" bIns="45720" rtlCol="0" anchor="t">
            <a:noAutofit/>
          </a:bodyPr>
          <a:lstStyle/>
          <a:p>
            <a:r>
              <a:rPr lang="en-US">
                <a:latin typeface="Lato"/>
                <a:ea typeface="Lato"/>
                <a:cs typeface="Lato"/>
              </a:rPr>
              <a:t>    If you wish to simply search our database of ~120,000 candidates instead of creating a candidate pool, you can;</a:t>
            </a:r>
          </a:p>
          <a:p>
            <a:r>
              <a:rPr lang="en-US">
                <a:latin typeface="Lato"/>
                <a:ea typeface="Lato"/>
                <a:cs typeface="Lato"/>
              </a:rPr>
              <a:t>Type ‘Find Candidates’ in the iPeople search bar &gt; </a:t>
            </a:r>
          </a:p>
          <a:p>
            <a:endParaRPr lang="en-US">
              <a:latin typeface="Lato"/>
              <a:ea typeface="Lato"/>
              <a:cs typeface="Lato"/>
            </a:endParaRPr>
          </a:p>
          <a:p>
            <a:r>
              <a:rPr lang="en-US">
                <a:latin typeface="Lato"/>
                <a:ea typeface="Lato"/>
                <a:cs typeface="Lato"/>
              </a:rPr>
              <a:t>Or you can;</a:t>
            </a:r>
          </a:p>
          <a:p>
            <a:r>
              <a:rPr lang="en-US">
                <a:latin typeface="Lato"/>
                <a:ea typeface="Lato"/>
                <a:cs typeface="Lato"/>
              </a:rPr>
              <a:t>Visit your job requisition and select </a:t>
            </a:r>
            <a:r>
              <a:rPr lang="fr-FR">
                <a:latin typeface="Lato"/>
                <a:ea typeface="Lato"/>
                <a:cs typeface="Lato"/>
              </a:rPr>
              <a:t> « </a:t>
            </a:r>
            <a:r>
              <a:rPr lang="fr-FR" err="1">
                <a:latin typeface="Lato"/>
                <a:ea typeface="Lato"/>
                <a:cs typeface="Lato"/>
              </a:rPr>
              <a:t>Extend</a:t>
            </a:r>
            <a:r>
              <a:rPr lang="fr-FR">
                <a:latin typeface="Lato"/>
                <a:ea typeface="Lato"/>
                <a:cs typeface="Lato"/>
              </a:rPr>
              <a:t> </a:t>
            </a:r>
            <a:r>
              <a:rPr lang="fr-FR" err="1">
                <a:latin typeface="Lato"/>
                <a:ea typeface="Lato"/>
                <a:cs typeface="Lato"/>
              </a:rPr>
              <a:t>My</a:t>
            </a:r>
            <a:r>
              <a:rPr lang="fr-FR">
                <a:latin typeface="Lato"/>
                <a:ea typeface="Lato"/>
                <a:cs typeface="Lato"/>
              </a:rPr>
              <a:t> </a:t>
            </a:r>
            <a:r>
              <a:rPr lang="fr-FR" err="1">
                <a:latin typeface="Lato"/>
                <a:ea typeface="Lato"/>
                <a:cs typeface="Lato"/>
              </a:rPr>
              <a:t>Search</a:t>
            </a:r>
            <a:r>
              <a:rPr lang="fr-FR">
                <a:latin typeface="Lato"/>
                <a:ea typeface="Lato"/>
                <a:cs typeface="Lato"/>
              </a:rPr>
              <a:t> »</a:t>
            </a:r>
            <a:endParaRPr lang="en-US">
              <a:ea typeface="Lato"/>
              <a:cs typeface="Lato"/>
            </a:endParaRPr>
          </a:p>
          <a:p>
            <a:pPr marL="342900" indent="-342900">
              <a:buAutoNum type="arabicPeriod"/>
            </a:pPr>
            <a:endParaRPr lang="fr-FR">
              <a:ea typeface="Lato"/>
              <a:cs typeface="Lato"/>
            </a:endParaRPr>
          </a:p>
          <a:p>
            <a:pPr marL="342900" indent="-342900">
              <a:buAutoNum type="arabicPeriod"/>
            </a:pPr>
            <a:endParaRPr lang="fr-FR">
              <a:ea typeface="Lato"/>
              <a:cs typeface="Lato"/>
            </a:endParaRPr>
          </a:p>
          <a:p>
            <a:pPr marL="342900" indent="-342900">
              <a:buAutoNum type="arabicPeriod"/>
            </a:pPr>
            <a:endParaRPr lang="fr-FR">
              <a:ea typeface="Lato"/>
              <a:cs typeface="Lato"/>
            </a:endParaRPr>
          </a:p>
          <a:p>
            <a:endParaRPr lang="fr-FR">
              <a:ea typeface="Lato"/>
              <a:cs typeface="Lato"/>
            </a:endParaRPr>
          </a:p>
          <a:p>
            <a:r>
              <a:rPr lang="fr-FR">
                <a:latin typeface="Lato"/>
                <a:ea typeface="Lato"/>
                <a:cs typeface="Lato"/>
              </a:rPr>
              <a:t>Use the </a:t>
            </a:r>
            <a:r>
              <a:rPr lang="fr-FR" err="1">
                <a:latin typeface="Lato"/>
                <a:ea typeface="Lato"/>
                <a:cs typeface="Lato"/>
              </a:rPr>
              <a:t>search</a:t>
            </a:r>
            <a:r>
              <a:rPr lang="fr-FR">
                <a:latin typeface="Lato"/>
                <a:ea typeface="Lato"/>
                <a:cs typeface="Lato"/>
              </a:rPr>
              <a:t> bar to search for key </a:t>
            </a:r>
            <a:r>
              <a:rPr lang="fr-FR" err="1">
                <a:latin typeface="Lato"/>
                <a:ea typeface="Lato"/>
                <a:cs typeface="Lato"/>
              </a:rPr>
              <a:t>terms</a:t>
            </a:r>
            <a:r>
              <a:rPr lang="fr-FR">
                <a:latin typeface="Lato"/>
                <a:ea typeface="Lato"/>
                <a:cs typeface="Lato"/>
              </a:rPr>
              <a:t> </a:t>
            </a:r>
            <a:r>
              <a:rPr lang="fr-FR" err="1">
                <a:latin typeface="Lato"/>
                <a:ea typeface="Lato"/>
                <a:cs typeface="Lato"/>
              </a:rPr>
              <a:t>including</a:t>
            </a:r>
            <a:r>
              <a:rPr lang="fr-FR">
                <a:latin typeface="Lato"/>
                <a:ea typeface="Lato"/>
                <a:cs typeface="Lato"/>
              </a:rPr>
              <a:t> in the </a:t>
            </a:r>
            <a:r>
              <a:rPr lang="fr-FR" err="1">
                <a:latin typeface="Lato"/>
                <a:ea typeface="Lato"/>
                <a:cs typeface="Lato"/>
              </a:rPr>
              <a:t>following</a:t>
            </a:r>
            <a:r>
              <a:rPr lang="fr-FR">
                <a:latin typeface="Lato"/>
                <a:ea typeface="Lato"/>
                <a:cs typeface="Lato"/>
              </a:rPr>
              <a:t> </a:t>
            </a:r>
            <a:r>
              <a:rPr lang="fr-FR" err="1">
                <a:latin typeface="Lato"/>
                <a:ea typeface="Lato"/>
                <a:cs typeface="Lato"/>
              </a:rPr>
              <a:t>methods</a:t>
            </a:r>
            <a:r>
              <a:rPr lang="fr-FR">
                <a:latin typeface="Lato"/>
                <a:ea typeface="Lato"/>
                <a:cs typeface="Lato"/>
              </a:rPr>
              <a:t> &gt; </a:t>
            </a:r>
          </a:p>
          <a:p>
            <a:pPr marL="342900" indent="-342900">
              <a:buAutoNum type="arabicPeriod"/>
            </a:pPr>
            <a:endParaRPr lang="fr-FR">
              <a:latin typeface="Lato"/>
              <a:ea typeface="Lato"/>
              <a:cs typeface="Lato"/>
            </a:endParaRPr>
          </a:p>
          <a:p>
            <a:pPr marL="342900" indent="-342900">
              <a:buAutoNum type="arabicPeriod"/>
            </a:pPr>
            <a:endParaRPr lang="fr-FR">
              <a:latin typeface="Lato"/>
              <a:ea typeface="Lato"/>
              <a:cs typeface="Lato"/>
            </a:endParaRPr>
          </a:p>
          <a:p>
            <a:r>
              <a:rPr lang="fr-FR">
                <a:latin typeface="Lato"/>
                <a:ea typeface="Lato"/>
                <a:cs typeface="Lato"/>
              </a:rPr>
              <a:t>Or use the </a:t>
            </a:r>
            <a:r>
              <a:rPr lang="fr-FR" err="1">
                <a:latin typeface="Lato"/>
                <a:ea typeface="Lato"/>
                <a:cs typeface="Lato"/>
              </a:rPr>
              <a:t>Filter</a:t>
            </a:r>
            <a:r>
              <a:rPr lang="fr-FR">
                <a:latin typeface="Lato"/>
                <a:ea typeface="Lato"/>
                <a:cs typeface="Lato"/>
              </a:rPr>
              <a:t> </a:t>
            </a:r>
            <a:r>
              <a:rPr lang="fr-FR" err="1">
                <a:latin typeface="Lato"/>
                <a:ea typeface="Lato"/>
                <a:cs typeface="Lato"/>
              </a:rPr>
              <a:t>Criteria</a:t>
            </a:r>
            <a:r>
              <a:rPr lang="fr-FR">
                <a:latin typeface="Lato"/>
                <a:ea typeface="Lato"/>
                <a:cs typeface="Lato"/>
              </a:rPr>
              <a:t> down the </a:t>
            </a:r>
            <a:r>
              <a:rPr lang="fr-FR" err="1">
                <a:latin typeface="Lato"/>
                <a:ea typeface="Lato"/>
                <a:cs typeface="Lato"/>
              </a:rPr>
              <a:t>left</a:t>
            </a:r>
            <a:r>
              <a:rPr lang="fr-FR">
                <a:latin typeface="Lato"/>
                <a:ea typeface="Lato"/>
                <a:cs typeface="Lato"/>
              </a:rPr>
              <a:t> hand of the screen:</a:t>
            </a:r>
            <a:endParaRPr lang="fr-FR">
              <a:ea typeface="Lato"/>
              <a:cs typeface="Lato"/>
            </a:endParaRPr>
          </a:p>
          <a:p>
            <a:endParaRPr lang="fr-FR">
              <a:ea typeface="Lato"/>
              <a:cs typeface="Lato"/>
            </a:endParaRPr>
          </a:p>
        </p:txBody>
      </p:sp>
      <p:sp>
        <p:nvSpPr>
          <p:cNvPr id="3" name="Slide Number Placeholder 2">
            <a:extLst>
              <a:ext uri="{FF2B5EF4-FFF2-40B4-BE49-F238E27FC236}">
                <a16:creationId xmlns:a16="http://schemas.microsoft.com/office/drawing/2014/main" id="{695675D8-3D3D-E454-EA51-0BF9199E7CE4}"/>
              </a:ext>
            </a:extLst>
          </p:cNvPr>
          <p:cNvSpPr>
            <a:spLocks noGrp="1"/>
          </p:cNvSpPr>
          <p:nvPr>
            <p:ph type="sldNum" sz="quarter" idx="10"/>
          </p:nvPr>
        </p:nvSpPr>
        <p:spPr/>
        <p:txBody>
          <a:bodyPr/>
          <a:lstStyle/>
          <a:p>
            <a:fld id="{E10C01DA-1839-A04C-8248-DFDB2C2EF3A7}" type="slidenum">
              <a:rPr lang="en-US" smtClean="0"/>
              <a:pPr/>
              <a:t>26</a:t>
            </a:fld>
            <a:endParaRPr lang="en-US"/>
          </a:p>
        </p:txBody>
      </p:sp>
      <p:pic>
        <p:nvPicPr>
          <p:cNvPr id="6" name="Picture 5" descr="A screenshot of a search box&#10;&#10;Description automatically generated">
            <a:extLst>
              <a:ext uri="{FF2B5EF4-FFF2-40B4-BE49-F238E27FC236}">
                <a16:creationId xmlns:a16="http://schemas.microsoft.com/office/drawing/2014/main" id="{DDC33B46-E659-0E2B-60A4-E7F35B1C2D8A}"/>
              </a:ext>
            </a:extLst>
          </p:cNvPr>
          <p:cNvPicPr>
            <a:picLocks noChangeAspect="1"/>
          </p:cNvPicPr>
          <p:nvPr/>
        </p:nvPicPr>
        <p:blipFill>
          <a:blip r:embed="rId5"/>
          <a:stretch>
            <a:fillRect/>
          </a:stretch>
        </p:blipFill>
        <p:spPr>
          <a:xfrm>
            <a:off x="1106770" y="2681141"/>
            <a:ext cx="2421286" cy="1595326"/>
          </a:xfrm>
          <a:prstGeom prst="rect">
            <a:avLst/>
          </a:prstGeom>
        </p:spPr>
      </p:pic>
      <p:sp>
        <p:nvSpPr>
          <p:cNvPr id="7" name="Rectangle 6">
            <a:extLst>
              <a:ext uri="{FF2B5EF4-FFF2-40B4-BE49-F238E27FC236}">
                <a16:creationId xmlns:a16="http://schemas.microsoft.com/office/drawing/2014/main" id="{E7B1D728-D70A-01C4-8C49-1C106523BFA7}"/>
              </a:ext>
            </a:extLst>
          </p:cNvPr>
          <p:cNvSpPr/>
          <p:nvPr/>
        </p:nvSpPr>
        <p:spPr>
          <a:xfrm>
            <a:off x="2109562" y="4007444"/>
            <a:ext cx="841744" cy="269023"/>
          </a:xfrm>
          <a:prstGeom prst="rect">
            <a:avLst/>
          </a:prstGeom>
          <a:noFill/>
          <a:ln w="28575">
            <a:solidFill>
              <a:srgbClr val="C8487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screenshot of a computer&#10;&#10;Description automatically generated">
            <a:extLst>
              <a:ext uri="{FF2B5EF4-FFF2-40B4-BE49-F238E27FC236}">
                <a16:creationId xmlns:a16="http://schemas.microsoft.com/office/drawing/2014/main" id="{A0CA80D4-B52A-80F6-0E8C-3A5AC6BB8582}"/>
              </a:ext>
            </a:extLst>
          </p:cNvPr>
          <p:cNvPicPr>
            <a:picLocks noChangeAspect="1"/>
          </p:cNvPicPr>
          <p:nvPr/>
        </p:nvPicPr>
        <p:blipFill>
          <a:blip r:embed="rId6"/>
          <a:stretch>
            <a:fillRect/>
          </a:stretch>
        </p:blipFill>
        <p:spPr>
          <a:xfrm>
            <a:off x="1106770" y="4606275"/>
            <a:ext cx="8624566" cy="844820"/>
          </a:xfrm>
          <a:prstGeom prst="rect">
            <a:avLst/>
          </a:prstGeom>
        </p:spPr>
      </p:pic>
      <p:pic>
        <p:nvPicPr>
          <p:cNvPr id="1026" name="Picture 5">
            <a:extLst>
              <a:ext uri="{FF2B5EF4-FFF2-40B4-BE49-F238E27FC236}">
                <a16:creationId xmlns:a16="http://schemas.microsoft.com/office/drawing/2014/main" id="{E8A5B033-FD80-3C98-558B-2F3050B01E5F}"/>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8694" r="5003"/>
          <a:stretch/>
        </p:blipFill>
        <p:spPr bwMode="auto">
          <a:xfrm>
            <a:off x="8573063" y="3946658"/>
            <a:ext cx="2952055" cy="659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B4493ED1-62C0-033C-4185-9AC46073AFF2}"/>
              </a:ext>
            </a:extLst>
          </p:cNvPr>
          <p:cNvPicPr>
            <a:picLocks noChangeAspect="1"/>
          </p:cNvPicPr>
          <p:nvPr/>
        </p:nvPicPr>
        <p:blipFill rotWithShape="1">
          <a:blip r:embed="rId8"/>
          <a:srcRect b="77135"/>
          <a:stretch/>
        </p:blipFill>
        <p:spPr>
          <a:xfrm>
            <a:off x="6572815" y="5543415"/>
            <a:ext cx="1711106" cy="1262876"/>
          </a:xfrm>
          <a:prstGeom prst="rect">
            <a:avLst/>
          </a:prstGeom>
        </p:spPr>
      </p:pic>
      <p:pic>
        <p:nvPicPr>
          <p:cNvPr id="15" name="Picture 14">
            <a:extLst>
              <a:ext uri="{FF2B5EF4-FFF2-40B4-BE49-F238E27FC236}">
                <a16:creationId xmlns:a16="http://schemas.microsoft.com/office/drawing/2014/main" id="{464955BB-2E05-7ADD-1DE3-443FBEA375C4}"/>
              </a:ext>
            </a:extLst>
          </p:cNvPr>
          <p:cNvPicPr>
            <a:picLocks noChangeAspect="1"/>
          </p:cNvPicPr>
          <p:nvPr/>
        </p:nvPicPr>
        <p:blipFill>
          <a:blip r:embed="rId9"/>
          <a:stretch>
            <a:fillRect/>
          </a:stretch>
        </p:blipFill>
        <p:spPr>
          <a:xfrm>
            <a:off x="16692" y="25731"/>
            <a:ext cx="942975" cy="1038225"/>
          </a:xfrm>
          <a:prstGeom prst="rect">
            <a:avLst/>
          </a:prstGeom>
        </p:spPr>
      </p:pic>
      <p:sp>
        <p:nvSpPr>
          <p:cNvPr id="2" name="Title 1">
            <a:extLst>
              <a:ext uri="{FF2B5EF4-FFF2-40B4-BE49-F238E27FC236}">
                <a16:creationId xmlns:a16="http://schemas.microsoft.com/office/drawing/2014/main" id="{B473F823-83F2-DBC8-ED9B-C861F5746C11}"/>
              </a:ext>
            </a:extLst>
          </p:cNvPr>
          <p:cNvSpPr>
            <a:spLocks noGrp="1"/>
          </p:cNvSpPr>
          <p:nvPr>
            <p:ph type="title"/>
          </p:nvPr>
        </p:nvSpPr>
        <p:spPr>
          <a:xfrm>
            <a:off x="789015" y="-156125"/>
            <a:ext cx="10730059" cy="812701"/>
          </a:xfrm>
        </p:spPr>
        <p:txBody>
          <a:bodyPr vert="horz"/>
          <a:lstStyle/>
          <a:p>
            <a:r>
              <a:rPr lang="en-US">
                <a:latin typeface="Lato"/>
                <a:ea typeface="Lato"/>
                <a:cs typeface="Lato"/>
              </a:rPr>
              <a:t>Searching for Candidates without creating a Candidate Pool</a:t>
            </a:r>
            <a:endParaRPr lang="en-US"/>
          </a:p>
        </p:txBody>
      </p:sp>
      <p:pic>
        <p:nvPicPr>
          <p:cNvPr id="19" name="Picture 18">
            <a:extLst>
              <a:ext uri="{FF2B5EF4-FFF2-40B4-BE49-F238E27FC236}">
                <a16:creationId xmlns:a16="http://schemas.microsoft.com/office/drawing/2014/main" id="{CF2FBBEA-8192-C293-4AE3-A3E8A1EFB597}"/>
              </a:ext>
            </a:extLst>
          </p:cNvPr>
          <p:cNvPicPr>
            <a:picLocks noChangeAspect="1"/>
          </p:cNvPicPr>
          <p:nvPr/>
        </p:nvPicPr>
        <p:blipFill>
          <a:blip r:embed="rId10"/>
          <a:stretch>
            <a:fillRect/>
          </a:stretch>
        </p:blipFill>
        <p:spPr>
          <a:xfrm>
            <a:off x="6154044" y="1045675"/>
            <a:ext cx="3055497" cy="982318"/>
          </a:xfrm>
          <a:prstGeom prst="rect">
            <a:avLst/>
          </a:prstGeom>
        </p:spPr>
      </p:pic>
    </p:spTree>
    <p:extLst>
      <p:ext uri="{BB962C8B-B14F-4D97-AF65-F5344CB8AC3E}">
        <p14:creationId xmlns:p14="http://schemas.microsoft.com/office/powerpoint/2010/main" val="13166234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ECEEBC7-351E-664D-9CFA-D96F1190CCEC}"/>
              </a:ext>
            </a:extLst>
          </p:cNvPr>
          <p:cNvSpPr>
            <a:spLocks noGrp="1"/>
          </p:cNvSpPr>
          <p:nvPr>
            <p:ph type="title"/>
          </p:nvPr>
        </p:nvSpPr>
        <p:spPr/>
        <p:txBody>
          <a:bodyPr/>
          <a:lstStyle/>
          <a:p>
            <a:r>
              <a:rPr lang="fr-FR" sz="3600" dirty="0" err="1"/>
              <a:t>Improved</a:t>
            </a:r>
            <a:r>
              <a:rPr lang="fr-FR" sz="3600" dirty="0"/>
              <a:t> candidate data purge </a:t>
            </a:r>
            <a:r>
              <a:rPr lang="fr-FR" sz="3600" dirty="0" err="1"/>
              <a:t>request</a:t>
            </a:r>
            <a:endParaRPr lang="en-US" sz="3600" dirty="0"/>
          </a:p>
        </p:txBody>
      </p:sp>
      <p:sp>
        <p:nvSpPr>
          <p:cNvPr id="3" name="Slide Number Placeholder 2">
            <a:extLst>
              <a:ext uri="{FF2B5EF4-FFF2-40B4-BE49-F238E27FC236}">
                <a16:creationId xmlns:a16="http://schemas.microsoft.com/office/drawing/2014/main" id="{5D4B1403-1F62-8AEE-7149-DAA2C7B94FF3}"/>
              </a:ext>
            </a:extLst>
          </p:cNvPr>
          <p:cNvSpPr>
            <a:spLocks noGrp="1"/>
          </p:cNvSpPr>
          <p:nvPr>
            <p:ph type="sldNum" sz="quarter" idx="4294967295"/>
          </p:nvPr>
        </p:nvSpPr>
        <p:spPr>
          <a:xfrm>
            <a:off x="11931650" y="6518275"/>
            <a:ext cx="260350" cy="239713"/>
          </a:xfrm>
        </p:spPr>
        <p:txBody>
          <a:bodyPr/>
          <a:lstStyle/>
          <a:p>
            <a:fld id="{E10C01DA-1839-A04C-8248-DFDB2C2EF3A7}" type="slidenum">
              <a:rPr lang="en-US" smtClean="0"/>
              <a:pPr/>
              <a:t>27</a:t>
            </a:fld>
            <a:endParaRPr lang="en-US"/>
          </a:p>
        </p:txBody>
      </p:sp>
    </p:spTree>
    <p:extLst>
      <p:ext uri="{BB962C8B-B14F-4D97-AF65-F5344CB8AC3E}">
        <p14:creationId xmlns:p14="http://schemas.microsoft.com/office/powerpoint/2010/main" val="13195000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73667-362B-D49D-6C00-6036988EBC28}"/>
              </a:ext>
            </a:extLst>
          </p:cNvPr>
          <p:cNvSpPr>
            <a:spLocks noGrp="1"/>
          </p:cNvSpPr>
          <p:nvPr>
            <p:ph type="title"/>
          </p:nvPr>
        </p:nvSpPr>
        <p:spPr/>
        <p:txBody>
          <a:bodyPr/>
          <a:lstStyle/>
          <a:p>
            <a:r>
              <a:rPr lang="fr-FR"/>
              <a:t>Candidate data purge </a:t>
            </a:r>
            <a:r>
              <a:rPr lang="fr-FR" err="1"/>
              <a:t>request</a:t>
            </a:r>
            <a:endParaRPr lang="en-US"/>
          </a:p>
        </p:txBody>
      </p:sp>
      <p:sp>
        <p:nvSpPr>
          <p:cNvPr id="4" name="Slide Number Placeholder 3">
            <a:extLst>
              <a:ext uri="{FF2B5EF4-FFF2-40B4-BE49-F238E27FC236}">
                <a16:creationId xmlns:a16="http://schemas.microsoft.com/office/drawing/2014/main" id="{16DF4FCC-14C5-00DE-0779-C40D850E2B8C}"/>
              </a:ext>
            </a:extLst>
          </p:cNvPr>
          <p:cNvSpPr>
            <a:spLocks noGrp="1"/>
          </p:cNvSpPr>
          <p:nvPr>
            <p:ph type="sldNum" sz="quarter" idx="10"/>
          </p:nvPr>
        </p:nvSpPr>
        <p:spPr/>
        <p:txBody>
          <a:bodyPr/>
          <a:lstStyle/>
          <a:p>
            <a:fld id="{E10C01DA-1839-A04C-8248-DFDB2C2EF3A7}" type="slidenum">
              <a:rPr lang="en-US" smtClean="0"/>
              <a:pPr/>
              <a:t>28</a:t>
            </a:fld>
            <a:endParaRPr lang="en-US"/>
          </a:p>
        </p:txBody>
      </p:sp>
      <p:sp>
        <p:nvSpPr>
          <p:cNvPr id="3" name="Text Placeholder 2">
            <a:extLst>
              <a:ext uri="{FF2B5EF4-FFF2-40B4-BE49-F238E27FC236}">
                <a16:creationId xmlns:a16="http://schemas.microsoft.com/office/drawing/2014/main" id="{F1353D69-C1DF-1DBE-49AE-7A545DC34231}"/>
              </a:ext>
            </a:extLst>
          </p:cNvPr>
          <p:cNvSpPr>
            <a:spLocks noGrp="1"/>
          </p:cNvSpPr>
          <p:nvPr>
            <p:ph type="body" sz="quarter" idx="11"/>
          </p:nvPr>
        </p:nvSpPr>
        <p:spPr/>
        <p:txBody>
          <a:bodyPr/>
          <a:lstStyle/>
          <a:p>
            <a:endParaRPr lang="en-US"/>
          </a:p>
        </p:txBody>
      </p:sp>
      <p:pic>
        <p:nvPicPr>
          <p:cNvPr id="15" name="Picture 14">
            <a:extLst>
              <a:ext uri="{FF2B5EF4-FFF2-40B4-BE49-F238E27FC236}">
                <a16:creationId xmlns:a16="http://schemas.microsoft.com/office/drawing/2014/main" id="{CE5B40BB-0AEA-6CE7-6416-6BB37E43EF53}"/>
              </a:ext>
            </a:extLst>
          </p:cNvPr>
          <p:cNvPicPr>
            <a:picLocks noChangeAspect="1"/>
          </p:cNvPicPr>
          <p:nvPr/>
        </p:nvPicPr>
        <p:blipFill>
          <a:blip r:embed="rId3"/>
          <a:stretch>
            <a:fillRect/>
          </a:stretch>
        </p:blipFill>
        <p:spPr>
          <a:xfrm>
            <a:off x="877009" y="1318236"/>
            <a:ext cx="10076033" cy="515883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823785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3F4C42-9C39-E9D5-EAE2-F42CEE8704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E7B238-A4CF-C9B3-E132-EBD0855DF568}"/>
              </a:ext>
            </a:extLst>
          </p:cNvPr>
          <p:cNvSpPr>
            <a:spLocks noGrp="1"/>
          </p:cNvSpPr>
          <p:nvPr>
            <p:ph type="title"/>
          </p:nvPr>
        </p:nvSpPr>
        <p:spPr/>
        <p:txBody>
          <a:bodyPr/>
          <a:lstStyle/>
          <a:p>
            <a:r>
              <a:rPr lang="fr-FR"/>
              <a:t>Candidate data purge </a:t>
            </a:r>
            <a:r>
              <a:rPr lang="fr-FR" err="1"/>
              <a:t>request</a:t>
            </a:r>
            <a:r>
              <a:rPr lang="fr-FR"/>
              <a:t> - </a:t>
            </a:r>
            <a:r>
              <a:rPr lang="fr-FR" i="1"/>
              <a:t>Process</a:t>
            </a:r>
            <a:endParaRPr lang="en-US" i="1"/>
          </a:p>
        </p:txBody>
      </p:sp>
      <p:sp>
        <p:nvSpPr>
          <p:cNvPr id="4" name="Slide Number Placeholder 3">
            <a:extLst>
              <a:ext uri="{FF2B5EF4-FFF2-40B4-BE49-F238E27FC236}">
                <a16:creationId xmlns:a16="http://schemas.microsoft.com/office/drawing/2014/main" id="{B32056D4-1B0E-5BBA-3D4F-50A7E82652C9}"/>
              </a:ext>
            </a:extLst>
          </p:cNvPr>
          <p:cNvSpPr>
            <a:spLocks noGrp="1"/>
          </p:cNvSpPr>
          <p:nvPr>
            <p:ph type="sldNum" sz="quarter" idx="10"/>
          </p:nvPr>
        </p:nvSpPr>
        <p:spPr/>
        <p:txBody>
          <a:bodyPr/>
          <a:lstStyle/>
          <a:p>
            <a:fld id="{E10C01DA-1839-A04C-8248-DFDB2C2EF3A7}" type="slidenum">
              <a:rPr lang="en-US" smtClean="0"/>
              <a:pPr/>
              <a:t>29</a:t>
            </a:fld>
            <a:endParaRPr lang="en-US"/>
          </a:p>
        </p:txBody>
      </p:sp>
      <p:sp>
        <p:nvSpPr>
          <p:cNvPr id="3" name="Text Placeholder 2">
            <a:extLst>
              <a:ext uri="{FF2B5EF4-FFF2-40B4-BE49-F238E27FC236}">
                <a16:creationId xmlns:a16="http://schemas.microsoft.com/office/drawing/2014/main" id="{EFB4AFA0-8018-9ACD-7D16-6338072FE420}"/>
              </a:ext>
            </a:extLst>
          </p:cNvPr>
          <p:cNvSpPr>
            <a:spLocks noGrp="1"/>
          </p:cNvSpPr>
          <p:nvPr>
            <p:ph type="body" sz="quarter" idx="11"/>
          </p:nvPr>
        </p:nvSpPr>
        <p:spPr>
          <a:xfrm>
            <a:off x="1714619" y="6594105"/>
            <a:ext cx="9387840" cy="92333"/>
          </a:xfrm>
        </p:spPr>
        <p:txBody>
          <a:bodyPr/>
          <a:lstStyle/>
          <a:p>
            <a:r>
              <a:rPr lang="fr-FR"/>
              <a:t>*The </a:t>
            </a:r>
            <a:r>
              <a:rPr lang="fr-FR" err="1"/>
              <a:t>tracking</a:t>
            </a:r>
            <a:r>
              <a:rPr lang="fr-FR"/>
              <a:t> of data purge </a:t>
            </a:r>
            <a:r>
              <a:rPr lang="fr-FR" err="1"/>
              <a:t>request</a:t>
            </a:r>
            <a:r>
              <a:rPr lang="fr-FR"/>
              <a:t> </a:t>
            </a:r>
            <a:r>
              <a:rPr lang="fr-FR" err="1"/>
              <a:t>remains</a:t>
            </a:r>
            <a:r>
              <a:rPr lang="fr-FR"/>
              <a:t> </a:t>
            </a:r>
            <a:r>
              <a:rPr lang="fr-FR" err="1"/>
              <a:t>unchanged</a:t>
            </a:r>
            <a:r>
              <a:rPr lang="fr-FR"/>
              <a:t> </a:t>
            </a:r>
            <a:r>
              <a:rPr lang="fr-FR" err="1"/>
              <a:t>until</a:t>
            </a:r>
            <a:r>
              <a:rPr lang="fr-FR"/>
              <a:t> the </a:t>
            </a:r>
            <a:r>
              <a:rPr lang="fr-FR" err="1"/>
              <a:t>category</a:t>
            </a:r>
            <a:r>
              <a:rPr lang="fr-FR"/>
              <a:t> « candidate data purge » </a:t>
            </a:r>
            <a:r>
              <a:rPr lang="fr-FR" err="1"/>
              <a:t>is</a:t>
            </a:r>
            <a:r>
              <a:rPr lang="fr-FR"/>
              <a:t> </a:t>
            </a:r>
            <a:r>
              <a:rPr lang="fr-FR" err="1"/>
              <a:t>available</a:t>
            </a:r>
            <a:r>
              <a:rPr lang="fr-FR"/>
              <a:t> in </a:t>
            </a:r>
            <a:r>
              <a:rPr lang="fr-FR" err="1"/>
              <a:t>ticketing</a:t>
            </a:r>
            <a:r>
              <a:rPr lang="fr-FR"/>
              <a:t> system</a:t>
            </a:r>
            <a:endParaRPr lang="en-US"/>
          </a:p>
        </p:txBody>
      </p:sp>
      <p:sp>
        <p:nvSpPr>
          <p:cNvPr id="5" name="Rectangle 1">
            <a:extLst>
              <a:ext uri="{FF2B5EF4-FFF2-40B4-BE49-F238E27FC236}">
                <a16:creationId xmlns:a16="http://schemas.microsoft.com/office/drawing/2014/main" id="{0DAD2DEA-E6B8-063D-3DD9-D3406E6FA174}"/>
              </a:ext>
            </a:extLst>
          </p:cNvPr>
          <p:cNvSpPr>
            <a:spLocks noChangeArrowheads="1"/>
          </p:cNvSpPr>
          <p:nvPr/>
        </p:nvSpPr>
        <p:spPr bwMode="auto">
          <a:xfrm>
            <a:off x="742471" y="1846793"/>
            <a:ext cx="9988550" cy="361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algn="l" defTabSz="914400" rtl="0" eaLnBrk="0" fontAlgn="base" latinLnBrk="0" hangingPunct="0">
              <a:lnSpc>
                <a:spcPct val="100000"/>
              </a:lnSpc>
              <a:spcBef>
                <a:spcPct val="0"/>
              </a:spcBef>
              <a:spcAft>
                <a:spcPct val="0"/>
              </a:spcAft>
              <a:buClrTx/>
              <a:buSzTx/>
              <a:tabLst/>
            </a:pPr>
            <a:r>
              <a:rPr kumimoji="0" lang="en-GB" altLang="en-US" sz="1100" b="0" i="0" u="none" strike="noStrike" cap="none" normalizeH="0" baseline="0">
                <a:ln>
                  <a:noFill/>
                </a:ln>
                <a:solidFill>
                  <a:schemeClr val="tx1"/>
                </a:solidFill>
                <a:effectLst/>
                <a:latin typeface="+mj-lt"/>
                <a:ea typeface="Calibri" panose="020F0502020204030204" pitchFamily="34" charset="0"/>
                <a:cs typeface="Times New Roman" panose="02020603050405020304" pitchFamily="18" charset="0"/>
              </a:rPr>
              <a:t>1. HRIS:</a:t>
            </a:r>
            <a:endParaRPr kumimoji="0" lang="en-US" altLang="en-US" sz="1100" b="0" i="0" u="none" strike="noStrike" cap="none" normalizeH="0" baseline="0">
              <a:ln>
                <a:noFill/>
              </a:ln>
              <a:solidFill>
                <a:schemeClr val="tx1"/>
              </a:solidFill>
              <a:effectLst/>
              <a:latin typeface="+mj-lt"/>
            </a:endParaRPr>
          </a:p>
          <a:p>
            <a:pPr marL="628650" marR="0" lvl="1"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sz="1100" b="0" i="0" u="none" strike="noStrike" cap="none" normalizeH="0" baseline="0">
                <a:ln>
                  <a:noFill/>
                </a:ln>
                <a:solidFill>
                  <a:schemeClr val="tx1"/>
                </a:solidFill>
                <a:effectLst/>
                <a:latin typeface="+mj-lt"/>
                <a:ea typeface="Calibri" panose="020F0502020204030204" pitchFamily="34" charset="0"/>
                <a:cs typeface="Times New Roman" panose="02020603050405020304" pitchFamily="18" charset="0"/>
              </a:rPr>
              <a:t>Receive the request.</a:t>
            </a:r>
            <a:endParaRPr kumimoji="0" lang="en-US" altLang="en-US" sz="1100" b="0" i="0" u="none" strike="noStrike" cap="none" normalizeH="0" baseline="0">
              <a:ln>
                <a:noFill/>
              </a:ln>
              <a:solidFill>
                <a:schemeClr val="tx1"/>
              </a:solidFill>
              <a:effectLst/>
              <a:latin typeface="+mj-lt"/>
            </a:endParaRPr>
          </a:p>
          <a:p>
            <a:pPr marL="628650" marR="0" lvl="1"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GB" altLang="en-US" sz="1100">
                <a:latin typeface="+mj-lt"/>
                <a:cs typeface="Times New Roman" panose="02020603050405020304" pitchFamily="18" charset="0"/>
              </a:rPr>
              <a:t>Create a ticket in ServiceNow using the category “Candidate data purge”*</a:t>
            </a:r>
            <a:endParaRPr lang="en-US" altLang="en-US" sz="1100">
              <a:latin typeface="+mj-lt"/>
              <a:cs typeface="Times New Roman" panose="02020603050405020304" pitchFamily="18" charset="0"/>
            </a:endParaRPr>
          </a:p>
          <a:p>
            <a:pPr marL="628650" marR="0" lvl="1"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sz="1100" b="0" i="0" u="none" strike="noStrike" cap="none" normalizeH="0" baseline="0">
                <a:ln>
                  <a:noFill/>
                </a:ln>
                <a:solidFill>
                  <a:schemeClr val="tx1"/>
                </a:solidFill>
                <a:effectLst/>
                <a:latin typeface="+mj-lt"/>
                <a:ea typeface="Calibri" panose="020F0502020204030204" pitchFamily="34" charset="0"/>
                <a:cs typeface="Times New Roman" panose="02020603050405020304" pitchFamily="18" charset="0"/>
              </a:rPr>
              <a:t>If any doubt about the requesters’ identity, go back to the contact details collected as part of the application process and contact the individual from those contacts, to check they are who they say they are. </a:t>
            </a:r>
            <a:endParaRPr kumimoji="0" lang="en-US" altLang="en-US" sz="1100" b="0" i="0" u="none" strike="noStrike" cap="none" normalizeH="0" baseline="0">
              <a:ln>
                <a:noFill/>
              </a:ln>
              <a:solidFill>
                <a:schemeClr val="tx1"/>
              </a:solidFill>
              <a:effectLst/>
              <a:latin typeface="+mj-lt"/>
            </a:endParaRPr>
          </a:p>
          <a:p>
            <a:pPr marL="628650" marR="0" lvl="1"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100" b="0" i="0" u="none" strike="noStrike" cap="none" normalizeH="0" baseline="0">
                <a:ln>
                  <a:noFill/>
                </a:ln>
                <a:solidFill>
                  <a:schemeClr val="tx1"/>
                </a:solidFill>
                <a:effectLst/>
                <a:latin typeface="+mj-lt"/>
                <a:ea typeface="Calibri" panose="020F0502020204030204" pitchFamily="34" charset="0"/>
                <a:cs typeface="Times New Roman" panose="02020603050405020304" pitchFamily="18" charset="0"/>
              </a:rPr>
              <a:t>Identify the TA person responsible (primary recruiter, head of TA hub…)</a:t>
            </a:r>
            <a:endParaRPr kumimoji="0" lang="en-US" altLang="en-US" sz="1100" b="0" i="0" u="none" strike="noStrike" cap="none" normalizeH="0" baseline="0">
              <a:ln>
                <a:noFill/>
              </a:ln>
              <a:solidFill>
                <a:schemeClr val="tx1"/>
              </a:solidFill>
              <a:effectLst/>
              <a:latin typeface="+mj-lt"/>
            </a:endParaRPr>
          </a:p>
          <a:p>
            <a:pPr marL="628650" marR="0" lvl="1"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sz="1100" b="0" i="0" u="none" strike="noStrike" cap="none" normalizeH="0" baseline="0">
                <a:ln>
                  <a:noFill/>
                </a:ln>
                <a:solidFill>
                  <a:schemeClr val="tx1"/>
                </a:solidFill>
                <a:effectLst/>
                <a:latin typeface="+mj-lt"/>
                <a:ea typeface="Calibri" panose="020F0502020204030204" pitchFamily="34" charset="0"/>
                <a:cs typeface="Times New Roman" panose="02020603050405020304" pitchFamily="18" charset="0"/>
              </a:rPr>
              <a:t>Make a note of the date by which the action of response is needed.</a:t>
            </a:r>
            <a:endParaRPr kumimoji="0" lang="en-US" altLang="en-US" sz="1100" b="0" i="0" u="none" strike="noStrike" cap="none" normalizeH="0" baseline="0">
              <a:ln>
                <a:noFill/>
              </a:ln>
              <a:solidFill>
                <a:schemeClr val="tx1"/>
              </a:solidFill>
              <a:effectLst/>
              <a:latin typeface="+mj-lt"/>
            </a:endParaRPr>
          </a:p>
          <a:p>
            <a:pPr marL="628650" marR="0" lvl="1"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sz="1100" b="0" i="0" u="none" strike="noStrike" cap="none" normalizeH="0" baseline="0">
                <a:ln>
                  <a:noFill/>
                </a:ln>
                <a:solidFill>
                  <a:schemeClr val="tx1"/>
                </a:solidFill>
                <a:effectLst/>
                <a:latin typeface="+mj-lt"/>
                <a:ea typeface="Calibri" panose="020F0502020204030204" pitchFamily="34" charset="0"/>
                <a:cs typeface="Times New Roman" panose="02020603050405020304" pitchFamily="18" charset="0"/>
              </a:rPr>
              <a:t>if not already alerted, inform the Privacy Office of the request by emailing </a:t>
            </a:r>
            <a:r>
              <a:rPr kumimoji="0" lang="en-GB" altLang="en-US" sz="1100" b="0" i="0" u="none" strike="noStrike" cap="none" normalizeH="0" baseline="0">
                <a:ln>
                  <a:noFill/>
                </a:ln>
                <a:solidFill>
                  <a:schemeClr val="tx1"/>
                </a:solidFill>
                <a:effectLst/>
                <a:latin typeface="+mj-lt"/>
                <a:ea typeface="Calibri" panose="020F0502020204030204" pitchFamily="34" charset="0"/>
                <a:cs typeface="Times New Roman" panose="02020603050405020304" pitchFamily="18" charset="0"/>
                <a:hlinkClick r:id="rId3"/>
              </a:rPr>
              <a:t>dataprivacy@ipsen.com</a:t>
            </a:r>
            <a:r>
              <a:rPr kumimoji="0" lang="en-GB" altLang="en-US" sz="1100" b="0" i="0" u="none" strike="noStrike" cap="none" normalizeH="0" baseline="0">
                <a:ln>
                  <a:noFill/>
                </a:ln>
                <a:solidFill>
                  <a:schemeClr val="tx1"/>
                </a:solidFill>
                <a:effectLst/>
                <a:latin typeface="+mj-lt"/>
                <a:ea typeface="Calibri" panose="020F0502020204030204" pitchFamily="34" charset="0"/>
                <a:cs typeface="Times New Roman" panose="02020603050405020304" pitchFamily="18" charset="0"/>
              </a:rPr>
              <a:t> </a:t>
            </a:r>
            <a:endParaRPr kumimoji="0" lang="en-US" altLang="en-US" sz="1100" b="0" i="0" u="none" strike="noStrike" cap="none" normalizeH="0" baseline="0">
              <a:ln>
                <a:noFill/>
              </a:ln>
              <a:solidFill>
                <a:schemeClr val="tx1"/>
              </a:solidFill>
              <a:effectLst/>
              <a:latin typeface="+mj-lt"/>
            </a:endParaRPr>
          </a:p>
          <a:p>
            <a:pPr marL="628650" lvl="1" indent="-171450">
              <a:buFont typeface="Arial" panose="020B0604020202020204" pitchFamily="34" charset="0"/>
              <a:buChar char="•"/>
            </a:pPr>
            <a:r>
              <a:rPr lang="en-GB" altLang="en-US" sz="1100">
                <a:latin typeface="+mj-lt"/>
                <a:cs typeface="Times New Roman" panose="02020603050405020304" pitchFamily="18" charset="0"/>
              </a:rPr>
              <a:t>Send a standard email to the identified TA person</a:t>
            </a:r>
            <a:endParaRPr lang="en-US" altLang="en-US" sz="1100" bmk="">
              <a:latin typeface="+mj-lt"/>
              <a:cs typeface="Times New Roman" panose="02020603050405020304" pitchFamily="18" charset="0"/>
            </a:endParaRPr>
          </a:p>
          <a:p>
            <a:pPr marL="628650" marR="0" lvl="1"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sz="1100" b="0" i="0" u="none" strike="noStrike" cap="none" normalizeH="0" baseline="0" bmk="">
                <a:ln>
                  <a:noFill/>
                </a:ln>
                <a:solidFill>
                  <a:schemeClr val="tx1"/>
                </a:solidFill>
                <a:effectLst/>
                <a:latin typeface="+mj-lt"/>
                <a:ea typeface="Calibri" panose="020F0502020204030204" pitchFamily="34" charset="0"/>
                <a:cs typeface="Times New Roman" panose="02020603050405020304" pitchFamily="18" charset="0"/>
              </a:rPr>
              <a:t>Reply to the individual saying that you have received their request and will be actioning it (acknowledgement receipt)</a:t>
            </a:r>
          </a:p>
          <a:p>
            <a:pPr marL="628650" marR="0" lvl="1"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1100" b="0" i="0" u="none" strike="noStrike" cap="none" normalizeH="0" baseline="0" bmk="">
              <a:ln>
                <a:noFill/>
              </a:ln>
              <a:solidFill>
                <a:schemeClr val="tx1"/>
              </a:solidFill>
              <a:effectLst/>
              <a:latin typeface="+mj-lt"/>
            </a:endParaRPr>
          </a:p>
          <a:p>
            <a:pPr marR="0" lvl="0" algn="l" defTabSz="914400" rtl="0" eaLnBrk="0" fontAlgn="base" latinLnBrk="0" hangingPunct="0">
              <a:lnSpc>
                <a:spcPct val="100000"/>
              </a:lnSpc>
              <a:spcBef>
                <a:spcPct val="0"/>
              </a:spcBef>
              <a:spcAft>
                <a:spcPct val="0"/>
              </a:spcAft>
              <a:buClrTx/>
              <a:buSzTx/>
              <a:tabLst/>
            </a:pPr>
            <a:r>
              <a:rPr kumimoji="0" lang="en-GB" altLang="en-US" sz="1100" b="0" i="0" u="none" strike="noStrike" cap="none" normalizeH="0" baseline="0" bmk="">
                <a:ln>
                  <a:noFill/>
                </a:ln>
                <a:solidFill>
                  <a:schemeClr val="tx1"/>
                </a:solidFill>
                <a:effectLst/>
                <a:latin typeface="+mj-lt"/>
                <a:ea typeface="Calibri" panose="020F0502020204030204" pitchFamily="34" charset="0"/>
                <a:cs typeface="Times New Roman" panose="02020603050405020304" pitchFamily="18" charset="0"/>
              </a:rPr>
              <a:t>2. TA person responsible:</a:t>
            </a:r>
            <a:endParaRPr kumimoji="0" lang="en-US" altLang="en-US" sz="1100" b="0" i="0" u="none" strike="noStrike" cap="none" normalizeH="0" baseline="0" bmk="">
              <a:ln>
                <a:noFill/>
              </a:ln>
              <a:solidFill>
                <a:schemeClr val="tx1"/>
              </a:solidFill>
              <a:effectLst/>
              <a:latin typeface="+mj-lt"/>
            </a:endParaRPr>
          </a:p>
          <a:p>
            <a:pPr marL="628650" marR="0" lvl="1"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sz="1100" b="0" i="0" u="none" strike="noStrike" cap="none" normalizeH="0" baseline="0" bmk="">
                <a:ln>
                  <a:noFill/>
                </a:ln>
                <a:solidFill>
                  <a:schemeClr val="tx1"/>
                </a:solidFill>
                <a:effectLst/>
                <a:latin typeface="+mj-lt"/>
                <a:ea typeface="Calibri" panose="020F0502020204030204" pitchFamily="34" charset="0"/>
                <a:cs typeface="Times New Roman" panose="02020603050405020304" pitchFamily="18" charset="0"/>
              </a:rPr>
              <a:t>Make a list of all documents that need to be deleted and of the people that have access to these data. Send them a request for deletion and confirm with each person that they have done so.</a:t>
            </a:r>
            <a:endParaRPr kumimoji="0" lang="en-US" altLang="en-US" sz="1100" b="0" i="0" u="none" strike="noStrike" cap="none" normalizeH="0" baseline="0" bmk="">
              <a:ln>
                <a:noFill/>
              </a:ln>
              <a:solidFill>
                <a:schemeClr val="tx1"/>
              </a:solidFill>
              <a:effectLst/>
              <a:latin typeface="+mj-lt"/>
            </a:endParaRPr>
          </a:p>
          <a:p>
            <a:pPr marL="628650" marR="0" lvl="1"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sz="1100" b="0" i="0" u="none" strike="noStrike" cap="none" normalizeH="0" baseline="0" bmk="">
                <a:ln>
                  <a:noFill/>
                </a:ln>
                <a:solidFill>
                  <a:schemeClr val="tx1"/>
                </a:solidFill>
                <a:effectLst/>
                <a:latin typeface="+mj-lt"/>
                <a:ea typeface="Calibri" panose="020F0502020204030204" pitchFamily="34" charset="0"/>
                <a:cs typeface="Times New Roman" panose="02020603050405020304" pitchFamily="18" charset="0"/>
              </a:rPr>
              <a:t>Confirm to </a:t>
            </a:r>
            <a:r>
              <a:rPr lang="en-GB" altLang="en-US" sz="1100" bmk="">
                <a:latin typeface="+mj-lt"/>
                <a:cs typeface="Times New Roman" panose="02020603050405020304" pitchFamily="18" charset="0"/>
              </a:rPr>
              <a:t>HRIS that all data have been deleted. </a:t>
            </a:r>
          </a:p>
          <a:p>
            <a:pPr marL="628650" marR="0" lvl="1"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1100" b="0" i="0" u="none" strike="noStrike" cap="none" normalizeH="0" baseline="0">
              <a:ln>
                <a:noFill/>
              </a:ln>
              <a:solidFill>
                <a:schemeClr val="tx1"/>
              </a:solidFill>
              <a:effectLst/>
              <a:latin typeface="+mj-lt"/>
            </a:endParaRPr>
          </a:p>
          <a:p>
            <a:pPr marR="0" lvl="0" algn="l" defTabSz="914400" rtl="0" eaLnBrk="0" fontAlgn="base" latinLnBrk="0" hangingPunct="0">
              <a:lnSpc>
                <a:spcPct val="100000"/>
              </a:lnSpc>
              <a:spcBef>
                <a:spcPct val="0"/>
              </a:spcBef>
              <a:spcAft>
                <a:spcPct val="0"/>
              </a:spcAft>
              <a:buClrTx/>
              <a:buSzTx/>
              <a:tabLst/>
            </a:pPr>
            <a:r>
              <a:rPr kumimoji="0" lang="en-GB" altLang="en-US" sz="1100" b="0" i="0" u="none" strike="noStrike" cap="none" normalizeH="0" baseline="0">
                <a:ln>
                  <a:noFill/>
                </a:ln>
                <a:solidFill>
                  <a:schemeClr val="tx1"/>
                </a:solidFill>
                <a:effectLst/>
                <a:latin typeface="+mj-lt"/>
                <a:ea typeface="Calibri" panose="020F0502020204030204" pitchFamily="34" charset="0"/>
                <a:cs typeface="Times New Roman" panose="02020603050405020304" pitchFamily="18" charset="0"/>
              </a:rPr>
              <a:t>3. HRIS:</a:t>
            </a:r>
            <a:endParaRPr kumimoji="0" lang="en-US" altLang="en-US" sz="1100" b="0" i="0" u="none" strike="noStrike" cap="none" normalizeH="0" baseline="0">
              <a:ln>
                <a:noFill/>
              </a:ln>
              <a:solidFill>
                <a:schemeClr val="tx1"/>
              </a:solidFill>
              <a:effectLst/>
              <a:latin typeface="+mj-lt"/>
            </a:endParaRPr>
          </a:p>
          <a:p>
            <a:pPr marL="628650" marR="0" lvl="1"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sz="1100" b="0" i="0" u="none" strike="noStrike" cap="none" normalizeH="0" baseline="0">
                <a:ln>
                  <a:noFill/>
                </a:ln>
                <a:solidFill>
                  <a:schemeClr val="tx1"/>
                </a:solidFill>
                <a:effectLst/>
                <a:latin typeface="+mj-lt"/>
                <a:ea typeface="Calibri" panose="020F0502020204030204" pitchFamily="34" charset="0"/>
                <a:cs typeface="Times New Roman" panose="02020603050405020304" pitchFamily="18" charset="0"/>
              </a:rPr>
              <a:t>Delete data held in Corporate systems (iPeople….)</a:t>
            </a:r>
            <a:endParaRPr kumimoji="0" lang="en-US" altLang="en-US" sz="1100" b="0" i="0" u="none" strike="noStrike" cap="none" normalizeH="0" baseline="0">
              <a:ln>
                <a:noFill/>
              </a:ln>
              <a:solidFill>
                <a:schemeClr val="tx1"/>
              </a:solidFill>
              <a:effectLst/>
              <a:latin typeface="+mj-lt"/>
            </a:endParaRPr>
          </a:p>
          <a:p>
            <a:pPr marL="628650" marR="0" lvl="1"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sz="1100" b="0" i="0" u="none" strike="noStrike" cap="none" normalizeH="0" baseline="0">
                <a:ln>
                  <a:noFill/>
                </a:ln>
                <a:solidFill>
                  <a:schemeClr val="tx1"/>
                </a:solidFill>
                <a:effectLst/>
                <a:latin typeface="+mj-lt"/>
                <a:ea typeface="Calibri" panose="020F0502020204030204" pitchFamily="34" charset="0"/>
                <a:cs typeface="Times New Roman" panose="02020603050405020304" pitchFamily="18" charset="0"/>
              </a:rPr>
              <a:t>Request confirmation for the TA responsible that actions have been completed in due time. </a:t>
            </a:r>
            <a:endParaRPr kumimoji="0" lang="en-US" altLang="en-US" sz="1100" b="0" i="0" u="none" strike="noStrike" cap="none" normalizeH="0" baseline="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a:ln>
                <a:noFill/>
              </a:ln>
              <a:solidFill>
                <a:schemeClr val="tx1"/>
              </a:solidFill>
              <a:effectLst/>
              <a:latin typeface="+mj-lt"/>
            </a:endParaRPr>
          </a:p>
        </p:txBody>
      </p:sp>
    </p:spTree>
    <p:extLst>
      <p:ext uri="{BB962C8B-B14F-4D97-AF65-F5344CB8AC3E}">
        <p14:creationId xmlns:p14="http://schemas.microsoft.com/office/powerpoint/2010/main" val="3483510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ACD04FB-9411-6D50-402B-2EA0C2A2DBCC}"/>
              </a:ext>
            </a:extLst>
          </p:cNvPr>
          <p:cNvSpPr>
            <a:spLocks noGrp="1"/>
          </p:cNvSpPr>
          <p:nvPr>
            <p:ph type="title"/>
          </p:nvPr>
        </p:nvSpPr>
        <p:spPr/>
        <p:txBody>
          <a:bodyPr/>
          <a:lstStyle/>
          <a:p>
            <a:r>
              <a:rPr lang="fr-FR" sz="3600"/>
              <a:t>New </a:t>
            </a:r>
            <a:r>
              <a:rPr lang="fr-FR" sz="3600" err="1"/>
              <a:t>external</a:t>
            </a:r>
            <a:r>
              <a:rPr lang="fr-FR" sz="3600"/>
              <a:t> </a:t>
            </a:r>
            <a:r>
              <a:rPr lang="fr-FR" sz="3600" err="1"/>
              <a:t>career</a:t>
            </a:r>
            <a:r>
              <a:rPr lang="fr-FR" sz="3600"/>
              <a:t> site on </a:t>
            </a:r>
            <a:r>
              <a:rPr lang="fr-FR" sz="3600" err="1"/>
              <a:t>Workday</a:t>
            </a:r>
            <a:br>
              <a:rPr lang="en-US" sz="3600"/>
            </a:br>
            <a:endParaRPr lang="en-US"/>
          </a:p>
        </p:txBody>
      </p:sp>
      <p:sp>
        <p:nvSpPr>
          <p:cNvPr id="3" name="Slide Number Placeholder 2">
            <a:extLst>
              <a:ext uri="{FF2B5EF4-FFF2-40B4-BE49-F238E27FC236}">
                <a16:creationId xmlns:a16="http://schemas.microsoft.com/office/drawing/2014/main" id="{8938673F-96B9-43B0-40F6-2A4B48BA432E}"/>
              </a:ext>
            </a:extLst>
          </p:cNvPr>
          <p:cNvSpPr>
            <a:spLocks noGrp="1"/>
          </p:cNvSpPr>
          <p:nvPr>
            <p:ph type="sldNum" sz="quarter" idx="4294967295"/>
          </p:nvPr>
        </p:nvSpPr>
        <p:spPr>
          <a:xfrm>
            <a:off x="11931650" y="6518275"/>
            <a:ext cx="260350" cy="239713"/>
          </a:xfrm>
        </p:spPr>
        <p:txBody>
          <a:bodyPr/>
          <a:lstStyle/>
          <a:p>
            <a:fld id="{E10C01DA-1839-A04C-8248-DFDB2C2EF3A7}" type="slidenum">
              <a:rPr lang="en-US" smtClean="0"/>
              <a:pPr/>
              <a:t>3</a:t>
            </a:fld>
            <a:endParaRPr lang="en-US"/>
          </a:p>
        </p:txBody>
      </p:sp>
    </p:spTree>
    <p:extLst>
      <p:ext uri="{BB962C8B-B14F-4D97-AF65-F5344CB8AC3E}">
        <p14:creationId xmlns:p14="http://schemas.microsoft.com/office/powerpoint/2010/main" val="26619251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9496263-EC95-961C-92BA-BC41DB5268B3}"/>
              </a:ext>
            </a:extLst>
          </p:cNvPr>
          <p:cNvSpPr>
            <a:spLocks noGrp="1"/>
          </p:cNvSpPr>
          <p:nvPr>
            <p:ph type="title"/>
          </p:nvPr>
        </p:nvSpPr>
        <p:spPr/>
        <p:txBody>
          <a:bodyPr/>
          <a:lstStyle/>
          <a:p>
            <a:r>
              <a:rPr lang="fr-FR"/>
              <a:t>Evergreen </a:t>
            </a:r>
            <a:r>
              <a:rPr lang="fr-FR" err="1"/>
              <a:t>requisition</a:t>
            </a:r>
            <a:endParaRPr lang="en-US"/>
          </a:p>
        </p:txBody>
      </p:sp>
      <p:sp>
        <p:nvSpPr>
          <p:cNvPr id="3" name="Slide Number Placeholder 2">
            <a:extLst>
              <a:ext uri="{FF2B5EF4-FFF2-40B4-BE49-F238E27FC236}">
                <a16:creationId xmlns:a16="http://schemas.microsoft.com/office/drawing/2014/main" id="{939821B8-D0CE-9EB2-6800-B9C662A9CD1A}"/>
              </a:ext>
            </a:extLst>
          </p:cNvPr>
          <p:cNvSpPr>
            <a:spLocks noGrp="1"/>
          </p:cNvSpPr>
          <p:nvPr>
            <p:ph type="sldNum" sz="quarter" idx="4294967295"/>
          </p:nvPr>
        </p:nvSpPr>
        <p:spPr>
          <a:xfrm>
            <a:off x="11931650" y="6518275"/>
            <a:ext cx="260350" cy="239713"/>
          </a:xfrm>
        </p:spPr>
        <p:txBody>
          <a:bodyPr/>
          <a:lstStyle/>
          <a:p>
            <a:fld id="{E10C01DA-1839-A04C-8248-DFDB2C2EF3A7}" type="slidenum">
              <a:rPr lang="en-US" smtClean="0"/>
              <a:pPr/>
              <a:t>30</a:t>
            </a:fld>
            <a:endParaRPr lang="en-US"/>
          </a:p>
        </p:txBody>
      </p:sp>
    </p:spTree>
    <p:extLst>
      <p:ext uri="{BB962C8B-B14F-4D97-AF65-F5344CB8AC3E}">
        <p14:creationId xmlns:p14="http://schemas.microsoft.com/office/powerpoint/2010/main" val="35797981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B65532-5B9E-9E2E-93D2-79A79F72CE47}"/>
              </a:ext>
            </a:extLst>
          </p:cNvPr>
          <p:cNvSpPr>
            <a:spLocks noGrp="1"/>
          </p:cNvSpPr>
          <p:nvPr>
            <p:ph type="title"/>
          </p:nvPr>
        </p:nvSpPr>
        <p:spPr/>
        <p:txBody>
          <a:bodyPr/>
          <a:lstStyle/>
          <a:p>
            <a:r>
              <a:rPr lang="fr-FR"/>
              <a:t>Evergreen </a:t>
            </a:r>
            <a:r>
              <a:rPr lang="fr-FR" err="1"/>
              <a:t>requisition</a:t>
            </a:r>
            <a:endParaRPr lang="en-US"/>
          </a:p>
        </p:txBody>
      </p:sp>
      <p:sp>
        <p:nvSpPr>
          <p:cNvPr id="10" name="Text Placeholder 9">
            <a:extLst>
              <a:ext uri="{FF2B5EF4-FFF2-40B4-BE49-F238E27FC236}">
                <a16:creationId xmlns:a16="http://schemas.microsoft.com/office/drawing/2014/main" id="{B2DCBD30-ADCF-B168-F3B3-940E4D0E9128}"/>
              </a:ext>
            </a:extLst>
          </p:cNvPr>
          <p:cNvSpPr>
            <a:spLocks noGrp="1"/>
          </p:cNvSpPr>
          <p:nvPr>
            <p:ph type="body" sz="quarter" idx="11"/>
          </p:nvPr>
        </p:nvSpPr>
        <p:spPr/>
        <p:txBody>
          <a:bodyPr/>
          <a:lstStyle/>
          <a:p>
            <a:endParaRPr lang="en-US"/>
          </a:p>
        </p:txBody>
      </p:sp>
      <p:sp>
        <p:nvSpPr>
          <p:cNvPr id="9" name="Content Placeholder 8">
            <a:extLst>
              <a:ext uri="{FF2B5EF4-FFF2-40B4-BE49-F238E27FC236}">
                <a16:creationId xmlns:a16="http://schemas.microsoft.com/office/drawing/2014/main" id="{DD521359-1745-21BA-FABE-6017D60CEFD3}"/>
              </a:ext>
            </a:extLst>
          </p:cNvPr>
          <p:cNvSpPr>
            <a:spLocks noGrp="1"/>
          </p:cNvSpPr>
          <p:nvPr>
            <p:ph idx="1"/>
          </p:nvPr>
        </p:nvSpPr>
        <p:spPr/>
        <p:txBody>
          <a:bodyPr/>
          <a:lstStyle/>
          <a:p>
            <a:pPr marR="0" lvl="0" algn="l" defTabSz="914400" rtl="0" eaLnBrk="1" fontAlgn="auto" latinLnBrk="0" hangingPunct="1">
              <a:lnSpc>
                <a:spcPct val="100000"/>
              </a:lnSpc>
              <a:spcBef>
                <a:spcPts val="0"/>
              </a:spcBef>
              <a:spcAft>
                <a:spcPts val="0"/>
              </a:spcAft>
              <a:buClrTx/>
              <a:buSzTx/>
              <a:tabLst/>
              <a:defRPr/>
            </a:pPr>
            <a:r>
              <a:rPr kumimoji="0" lang="fr-FR" sz="1800" b="0" i="0" u="none" strike="noStrike" kern="1200" cap="none" spc="0" normalizeH="0" baseline="0" noProof="0">
                <a:ln>
                  <a:noFill/>
                </a:ln>
                <a:solidFill>
                  <a:srgbClr val="000000"/>
                </a:solidFill>
                <a:effectLst/>
                <a:uLnTx/>
                <a:uFillTx/>
                <a:latin typeface="Lato"/>
                <a:ea typeface="+mn-ea"/>
                <a:cs typeface="+mn-cs"/>
              </a:rPr>
              <a:t>Evergreen </a:t>
            </a:r>
            <a:r>
              <a:rPr kumimoji="0" lang="fr-FR" sz="1800" b="0" i="0" u="none" strike="noStrike" kern="1200" cap="none" spc="0" normalizeH="0" baseline="0" noProof="0" err="1">
                <a:ln>
                  <a:noFill/>
                </a:ln>
                <a:solidFill>
                  <a:srgbClr val="000000"/>
                </a:solidFill>
                <a:effectLst/>
                <a:uLnTx/>
                <a:uFillTx/>
                <a:latin typeface="Lato"/>
                <a:ea typeface="+mn-ea"/>
                <a:cs typeface="+mn-cs"/>
              </a:rPr>
              <a:t>requisitions</a:t>
            </a:r>
            <a:r>
              <a:rPr kumimoji="0" lang="fr-FR" sz="1800" b="0" i="0" u="none" strike="noStrike" kern="1200" cap="none" spc="0" normalizeH="0" baseline="0" noProof="0">
                <a:ln>
                  <a:noFill/>
                </a:ln>
                <a:solidFill>
                  <a:srgbClr val="000000"/>
                </a:solidFill>
                <a:effectLst/>
                <a:uLnTx/>
                <a:uFillTx/>
                <a:latin typeface="Lato"/>
                <a:ea typeface="+mn-ea"/>
                <a:cs typeface="+mn-cs"/>
              </a:rPr>
              <a:t> </a:t>
            </a:r>
            <a:r>
              <a:rPr kumimoji="0" lang="fr-FR" sz="1800" b="0" i="0" u="none" strike="noStrike" kern="1200" cap="none" spc="0" normalizeH="0" baseline="0" noProof="0" err="1">
                <a:ln>
                  <a:noFill/>
                </a:ln>
                <a:solidFill>
                  <a:srgbClr val="000000"/>
                </a:solidFill>
                <a:effectLst/>
                <a:uLnTx/>
                <a:uFillTx/>
                <a:latin typeface="Lato"/>
                <a:ea typeface="+mn-ea"/>
                <a:cs typeface="+mn-cs"/>
              </a:rPr>
              <a:t>allow</a:t>
            </a:r>
            <a:r>
              <a:rPr kumimoji="0" lang="fr-FR" sz="1800" b="0" i="0" u="none" strike="noStrike" kern="1200" cap="none" spc="0" normalizeH="0" baseline="0" noProof="0">
                <a:ln>
                  <a:noFill/>
                </a:ln>
                <a:solidFill>
                  <a:srgbClr val="000000"/>
                </a:solidFill>
                <a:effectLst/>
                <a:uLnTx/>
                <a:uFillTx/>
                <a:latin typeface="Lato"/>
                <a:ea typeface="+mn-ea"/>
                <a:cs typeface="+mn-cs"/>
              </a:rPr>
              <a:t> </a:t>
            </a:r>
            <a:r>
              <a:rPr kumimoji="0" lang="fr-FR" sz="1800" b="0" i="0" u="none" strike="noStrike" kern="1200" cap="none" spc="0" normalizeH="0" baseline="0" noProof="0" err="1">
                <a:ln>
                  <a:noFill/>
                </a:ln>
                <a:solidFill>
                  <a:srgbClr val="000000"/>
                </a:solidFill>
                <a:effectLst/>
                <a:uLnTx/>
                <a:uFillTx/>
                <a:latin typeface="Lato"/>
                <a:ea typeface="+mn-ea"/>
                <a:cs typeface="+mn-cs"/>
              </a:rPr>
              <a:t>you</a:t>
            </a:r>
            <a:r>
              <a:rPr kumimoji="0" lang="fr-FR" sz="1800" b="0" i="0" u="none" strike="noStrike" kern="1200" cap="none" spc="0" normalizeH="0" baseline="0" noProof="0">
                <a:ln>
                  <a:noFill/>
                </a:ln>
                <a:solidFill>
                  <a:srgbClr val="000000"/>
                </a:solidFill>
                <a:effectLst/>
                <a:uLnTx/>
                <a:uFillTx/>
                <a:latin typeface="Lato"/>
                <a:ea typeface="+mn-ea"/>
                <a:cs typeface="+mn-cs"/>
              </a:rPr>
              <a:t> to </a:t>
            </a:r>
            <a:r>
              <a:rPr kumimoji="0" lang="fr-FR" sz="1800" b="0" i="0" u="none" strike="noStrike" kern="1200" cap="none" spc="0" normalizeH="0" baseline="0" noProof="0" err="1">
                <a:ln>
                  <a:noFill/>
                </a:ln>
                <a:solidFill>
                  <a:srgbClr val="000000"/>
                </a:solidFill>
                <a:effectLst/>
                <a:uLnTx/>
                <a:uFillTx/>
                <a:latin typeface="Lato"/>
                <a:ea typeface="+mn-ea"/>
                <a:cs typeface="+mn-cs"/>
              </a:rPr>
              <a:t>continually</a:t>
            </a:r>
            <a:r>
              <a:rPr kumimoji="0" lang="fr-FR" sz="1800" b="0" i="0" u="none" strike="noStrike" kern="1200" cap="none" spc="0" normalizeH="0" baseline="0" noProof="0">
                <a:ln>
                  <a:noFill/>
                </a:ln>
                <a:solidFill>
                  <a:srgbClr val="000000"/>
                </a:solidFill>
                <a:effectLst/>
                <a:uLnTx/>
                <a:uFillTx/>
                <a:latin typeface="Lato"/>
                <a:ea typeface="+mn-ea"/>
                <a:cs typeface="+mn-cs"/>
              </a:rPr>
              <a:t> source and </a:t>
            </a:r>
            <a:r>
              <a:rPr kumimoji="0" lang="fr-FR" sz="1800" b="0" i="0" u="none" strike="noStrike" kern="1200" cap="none" spc="0" normalizeH="0" baseline="0" noProof="0" err="1">
                <a:ln>
                  <a:noFill/>
                </a:ln>
                <a:solidFill>
                  <a:srgbClr val="000000"/>
                </a:solidFill>
                <a:effectLst/>
                <a:uLnTx/>
                <a:uFillTx/>
                <a:latin typeface="Lato"/>
                <a:ea typeface="+mn-ea"/>
                <a:cs typeface="+mn-cs"/>
              </a:rPr>
              <a:t>track</a:t>
            </a:r>
            <a:r>
              <a:rPr kumimoji="0" lang="fr-FR" sz="1800" b="0" i="0" u="none" strike="noStrike" kern="1200" cap="none" spc="0" normalizeH="0" baseline="0" noProof="0">
                <a:ln>
                  <a:noFill/>
                </a:ln>
                <a:solidFill>
                  <a:srgbClr val="000000"/>
                </a:solidFill>
                <a:effectLst/>
                <a:uLnTx/>
                <a:uFillTx/>
                <a:latin typeface="Lato"/>
                <a:ea typeface="+mn-ea"/>
                <a:cs typeface="+mn-cs"/>
              </a:rPr>
              <a:t> candidates for pivotal </a:t>
            </a:r>
            <a:r>
              <a:rPr kumimoji="0" lang="fr-FR" sz="1800" b="0" i="0" u="none" strike="noStrike" kern="1200" cap="none" spc="0" normalizeH="0" baseline="0" noProof="0" err="1">
                <a:ln>
                  <a:noFill/>
                </a:ln>
                <a:solidFill>
                  <a:srgbClr val="000000"/>
                </a:solidFill>
                <a:effectLst/>
                <a:uLnTx/>
                <a:uFillTx/>
                <a:latin typeface="Lato"/>
                <a:ea typeface="+mn-ea"/>
                <a:cs typeface="+mn-cs"/>
              </a:rPr>
              <a:t>roles</a:t>
            </a:r>
            <a:r>
              <a:rPr kumimoji="0" lang="fr-FR" sz="1800" b="0" i="0" u="none" strike="noStrike" kern="1200" cap="none" spc="0" normalizeH="0" baseline="0" noProof="0">
                <a:ln>
                  <a:noFill/>
                </a:ln>
                <a:solidFill>
                  <a:srgbClr val="000000"/>
                </a:solidFill>
                <a:effectLst/>
                <a:uLnTx/>
                <a:uFillTx/>
                <a:latin typeface="Lato"/>
                <a:ea typeface="+mn-ea"/>
                <a:cs typeface="+mn-cs"/>
              </a:rPr>
              <a:t>, hard-to-</a:t>
            </a:r>
            <a:r>
              <a:rPr kumimoji="0" lang="fr-FR" sz="1800" b="0" i="0" u="none" strike="noStrike" kern="1200" cap="none" spc="0" normalizeH="0" baseline="0" noProof="0" err="1">
                <a:ln>
                  <a:noFill/>
                </a:ln>
                <a:solidFill>
                  <a:srgbClr val="000000"/>
                </a:solidFill>
                <a:effectLst/>
                <a:uLnTx/>
                <a:uFillTx/>
                <a:latin typeface="Lato"/>
                <a:ea typeface="+mn-ea"/>
                <a:cs typeface="+mn-cs"/>
              </a:rPr>
              <a:t>fill</a:t>
            </a:r>
            <a:r>
              <a:rPr kumimoji="0" lang="fr-FR" sz="1800" b="0" i="0" u="none" strike="noStrike" kern="1200" cap="none" spc="0" normalizeH="0" baseline="0" noProof="0">
                <a:ln>
                  <a:noFill/>
                </a:ln>
                <a:solidFill>
                  <a:srgbClr val="000000"/>
                </a:solidFill>
                <a:effectLst/>
                <a:uLnTx/>
                <a:uFillTx/>
                <a:latin typeface="Lato"/>
                <a:ea typeface="+mn-ea"/>
                <a:cs typeface="+mn-cs"/>
              </a:rPr>
              <a:t> positions, high</a:t>
            </a:r>
            <a:r>
              <a:rPr lang="fr-FR">
                <a:solidFill>
                  <a:srgbClr val="000000"/>
                </a:solidFill>
                <a:latin typeface="Lato"/>
              </a:rPr>
              <a:t>-turnover or high-volume. It </a:t>
            </a:r>
            <a:r>
              <a:rPr lang="fr-FR" err="1">
                <a:solidFill>
                  <a:srgbClr val="000000"/>
                </a:solidFill>
                <a:latin typeface="Lato"/>
              </a:rPr>
              <a:t>helps</a:t>
            </a:r>
            <a:r>
              <a:rPr lang="fr-FR">
                <a:solidFill>
                  <a:srgbClr val="000000"/>
                </a:solidFill>
                <a:latin typeface="Lato"/>
              </a:rPr>
              <a:t> m</a:t>
            </a:r>
            <a:r>
              <a:rPr lang="en-US" err="1">
                <a:solidFill>
                  <a:srgbClr val="000000"/>
                </a:solidFill>
                <a:latin typeface="Lato"/>
              </a:rPr>
              <a:t>aintain</a:t>
            </a:r>
            <a:r>
              <a:rPr lang="en-US">
                <a:solidFill>
                  <a:srgbClr val="000000"/>
                </a:solidFill>
                <a:latin typeface="Lato"/>
              </a:rPr>
              <a:t> a pool of skilled candidates for positions that are difficult to fill. </a:t>
            </a:r>
            <a:r>
              <a:rPr lang="fr-FR">
                <a:solidFill>
                  <a:srgbClr val="000000"/>
                </a:solidFill>
                <a:latin typeface="Lato"/>
              </a:rPr>
              <a:t>You can s</a:t>
            </a:r>
            <a:r>
              <a:rPr lang="en-US" err="1">
                <a:solidFill>
                  <a:srgbClr val="000000"/>
                </a:solidFill>
                <a:latin typeface="Lato"/>
              </a:rPr>
              <a:t>ource</a:t>
            </a:r>
            <a:r>
              <a:rPr lang="en-US">
                <a:solidFill>
                  <a:srgbClr val="000000"/>
                </a:solidFill>
                <a:latin typeface="Lato"/>
              </a:rPr>
              <a:t> candidates for positions when you don't have all the details yet, or source candidates in external events.</a:t>
            </a:r>
            <a:endParaRPr kumimoji="0" lang="fr-FR" sz="1800" b="0" i="0" u="none" strike="noStrike" kern="1200" cap="none" spc="0" normalizeH="0" baseline="0" noProof="0">
              <a:ln>
                <a:noFill/>
              </a:ln>
              <a:solidFill>
                <a:srgbClr val="000000"/>
              </a:solidFill>
              <a:effectLst/>
              <a:uLnTx/>
              <a:uFillTx/>
              <a:latin typeface="Lato"/>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fr-FR">
              <a:solidFill>
                <a:srgbClr val="000000"/>
              </a:solidFill>
              <a:latin typeface="Lato"/>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fr-FR" sz="1800" b="0" i="0" u="none" strike="noStrike" kern="1200" cap="none" spc="0" normalizeH="0" baseline="0" noProof="0">
                <a:ln>
                  <a:noFill/>
                </a:ln>
                <a:solidFill>
                  <a:srgbClr val="000000"/>
                </a:solidFill>
                <a:effectLst/>
                <a:uLnTx/>
                <a:uFillTx/>
                <a:latin typeface="Lato"/>
                <a:ea typeface="+mn-ea"/>
                <a:cs typeface="+mn-cs"/>
              </a:rPr>
              <a:t>In the iPeople </a:t>
            </a:r>
            <a:r>
              <a:rPr kumimoji="0" lang="fr-FR" sz="1800" b="0" i="0" u="none" strike="noStrike" kern="1200" cap="none" spc="0" normalizeH="0" baseline="0" noProof="0" err="1">
                <a:ln>
                  <a:noFill/>
                </a:ln>
                <a:solidFill>
                  <a:srgbClr val="000000"/>
                </a:solidFill>
                <a:effectLst/>
                <a:uLnTx/>
                <a:uFillTx/>
                <a:latin typeface="Lato"/>
                <a:ea typeface="+mn-ea"/>
                <a:cs typeface="+mn-cs"/>
              </a:rPr>
              <a:t>search</a:t>
            </a:r>
            <a:r>
              <a:rPr kumimoji="0" lang="fr-FR" sz="1800" b="0" i="0" u="none" strike="noStrike" kern="1200" cap="none" spc="0" normalizeH="0" baseline="0" noProof="0">
                <a:ln>
                  <a:noFill/>
                </a:ln>
                <a:solidFill>
                  <a:srgbClr val="000000"/>
                </a:solidFill>
                <a:effectLst/>
                <a:uLnTx/>
                <a:uFillTx/>
                <a:latin typeface="Lato"/>
                <a:ea typeface="+mn-ea"/>
                <a:cs typeface="+mn-cs"/>
              </a:rPr>
              <a:t> bar, type and select « </a:t>
            </a:r>
            <a:r>
              <a:rPr kumimoji="0" lang="fr-FR" sz="1800" b="0" i="0" u="none" strike="noStrike" kern="1200" cap="none" spc="0" normalizeH="0" baseline="0" noProof="0" err="1">
                <a:ln>
                  <a:noFill/>
                </a:ln>
                <a:solidFill>
                  <a:srgbClr val="000000"/>
                </a:solidFill>
                <a:effectLst/>
                <a:uLnTx/>
                <a:uFillTx/>
                <a:latin typeface="Lato"/>
                <a:ea typeface="+mn-ea"/>
                <a:cs typeface="+mn-cs"/>
              </a:rPr>
              <a:t>Create</a:t>
            </a:r>
            <a:r>
              <a:rPr kumimoji="0" lang="fr-FR" sz="1800" b="0" i="0" u="none" strike="noStrike" kern="1200" cap="none" spc="0" normalizeH="0" baseline="0" noProof="0">
                <a:ln>
                  <a:noFill/>
                </a:ln>
                <a:solidFill>
                  <a:srgbClr val="000000"/>
                </a:solidFill>
                <a:effectLst/>
                <a:uLnTx/>
                <a:uFillTx/>
                <a:latin typeface="Lato"/>
                <a:ea typeface="+mn-ea"/>
                <a:cs typeface="+mn-cs"/>
              </a:rPr>
              <a:t> Evergreen </a:t>
            </a:r>
            <a:r>
              <a:rPr kumimoji="0" lang="fr-FR" sz="1800" b="0" i="0" u="none" strike="noStrike" kern="1200" cap="none" spc="0" normalizeH="0" baseline="0" noProof="0" err="1">
                <a:ln>
                  <a:noFill/>
                </a:ln>
                <a:solidFill>
                  <a:srgbClr val="000000"/>
                </a:solidFill>
                <a:effectLst/>
                <a:uLnTx/>
                <a:uFillTx/>
                <a:latin typeface="Lato"/>
                <a:ea typeface="+mn-ea"/>
                <a:cs typeface="+mn-cs"/>
              </a:rPr>
              <a:t>Requisition</a:t>
            </a:r>
            <a:r>
              <a:rPr kumimoji="0" lang="fr-FR" sz="1800" b="0" i="0" u="none" strike="noStrike" kern="1200" cap="none" spc="0" normalizeH="0" baseline="0" noProof="0">
                <a:ln>
                  <a:noFill/>
                </a:ln>
                <a:solidFill>
                  <a:srgbClr val="000000"/>
                </a:solidFill>
                <a:effectLst/>
                <a:uLnTx/>
                <a:uFillTx/>
                <a:latin typeface="Lato"/>
                <a:ea typeface="+mn-ea"/>
                <a:cs typeface="+mn-cs"/>
              </a:rPr>
              <a:t>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fr-FR">
              <a:solidFill>
                <a:srgbClr val="000000"/>
              </a:solidFill>
              <a:latin typeface="Lato"/>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fr-FR">
              <a:solidFill>
                <a:srgbClr val="000000"/>
              </a:solidFill>
              <a:latin typeface="Lato"/>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fr-FR" sz="1800" b="0" i="0" u="none" strike="noStrike" kern="1200" cap="none" spc="0" normalizeH="0" baseline="0" noProof="0">
                <a:ln>
                  <a:noFill/>
                </a:ln>
                <a:solidFill>
                  <a:srgbClr val="000000"/>
                </a:solidFill>
                <a:effectLst/>
                <a:uLnTx/>
                <a:uFillTx/>
                <a:latin typeface="Lato"/>
                <a:ea typeface="+mn-ea"/>
                <a:cs typeface="+mn-cs"/>
              </a:rPr>
              <a:t>Select the </a:t>
            </a:r>
            <a:r>
              <a:rPr kumimoji="0" lang="fr-FR" sz="1800" b="0" i="0" u="none" strike="noStrike" kern="1200" cap="none" spc="0" normalizeH="0" baseline="0" noProof="0" err="1">
                <a:ln>
                  <a:noFill/>
                </a:ln>
                <a:solidFill>
                  <a:srgbClr val="000000"/>
                </a:solidFill>
                <a:effectLst/>
                <a:uLnTx/>
                <a:uFillTx/>
                <a:latin typeface="Lato"/>
                <a:ea typeface="+mn-ea"/>
                <a:cs typeface="+mn-cs"/>
              </a:rPr>
              <a:t>supervisory</a:t>
            </a:r>
            <a:r>
              <a:rPr kumimoji="0" lang="fr-FR" sz="1800" b="0" i="0" u="none" strike="noStrike" kern="1200" cap="none" spc="0" normalizeH="0" baseline="0" noProof="0">
                <a:ln>
                  <a:noFill/>
                </a:ln>
                <a:solidFill>
                  <a:srgbClr val="000000"/>
                </a:solidFill>
                <a:effectLst/>
                <a:uLnTx/>
                <a:uFillTx/>
                <a:latin typeface="Lato"/>
                <a:ea typeface="+mn-ea"/>
                <a:cs typeface="+mn-cs"/>
              </a:rPr>
              <a:t> </a:t>
            </a:r>
            <a:r>
              <a:rPr kumimoji="0" lang="fr-FR" sz="1800" b="0" i="0" u="none" strike="noStrike" kern="1200" cap="none" spc="0" normalizeH="0" baseline="0" noProof="0" err="1">
                <a:ln>
                  <a:noFill/>
                </a:ln>
                <a:solidFill>
                  <a:srgbClr val="000000"/>
                </a:solidFill>
                <a:effectLst/>
                <a:uLnTx/>
                <a:uFillTx/>
                <a:latin typeface="Lato"/>
                <a:ea typeface="+mn-ea"/>
                <a:cs typeface="+mn-cs"/>
              </a:rPr>
              <a:t>organization</a:t>
            </a:r>
            <a:r>
              <a:rPr kumimoji="0" lang="fr-FR" sz="1800" b="0" i="0" u="none" strike="noStrike" kern="1200" cap="none" spc="0" normalizeH="0" baseline="0" noProof="0">
                <a:ln>
                  <a:noFill/>
                </a:ln>
                <a:solidFill>
                  <a:srgbClr val="000000"/>
                </a:solidFill>
                <a:effectLst/>
                <a:uLnTx/>
                <a:uFillTx/>
                <a:latin typeface="Lato"/>
                <a:ea typeface="+mn-ea"/>
                <a:cs typeface="+mn-cs"/>
              </a:rPr>
              <a:t> </a:t>
            </a:r>
            <a:r>
              <a:rPr kumimoji="0" lang="fr-FR" sz="1800" b="0" i="0" u="none" strike="noStrike" kern="1200" cap="none" spc="0" normalizeH="0" baseline="0" noProof="0" err="1">
                <a:ln>
                  <a:noFill/>
                </a:ln>
                <a:solidFill>
                  <a:srgbClr val="000000"/>
                </a:solidFill>
                <a:effectLst/>
                <a:uLnTx/>
                <a:uFillTx/>
                <a:latin typeface="Lato"/>
                <a:ea typeface="+mn-ea"/>
                <a:cs typeface="+mn-cs"/>
              </a:rPr>
              <a:t>where</a:t>
            </a:r>
            <a:r>
              <a:rPr kumimoji="0" lang="fr-FR" sz="1800" b="0" i="0" u="none" strike="noStrike" kern="1200" cap="none" spc="0" normalizeH="0" baseline="0" noProof="0">
                <a:ln>
                  <a:noFill/>
                </a:ln>
                <a:solidFill>
                  <a:srgbClr val="000000"/>
                </a:solidFill>
                <a:effectLst/>
                <a:uLnTx/>
                <a:uFillTx/>
                <a:latin typeface="Lato"/>
                <a:ea typeface="+mn-ea"/>
                <a:cs typeface="+mn-cs"/>
              </a:rPr>
              <a:t> </a:t>
            </a:r>
            <a:r>
              <a:rPr kumimoji="0" lang="fr-FR" sz="1800" b="0" i="0" u="none" strike="noStrike" kern="1200" cap="none" spc="0" normalizeH="0" baseline="0" noProof="0" err="1">
                <a:ln>
                  <a:noFill/>
                </a:ln>
                <a:solidFill>
                  <a:srgbClr val="000000"/>
                </a:solidFill>
                <a:effectLst/>
                <a:uLnTx/>
                <a:uFillTx/>
                <a:latin typeface="Lato"/>
                <a:ea typeface="+mn-ea"/>
                <a:cs typeface="+mn-cs"/>
              </a:rPr>
              <a:t>you</a:t>
            </a:r>
            <a:r>
              <a:rPr kumimoji="0" lang="fr-FR" sz="1800" b="0" i="0" u="none" strike="noStrike" kern="1200" cap="none" spc="0" normalizeH="0" baseline="0" noProof="0">
                <a:ln>
                  <a:noFill/>
                </a:ln>
                <a:solidFill>
                  <a:srgbClr val="000000"/>
                </a:solidFill>
                <a:effectLst/>
                <a:uLnTx/>
                <a:uFillTx/>
                <a:latin typeface="Lato"/>
                <a:ea typeface="+mn-ea"/>
                <a:cs typeface="+mn-cs"/>
              </a:rPr>
              <a:t> </a:t>
            </a:r>
            <a:r>
              <a:rPr kumimoji="0" lang="fr-FR" sz="1800" b="0" i="0" u="none" strike="noStrike" kern="1200" cap="none" spc="0" normalizeH="0" baseline="0" noProof="0" err="1">
                <a:ln>
                  <a:noFill/>
                </a:ln>
                <a:solidFill>
                  <a:srgbClr val="000000"/>
                </a:solidFill>
                <a:effectLst/>
                <a:uLnTx/>
                <a:uFillTx/>
                <a:latin typeface="Lato"/>
                <a:ea typeface="+mn-ea"/>
                <a:cs typeface="+mn-cs"/>
              </a:rPr>
              <a:t>would</a:t>
            </a:r>
            <a:r>
              <a:rPr kumimoji="0" lang="fr-FR" sz="1800" b="0" i="0" u="none" strike="noStrike" kern="1200" cap="none" spc="0" normalizeH="0" baseline="0" noProof="0">
                <a:ln>
                  <a:noFill/>
                </a:ln>
                <a:solidFill>
                  <a:srgbClr val="000000"/>
                </a:solidFill>
                <a:effectLst/>
                <a:uLnTx/>
                <a:uFillTx/>
                <a:latin typeface="Lato"/>
                <a:ea typeface="+mn-ea"/>
                <a:cs typeface="+mn-cs"/>
              </a:rPr>
              <a:t> like to </a:t>
            </a:r>
            <a:r>
              <a:rPr kumimoji="0" lang="fr-FR" sz="1800" b="0" i="0" u="none" strike="noStrike" kern="1200" cap="none" spc="0" normalizeH="0" baseline="0" noProof="0" err="1">
                <a:ln>
                  <a:noFill/>
                </a:ln>
                <a:solidFill>
                  <a:srgbClr val="000000"/>
                </a:solidFill>
                <a:effectLst/>
                <a:uLnTx/>
                <a:uFillTx/>
                <a:latin typeface="Lato"/>
                <a:ea typeface="+mn-ea"/>
                <a:cs typeface="+mn-cs"/>
              </a:rPr>
              <a:t>create</a:t>
            </a:r>
            <a:r>
              <a:rPr kumimoji="0" lang="fr-FR" sz="1800" b="0" i="0" u="none" strike="noStrike" kern="1200" cap="none" spc="0" normalizeH="0" baseline="0" noProof="0">
                <a:ln>
                  <a:noFill/>
                </a:ln>
                <a:solidFill>
                  <a:srgbClr val="000000"/>
                </a:solidFill>
                <a:effectLst/>
                <a:uLnTx/>
                <a:uFillTx/>
                <a:latin typeface="Lato"/>
                <a:ea typeface="+mn-ea"/>
                <a:cs typeface="+mn-cs"/>
              </a:rPr>
              <a:t> the </a:t>
            </a:r>
            <a:r>
              <a:rPr kumimoji="0" lang="fr-FR" sz="1800" b="0" i="0" u="none" strike="noStrike" kern="1200" cap="none" spc="0" normalizeH="0" baseline="0" noProof="0" err="1">
                <a:ln>
                  <a:noFill/>
                </a:ln>
                <a:solidFill>
                  <a:srgbClr val="000000"/>
                </a:solidFill>
                <a:effectLst/>
                <a:uLnTx/>
                <a:uFillTx/>
                <a:latin typeface="Lato"/>
                <a:ea typeface="+mn-ea"/>
                <a:cs typeface="+mn-cs"/>
              </a:rPr>
              <a:t>evergreen</a:t>
            </a:r>
            <a:r>
              <a:rPr kumimoji="0" lang="fr-FR" sz="1800" b="0" i="0" u="none" strike="noStrike" kern="1200" cap="none" spc="0" normalizeH="0" baseline="0" noProof="0">
                <a:ln>
                  <a:noFill/>
                </a:ln>
                <a:solidFill>
                  <a:srgbClr val="000000"/>
                </a:solidFill>
                <a:effectLst/>
                <a:uLnTx/>
                <a:uFillTx/>
                <a:latin typeface="Lato"/>
                <a:ea typeface="+mn-ea"/>
                <a:cs typeface="+mn-cs"/>
              </a:rPr>
              <a:t>, </a:t>
            </a:r>
            <a:r>
              <a:rPr kumimoji="0" lang="fr-FR" sz="1800" b="0" i="0" u="none" strike="noStrike" kern="1200" cap="none" spc="0" normalizeH="0" baseline="0" noProof="0" err="1">
                <a:ln>
                  <a:noFill/>
                </a:ln>
                <a:solidFill>
                  <a:srgbClr val="000000"/>
                </a:solidFill>
                <a:effectLst/>
                <a:uLnTx/>
                <a:uFillTx/>
                <a:latin typeface="Lato"/>
                <a:ea typeface="+mn-ea"/>
                <a:cs typeface="+mn-cs"/>
              </a:rPr>
              <a:t>keep</a:t>
            </a:r>
            <a:r>
              <a:rPr kumimoji="0" lang="fr-FR" sz="1800" b="0" i="0" u="none" strike="noStrike" kern="1200" cap="none" spc="0" normalizeH="0" baseline="0" noProof="0">
                <a:ln>
                  <a:noFill/>
                </a:ln>
                <a:solidFill>
                  <a:srgbClr val="000000"/>
                </a:solidFill>
                <a:effectLst/>
                <a:uLnTx/>
                <a:uFillTx/>
                <a:latin typeface="Lato"/>
                <a:ea typeface="+mn-ea"/>
                <a:cs typeface="+mn-cs"/>
              </a:rPr>
              <a:t> the </a:t>
            </a:r>
            <a:r>
              <a:rPr kumimoji="0" lang="fr-FR" sz="1800" b="0" i="0" u="none" strike="noStrike" kern="1200" cap="none" spc="0" normalizeH="0" baseline="0" noProof="0" err="1">
                <a:ln>
                  <a:noFill/>
                </a:ln>
                <a:solidFill>
                  <a:srgbClr val="000000"/>
                </a:solidFill>
                <a:effectLst/>
                <a:uLnTx/>
                <a:uFillTx/>
                <a:latin typeface="Lato"/>
                <a:ea typeface="+mn-ea"/>
                <a:cs typeface="+mn-cs"/>
              </a:rPr>
              <a:t>Employee</a:t>
            </a:r>
            <a:r>
              <a:rPr kumimoji="0" lang="fr-FR" sz="1800" b="0" i="0" u="none" strike="noStrike" kern="1200" cap="none" spc="0" normalizeH="0" baseline="0" noProof="0">
                <a:ln>
                  <a:noFill/>
                </a:ln>
                <a:solidFill>
                  <a:srgbClr val="000000"/>
                </a:solidFill>
                <a:effectLst/>
                <a:uLnTx/>
                <a:uFillTx/>
                <a:latin typeface="Lato"/>
                <a:ea typeface="+mn-ea"/>
                <a:cs typeface="+mn-cs"/>
              </a:rPr>
              <a:t> </a:t>
            </a:r>
            <a:r>
              <a:rPr kumimoji="0" lang="fr-FR" sz="1800" b="0" i="0" u="none" strike="noStrike" kern="1200" cap="none" spc="0" normalizeH="0" baseline="0" noProof="0" err="1">
                <a:ln>
                  <a:noFill/>
                </a:ln>
                <a:solidFill>
                  <a:srgbClr val="000000"/>
                </a:solidFill>
                <a:effectLst/>
                <a:uLnTx/>
                <a:uFillTx/>
                <a:latin typeface="Lato"/>
                <a:ea typeface="+mn-ea"/>
                <a:cs typeface="+mn-cs"/>
              </a:rPr>
              <a:t>worker</a:t>
            </a:r>
            <a:r>
              <a:rPr kumimoji="0" lang="fr-FR" sz="1800" b="0" i="0" u="none" strike="noStrike" kern="1200" cap="none" spc="0" normalizeH="0" baseline="0" noProof="0">
                <a:ln>
                  <a:noFill/>
                </a:ln>
                <a:solidFill>
                  <a:srgbClr val="000000"/>
                </a:solidFill>
                <a:effectLst/>
                <a:uLnTx/>
                <a:uFillTx/>
                <a:latin typeface="Lato"/>
                <a:ea typeface="+mn-ea"/>
                <a:cs typeface="+mn-cs"/>
              </a:rPr>
              <a:t> type.</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fr-FR">
              <a:solidFill>
                <a:srgbClr val="000000"/>
              </a:solidFill>
              <a:latin typeface="Lato"/>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fr-FR" sz="1800" b="0" i="0" u="none" strike="noStrike" kern="1200" cap="none" spc="0" normalizeH="0" baseline="0" noProof="0">
              <a:ln>
                <a:noFill/>
              </a:ln>
              <a:solidFill>
                <a:srgbClr val="000000"/>
              </a:solidFill>
              <a:effectLst/>
              <a:uLnTx/>
              <a:uFillTx/>
              <a:latin typeface="Lato"/>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fr-FR">
              <a:solidFill>
                <a:srgbClr val="000000"/>
              </a:solidFill>
              <a:latin typeface="Lato"/>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fr-FR" sz="1800" b="0" i="0" u="none" strike="noStrike" kern="1200" cap="none" spc="0" normalizeH="0" baseline="0" noProof="0">
              <a:ln>
                <a:noFill/>
              </a:ln>
              <a:solidFill>
                <a:srgbClr val="000000"/>
              </a:solidFill>
              <a:effectLst/>
              <a:uLnTx/>
              <a:uFillTx/>
              <a:latin typeface="Lato"/>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fr-FR">
              <a:solidFill>
                <a:srgbClr val="000000"/>
              </a:solidFill>
              <a:latin typeface="Lato"/>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fr-FR" sz="1800" b="0" i="0" u="none" strike="noStrike" kern="1200" cap="none" spc="0" normalizeH="0" baseline="0" noProof="0">
              <a:ln>
                <a:noFill/>
              </a:ln>
              <a:solidFill>
                <a:srgbClr val="000000"/>
              </a:solidFill>
              <a:effectLst/>
              <a:uLnTx/>
              <a:uFillTx/>
              <a:latin typeface="Lato"/>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fr-FR">
              <a:solidFill>
                <a:srgbClr val="000000"/>
              </a:solidFill>
              <a:latin typeface="Lato"/>
            </a:endParaRPr>
          </a:p>
          <a:p>
            <a:pPr marR="0" lvl="0" algn="l" defTabSz="914400" rtl="0" eaLnBrk="1" fontAlgn="auto" latinLnBrk="0" hangingPunct="1">
              <a:lnSpc>
                <a:spcPct val="100000"/>
              </a:lnSpc>
              <a:spcBef>
                <a:spcPts val="0"/>
              </a:spcBef>
              <a:spcAft>
                <a:spcPts val="0"/>
              </a:spcAft>
              <a:buClrTx/>
              <a:buSzTx/>
              <a:tabLst/>
              <a:defRPr/>
            </a:pPr>
            <a:endParaRPr lang="fr-FR">
              <a:solidFill>
                <a:srgbClr val="000000"/>
              </a:solidFill>
              <a:latin typeface="Lato"/>
            </a:endParaRPr>
          </a:p>
          <a:p>
            <a:pPr marR="0" lvl="0" algn="l" defTabSz="914400" rtl="0" eaLnBrk="1" fontAlgn="auto" latinLnBrk="0" hangingPunct="1">
              <a:lnSpc>
                <a:spcPct val="100000"/>
              </a:lnSpc>
              <a:spcBef>
                <a:spcPts val="0"/>
              </a:spcBef>
              <a:spcAft>
                <a:spcPts val="0"/>
              </a:spcAft>
              <a:buClrTx/>
              <a:buSzTx/>
              <a:tabLst/>
              <a:defRPr/>
            </a:pPr>
            <a:endParaRPr kumimoji="0" lang="fr-FR" sz="1800" b="0" i="0" u="none" strike="noStrike" kern="1200" cap="none" spc="0" normalizeH="0" baseline="0" noProof="0">
              <a:ln>
                <a:noFill/>
              </a:ln>
              <a:solidFill>
                <a:srgbClr val="000000"/>
              </a:solidFill>
              <a:effectLst/>
              <a:uLnTx/>
              <a:uFillTx/>
              <a:latin typeface="Lato"/>
              <a:ea typeface="+mn-ea"/>
              <a:cs typeface="+mn-cs"/>
            </a:endParaRPr>
          </a:p>
          <a:p>
            <a:endParaRPr lang="en-US"/>
          </a:p>
        </p:txBody>
      </p:sp>
      <p:pic>
        <p:nvPicPr>
          <p:cNvPr id="8" name="Picture 7">
            <a:extLst>
              <a:ext uri="{FF2B5EF4-FFF2-40B4-BE49-F238E27FC236}">
                <a16:creationId xmlns:a16="http://schemas.microsoft.com/office/drawing/2014/main" id="{BFB50E54-9D9F-99CA-D778-0BA5B566537B}"/>
              </a:ext>
            </a:extLst>
          </p:cNvPr>
          <p:cNvPicPr>
            <a:picLocks noChangeAspect="1"/>
          </p:cNvPicPr>
          <p:nvPr/>
        </p:nvPicPr>
        <p:blipFill rotWithShape="1">
          <a:blip r:embed="rId2"/>
          <a:srcRect l="2447" t="48166" r="46951"/>
          <a:stretch/>
        </p:blipFill>
        <p:spPr>
          <a:xfrm>
            <a:off x="1018695" y="3188457"/>
            <a:ext cx="2371725" cy="538235"/>
          </a:xfrm>
          <a:prstGeom prst="rect">
            <a:avLst/>
          </a:prstGeom>
        </p:spPr>
      </p:pic>
      <p:pic>
        <p:nvPicPr>
          <p:cNvPr id="14" name="Picture 13">
            <a:extLst>
              <a:ext uri="{FF2B5EF4-FFF2-40B4-BE49-F238E27FC236}">
                <a16:creationId xmlns:a16="http://schemas.microsoft.com/office/drawing/2014/main" id="{3F77B7EE-D8FF-4E76-0270-059EDF069CA6}"/>
              </a:ext>
            </a:extLst>
          </p:cNvPr>
          <p:cNvPicPr>
            <a:picLocks noChangeAspect="1"/>
          </p:cNvPicPr>
          <p:nvPr/>
        </p:nvPicPr>
        <p:blipFill>
          <a:blip r:embed="rId3"/>
          <a:stretch>
            <a:fillRect/>
          </a:stretch>
        </p:blipFill>
        <p:spPr>
          <a:xfrm>
            <a:off x="1018695" y="4336335"/>
            <a:ext cx="3528535" cy="1832261"/>
          </a:xfrm>
          <a:prstGeom prst="rect">
            <a:avLst/>
          </a:prstGeom>
        </p:spPr>
      </p:pic>
    </p:spTree>
    <p:extLst>
      <p:ext uri="{BB962C8B-B14F-4D97-AF65-F5344CB8AC3E}">
        <p14:creationId xmlns:p14="http://schemas.microsoft.com/office/powerpoint/2010/main" val="16839847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7C6E6A78-144F-29E3-8E2C-C08E949A7622}"/>
              </a:ext>
            </a:extLst>
          </p:cNvPr>
          <p:cNvGrpSpPr/>
          <p:nvPr/>
        </p:nvGrpSpPr>
        <p:grpSpPr>
          <a:xfrm>
            <a:off x="36178" y="2032064"/>
            <a:ext cx="1961282" cy="2441069"/>
            <a:chOff x="478821" y="2032064"/>
            <a:chExt cx="2036249" cy="2557330"/>
          </a:xfrm>
        </p:grpSpPr>
        <p:pic>
          <p:nvPicPr>
            <p:cNvPr id="8" name="Picture 7">
              <a:extLst>
                <a:ext uri="{FF2B5EF4-FFF2-40B4-BE49-F238E27FC236}">
                  <a16:creationId xmlns:a16="http://schemas.microsoft.com/office/drawing/2014/main" id="{92E5DD39-2BA0-71D1-A43C-6A3191D766DE}"/>
                </a:ext>
              </a:extLst>
            </p:cNvPr>
            <p:cNvPicPr>
              <a:picLocks noChangeAspect="1"/>
            </p:cNvPicPr>
            <p:nvPr/>
          </p:nvPicPr>
          <p:blipFill rotWithShape="1">
            <a:blip r:embed="rId2"/>
            <a:srcRect r="66357"/>
            <a:stretch/>
          </p:blipFill>
          <p:spPr>
            <a:xfrm>
              <a:off x="478821" y="2032065"/>
              <a:ext cx="1407731" cy="2557329"/>
            </a:xfrm>
            <a:prstGeom prst="rect">
              <a:avLst/>
            </a:prstGeom>
          </p:spPr>
        </p:pic>
        <p:pic>
          <p:nvPicPr>
            <p:cNvPr id="13" name="Picture 12">
              <a:extLst>
                <a:ext uri="{FF2B5EF4-FFF2-40B4-BE49-F238E27FC236}">
                  <a16:creationId xmlns:a16="http://schemas.microsoft.com/office/drawing/2014/main" id="{CF7B96D7-FB45-00EE-F747-1255844154DF}"/>
                </a:ext>
              </a:extLst>
            </p:cNvPr>
            <p:cNvPicPr>
              <a:picLocks noChangeAspect="1"/>
            </p:cNvPicPr>
            <p:nvPr/>
          </p:nvPicPr>
          <p:blipFill rotWithShape="1">
            <a:blip r:embed="rId2"/>
            <a:srcRect l="84979"/>
            <a:stretch/>
          </p:blipFill>
          <p:spPr>
            <a:xfrm>
              <a:off x="1886552" y="2032064"/>
              <a:ext cx="628518" cy="2557329"/>
            </a:xfrm>
            <a:prstGeom prst="rect">
              <a:avLst/>
            </a:prstGeom>
          </p:spPr>
        </p:pic>
      </p:grpSp>
      <p:sp>
        <p:nvSpPr>
          <p:cNvPr id="3" name="Title 2">
            <a:extLst>
              <a:ext uri="{FF2B5EF4-FFF2-40B4-BE49-F238E27FC236}">
                <a16:creationId xmlns:a16="http://schemas.microsoft.com/office/drawing/2014/main" id="{8EB65532-5B9E-9E2E-93D2-79A79F72CE47}"/>
              </a:ext>
            </a:extLst>
          </p:cNvPr>
          <p:cNvSpPr>
            <a:spLocks noGrp="1"/>
          </p:cNvSpPr>
          <p:nvPr>
            <p:ph type="title"/>
          </p:nvPr>
        </p:nvSpPr>
        <p:spPr/>
        <p:txBody>
          <a:bodyPr/>
          <a:lstStyle/>
          <a:p>
            <a:r>
              <a:rPr lang="fr-FR"/>
              <a:t>Evergreen </a:t>
            </a:r>
            <a:r>
              <a:rPr lang="fr-FR" err="1"/>
              <a:t>requisition</a:t>
            </a:r>
            <a:endParaRPr lang="en-US"/>
          </a:p>
        </p:txBody>
      </p:sp>
      <p:sp>
        <p:nvSpPr>
          <p:cNvPr id="10" name="Text Placeholder 9">
            <a:extLst>
              <a:ext uri="{FF2B5EF4-FFF2-40B4-BE49-F238E27FC236}">
                <a16:creationId xmlns:a16="http://schemas.microsoft.com/office/drawing/2014/main" id="{B2DCBD30-ADCF-B168-F3B3-940E4D0E9128}"/>
              </a:ext>
            </a:extLst>
          </p:cNvPr>
          <p:cNvSpPr>
            <a:spLocks noGrp="1"/>
          </p:cNvSpPr>
          <p:nvPr>
            <p:ph type="body" sz="quarter" idx="11"/>
          </p:nvPr>
        </p:nvSpPr>
        <p:spPr>
          <a:xfrm>
            <a:off x="1741222" y="6579482"/>
            <a:ext cx="9387840" cy="92333"/>
          </a:xfrm>
        </p:spPr>
        <p:txBody>
          <a:bodyPr/>
          <a:lstStyle/>
          <a:p>
            <a:endParaRPr lang="en-US"/>
          </a:p>
        </p:txBody>
      </p:sp>
      <p:sp>
        <p:nvSpPr>
          <p:cNvPr id="9" name="Content Placeholder 8">
            <a:extLst>
              <a:ext uri="{FF2B5EF4-FFF2-40B4-BE49-F238E27FC236}">
                <a16:creationId xmlns:a16="http://schemas.microsoft.com/office/drawing/2014/main" id="{DD521359-1745-21BA-FABE-6017D60CEFD3}"/>
              </a:ext>
            </a:extLst>
          </p:cNvPr>
          <p:cNvSpPr>
            <a:spLocks noGrp="1"/>
          </p:cNvSpPr>
          <p:nvPr>
            <p:ph idx="1"/>
          </p:nvPr>
        </p:nvSpPr>
        <p:spPr/>
        <p: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3"/>
              <a:tabLst/>
              <a:defRPr/>
            </a:pPr>
            <a:r>
              <a:rPr kumimoji="0" lang="fr-FR" sz="1800" b="0" i="0" u="none" strike="noStrike" kern="1200" cap="none" spc="0" normalizeH="0" baseline="0" noProof="0">
                <a:ln>
                  <a:noFill/>
                </a:ln>
                <a:solidFill>
                  <a:srgbClr val="000000"/>
                </a:solidFill>
                <a:effectLst/>
                <a:uLnTx/>
                <a:uFillTx/>
                <a:latin typeface="Lato"/>
                <a:ea typeface="+mn-ea"/>
                <a:cs typeface="+mn-cs"/>
              </a:rPr>
              <a:t>Fill in the information </a:t>
            </a:r>
            <a:r>
              <a:rPr kumimoji="0" lang="fr-FR" sz="1800" b="0" i="0" u="none" strike="noStrike" kern="1200" cap="none" spc="0" normalizeH="0" baseline="0" noProof="0" err="1">
                <a:ln>
                  <a:noFill/>
                </a:ln>
                <a:solidFill>
                  <a:srgbClr val="000000"/>
                </a:solidFill>
                <a:effectLst/>
                <a:uLnTx/>
                <a:uFillTx/>
                <a:latin typeface="Lato"/>
                <a:ea typeface="+mn-ea"/>
                <a:cs typeface="+mn-cs"/>
              </a:rPr>
              <a:t>related</a:t>
            </a:r>
            <a:r>
              <a:rPr kumimoji="0" lang="fr-FR" sz="1800" b="0" i="0" u="none" strike="noStrike" kern="1200" cap="none" spc="0" normalizeH="0" baseline="0" noProof="0">
                <a:ln>
                  <a:noFill/>
                </a:ln>
                <a:solidFill>
                  <a:srgbClr val="000000"/>
                </a:solidFill>
                <a:effectLst/>
                <a:uLnTx/>
                <a:uFillTx/>
                <a:latin typeface="Lato"/>
                <a:ea typeface="+mn-ea"/>
                <a:cs typeface="+mn-cs"/>
              </a:rPr>
              <a:t> to the </a:t>
            </a:r>
            <a:r>
              <a:rPr kumimoji="0" lang="fr-FR" sz="1800" b="0" i="0" u="none" strike="noStrike" kern="1200" cap="none" spc="0" normalizeH="0" baseline="0" noProof="0" err="1">
                <a:ln>
                  <a:noFill/>
                </a:ln>
                <a:solidFill>
                  <a:srgbClr val="000000"/>
                </a:solidFill>
                <a:effectLst/>
                <a:uLnTx/>
                <a:uFillTx/>
                <a:latin typeface="Lato"/>
                <a:ea typeface="+mn-ea"/>
                <a:cs typeface="+mn-cs"/>
              </a:rPr>
              <a:t>evergreen</a:t>
            </a:r>
            <a:r>
              <a:rPr kumimoji="0" lang="fr-FR" sz="1800" b="0" i="0" u="none" strike="noStrike" kern="1200" cap="none" spc="0" normalizeH="0" baseline="0" noProof="0">
                <a:ln>
                  <a:noFill/>
                </a:ln>
                <a:solidFill>
                  <a:srgbClr val="000000"/>
                </a:solidFill>
                <a:effectLst/>
                <a:uLnTx/>
                <a:uFillTx/>
                <a:latin typeface="Lato"/>
                <a:ea typeface="+mn-ea"/>
                <a:cs typeface="+mn-cs"/>
              </a:rPr>
              <a:t> </a:t>
            </a:r>
            <a:r>
              <a:rPr kumimoji="0" lang="fr-FR" sz="1800" b="0" i="0" u="none" strike="noStrike" kern="1200" cap="none" spc="0" normalizeH="0" baseline="0" noProof="0" err="1">
                <a:ln>
                  <a:noFill/>
                </a:ln>
                <a:solidFill>
                  <a:srgbClr val="000000"/>
                </a:solidFill>
                <a:effectLst/>
                <a:uLnTx/>
                <a:uFillTx/>
                <a:latin typeface="Lato"/>
                <a:ea typeface="+mn-ea"/>
                <a:cs typeface="+mn-cs"/>
              </a:rPr>
              <a:t>requisition</a:t>
            </a:r>
            <a:r>
              <a:rPr kumimoji="0" lang="fr-FR" sz="1800" b="0" i="0" u="none" strike="noStrike" kern="1200" cap="none" spc="0" normalizeH="0" baseline="0" noProof="0">
                <a:ln>
                  <a:noFill/>
                </a:ln>
                <a:solidFill>
                  <a:srgbClr val="000000"/>
                </a:solidFill>
                <a:effectLst/>
                <a:uLnTx/>
                <a:uFillTx/>
                <a:latin typeface="Lato"/>
                <a:ea typeface="+mn-ea"/>
                <a:cs typeface="+mn-cs"/>
              </a:rPr>
              <a:t> and </a:t>
            </a:r>
            <a:r>
              <a:rPr kumimoji="0" lang="fr-FR" sz="1800" b="0" i="0" u="none" strike="noStrike" kern="1200" cap="none" spc="0" normalizeH="0" baseline="0" noProof="0" err="1">
                <a:ln>
                  <a:noFill/>
                </a:ln>
                <a:solidFill>
                  <a:srgbClr val="000000"/>
                </a:solidFill>
                <a:effectLst/>
                <a:uLnTx/>
                <a:uFillTx/>
                <a:latin typeface="Lato"/>
                <a:ea typeface="+mn-ea"/>
                <a:cs typeface="+mn-cs"/>
              </a:rPr>
              <a:t>assign</a:t>
            </a:r>
            <a:r>
              <a:rPr kumimoji="0" lang="fr-FR" sz="1800" b="0" i="0" u="none" strike="noStrike" kern="1200" cap="none" spc="0" normalizeH="0" baseline="0" noProof="0">
                <a:ln>
                  <a:noFill/>
                </a:ln>
                <a:solidFill>
                  <a:srgbClr val="000000"/>
                </a:solidFill>
                <a:effectLst/>
                <a:uLnTx/>
                <a:uFillTx/>
                <a:latin typeface="Lato"/>
                <a:ea typeface="+mn-ea"/>
                <a:cs typeface="+mn-cs"/>
              </a:rPr>
              <a:t> </a:t>
            </a:r>
            <a:r>
              <a:rPr kumimoji="0" lang="fr-FR" sz="1800" b="0" i="0" u="sng" strike="noStrike" kern="1200" cap="none" spc="0" normalizeH="0" baseline="0" noProof="0">
                <a:ln>
                  <a:noFill/>
                </a:ln>
                <a:solidFill>
                  <a:srgbClr val="000000"/>
                </a:solidFill>
                <a:effectLst/>
                <a:uLnTx/>
                <a:uFillTx/>
                <a:latin typeface="Lato"/>
                <a:ea typeface="+mn-ea"/>
                <a:cs typeface="+mn-cs"/>
              </a:rPr>
              <a:t>at least </a:t>
            </a:r>
            <a:r>
              <a:rPr kumimoji="0" lang="fr-FR" sz="1800" b="0" i="0" u="none" strike="noStrike" kern="1200" cap="none" spc="0" normalizeH="0" baseline="0" noProof="0">
                <a:ln>
                  <a:noFill/>
                </a:ln>
                <a:solidFill>
                  <a:srgbClr val="000000"/>
                </a:solidFill>
                <a:effectLst/>
                <a:uLnTx/>
                <a:uFillTx/>
                <a:latin typeface="Lato"/>
                <a:ea typeface="+mn-ea"/>
                <a:cs typeface="+mn-cs"/>
              </a:rPr>
              <a:t>one </a:t>
            </a:r>
            <a:r>
              <a:rPr kumimoji="0" lang="fr-FR" sz="1800" b="0" i="0" u="none" strike="noStrike" kern="1200" cap="none" spc="0" normalizeH="0" baseline="0" noProof="0" err="1">
                <a:ln>
                  <a:noFill/>
                </a:ln>
                <a:solidFill>
                  <a:srgbClr val="000000"/>
                </a:solidFill>
                <a:effectLst/>
                <a:uLnTx/>
                <a:uFillTx/>
                <a:latin typeface="Lato"/>
                <a:ea typeface="+mn-ea"/>
                <a:cs typeface="+mn-cs"/>
              </a:rPr>
              <a:t>primary</a:t>
            </a:r>
            <a:r>
              <a:rPr kumimoji="0" lang="fr-FR" sz="1800" b="0" i="0" u="none" strike="noStrike" kern="1200" cap="none" spc="0" normalizeH="0" baseline="0" noProof="0">
                <a:ln>
                  <a:noFill/>
                </a:ln>
                <a:solidFill>
                  <a:srgbClr val="000000"/>
                </a:solidFill>
                <a:effectLst/>
                <a:uLnTx/>
                <a:uFillTx/>
                <a:latin typeface="Lato"/>
                <a:ea typeface="+mn-ea"/>
                <a:cs typeface="+mn-cs"/>
              </a:rPr>
              <a:t> </a:t>
            </a:r>
            <a:r>
              <a:rPr kumimoji="0" lang="fr-FR" sz="1800" b="0" i="0" u="none" strike="noStrike" kern="1200" cap="none" spc="0" normalizeH="0" baseline="0" noProof="0" err="1">
                <a:ln>
                  <a:noFill/>
                </a:ln>
                <a:solidFill>
                  <a:srgbClr val="000000"/>
                </a:solidFill>
                <a:effectLst/>
                <a:uLnTx/>
                <a:uFillTx/>
                <a:latin typeface="Lato"/>
                <a:ea typeface="+mn-ea"/>
                <a:cs typeface="+mn-cs"/>
              </a:rPr>
              <a:t>recruiter</a:t>
            </a:r>
            <a:r>
              <a:rPr kumimoji="0" lang="fr-FR" sz="1800" b="0" i="0" u="none" strike="noStrike" kern="1200" cap="none" spc="0" normalizeH="0" baseline="0" noProof="0">
                <a:ln>
                  <a:noFill/>
                </a:ln>
                <a:solidFill>
                  <a:srgbClr val="000000"/>
                </a:solidFill>
                <a:effectLst/>
                <a:uLnTx/>
                <a:uFillTx/>
                <a:latin typeface="Lato"/>
                <a:ea typeface="+mn-ea"/>
                <a:cs typeface="+mn-cs"/>
              </a:rPr>
              <a:t>:</a:t>
            </a:r>
          </a:p>
          <a:p>
            <a:pPr marR="0" lvl="0" algn="l" defTabSz="914400" rtl="0" eaLnBrk="1" fontAlgn="auto" latinLnBrk="0" hangingPunct="1">
              <a:lnSpc>
                <a:spcPct val="100000"/>
              </a:lnSpc>
              <a:spcBef>
                <a:spcPts val="0"/>
              </a:spcBef>
              <a:spcAft>
                <a:spcPts val="0"/>
              </a:spcAft>
              <a:buClrTx/>
              <a:buSzTx/>
              <a:tabLst/>
              <a:defRPr/>
            </a:pPr>
            <a:endParaRPr kumimoji="0" lang="fr-FR" sz="1800" b="0" i="0" u="none" strike="noStrike" kern="1200" cap="none" spc="0" normalizeH="0" baseline="0" noProof="0">
              <a:ln>
                <a:noFill/>
              </a:ln>
              <a:solidFill>
                <a:srgbClr val="000000"/>
              </a:solidFill>
              <a:effectLst/>
              <a:uLnTx/>
              <a:uFillTx/>
              <a:latin typeface="Lato"/>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startAt="3"/>
              <a:tabLst/>
              <a:defRPr/>
            </a:pPr>
            <a:endParaRPr lang="fr-FR">
              <a:solidFill>
                <a:srgbClr val="000000"/>
              </a:solidFill>
              <a:latin typeface="Lato"/>
            </a:endParaRPr>
          </a:p>
          <a:p>
            <a:pPr marR="0" lvl="0" algn="l" defTabSz="914400" rtl="0" eaLnBrk="1" fontAlgn="auto" latinLnBrk="0" hangingPunct="1">
              <a:lnSpc>
                <a:spcPct val="100000"/>
              </a:lnSpc>
              <a:spcBef>
                <a:spcPts val="0"/>
              </a:spcBef>
              <a:spcAft>
                <a:spcPts val="0"/>
              </a:spcAft>
              <a:buClrTx/>
              <a:buSzTx/>
              <a:tabLst/>
              <a:defRPr/>
            </a:pPr>
            <a:endParaRPr kumimoji="0" lang="fr-FR" sz="1800" b="0" i="0" u="none" strike="noStrike" kern="1200" cap="none" spc="0" normalizeH="0" baseline="0" noProof="0">
              <a:ln>
                <a:noFill/>
              </a:ln>
              <a:solidFill>
                <a:srgbClr val="000000"/>
              </a:solidFill>
              <a:effectLst/>
              <a:uLnTx/>
              <a:uFillTx/>
              <a:latin typeface="Lato"/>
              <a:ea typeface="+mn-ea"/>
              <a:cs typeface="+mn-cs"/>
            </a:endParaRPr>
          </a:p>
          <a:p>
            <a:endParaRPr lang="en-US"/>
          </a:p>
        </p:txBody>
      </p:sp>
      <p:sp>
        <p:nvSpPr>
          <p:cNvPr id="20" name="Rectangle 19">
            <a:extLst>
              <a:ext uri="{FF2B5EF4-FFF2-40B4-BE49-F238E27FC236}">
                <a16:creationId xmlns:a16="http://schemas.microsoft.com/office/drawing/2014/main" id="{50C03B14-5A56-0C38-92B4-8DEFC89A633C}"/>
              </a:ext>
            </a:extLst>
          </p:cNvPr>
          <p:cNvSpPr/>
          <p:nvPr/>
        </p:nvSpPr>
        <p:spPr>
          <a:xfrm>
            <a:off x="170167" y="3133763"/>
            <a:ext cx="1038226" cy="445221"/>
          </a:xfrm>
          <a:prstGeom prst="rect">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5170C48-31A8-573B-AB14-30480F54E84A}"/>
              </a:ext>
            </a:extLst>
          </p:cNvPr>
          <p:cNvSpPr/>
          <p:nvPr/>
        </p:nvSpPr>
        <p:spPr>
          <a:xfrm>
            <a:off x="175893" y="2723595"/>
            <a:ext cx="1168281" cy="297006"/>
          </a:xfrm>
          <a:prstGeom prst="rect">
            <a:avLst/>
          </a:prstGeom>
          <a:noFill/>
          <a:ln w="28575">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331E7430-4289-4C9B-73E6-705BF7D1E3E4}"/>
              </a:ext>
            </a:extLst>
          </p:cNvPr>
          <p:cNvGrpSpPr/>
          <p:nvPr/>
        </p:nvGrpSpPr>
        <p:grpSpPr>
          <a:xfrm>
            <a:off x="1889272" y="2032065"/>
            <a:ext cx="2368004" cy="4094416"/>
            <a:chOff x="2515070" y="2032064"/>
            <a:chExt cx="2462229" cy="4115919"/>
          </a:xfrm>
        </p:grpSpPr>
        <p:grpSp>
          <p:nvGrpSpPr>
            <p:cNvPr id="17" name="Group 16">
              <a:extLst>
                <a:ext uri="{FF2B5EF4-FFF2-40B4-BE49-F238E27FC236}">
                  <a16:creationId xmlns:a16="http://schemas.microsoft.com/office/drawing/2014/main" id="{EEB22B1B-798E-6904-7069-43A90BE3F998}"/>
                </a:ext>
              </a:extLst>
            </p:cNvPr>
            <p:cNvGrpSpPr/>
            <p:nvPr/>
          </p:nvGrpSpPr>
          <p:grpSpPr>
            <a:xfrm>
              <a:off x="2515070" y="2032064"/>
              <a:ext cx="2462229" cy="4115919"/>
              <a:chOff x="4663108" y="2032064"/>
              <a:chExt cx="2462229" cy="4115919"/>
            </a:xfrm>
          </p:grpSpPr>
          <p:pic>
            <p:nvPicPr>
              <p:cNvPr id="12" name="Picture 11">
                <a:extLst>
                  <a:ext uri="{FF2B5EF4-FFF2-40B4-BE49-F238E27FC236}">
                    <a16:creationId xmlns:a16="http://schemas.microsoft.com/office/drawing/2014/main" id="{23A55C80-703D-A206-8A77-7D27C087190B}"/>
                  </a:ext>
                </a:extLst>
              </p:cNvPr>
              <p:cNvPicPr>
                <a:picLocks noChangeAspect="1"/>
              </p:cNvPicPr>
              <p:nvPr/>
            </p:nvPicPr>
            <p:blipFill rotWithShape="1">
              <a:blip r:embed="rId3"/>
              <a:srcRect r="65317"/>
              <a:stretch/>
            </p:blipFill>
            <p:spPr>
              <a:xfrm>
                <a:off x="4663108" y="2032065"/>
                <a:ext cx="1728068" cy="4115918"/>
              </a:xfrm>
              <a:prstGeom prst="rect">
                <a:avLst/>
              </a:prstGeom>
            </p:spPr>
          </p:pic>
          <p:pic>
            <p:nvPicPr>
              <p:cNvPr id="15" name="Picture 14">
                <a:extLst>
                  <a:ext uri="{FF2B5EF4-FFF2-40B4-BE49-F238E27FC236}">
                    <a16:creationId xmlns:a16="http://schemas.microsoft.com/office/drawing/2014/main" id="{65EB67E3-5322-1D6B-445D-84E18218631B}"/>
                  </a:ext>
                </a:extLst>
              </p:cNvPr>
              <p:cNvPicPr>
                <a:picLocks noChangeAspect="1"/>
              </p:cNvPicPr>
              <p:nvPr/>
            </p:nvPicPr>
            <p:blipFill rotWithShape="1">
              <a:blip r:embed="rId3"/>
              <a:srcRect l="82774" r="2491"/>
              <a:stretch/>
            </p:blipFill>
            <p:spPr>
              <a:xfrm>
                <a:off x="6391176" y="2032064"/>
                <a:ext cx="734161" cy="4115918"/>
              </a:xfrm>
              <a:prstGeom prst="rect">
                <a:avLst/>
              </a:prstGeom>
            </p:spPr>
          </p:pic>
        </p:grpSp>
        <p:pic>
          <p:nvPicPr>
            <p:cNvPr id="25" name="Picture 24">
              <a:extLst>
                <a:ext uri="{FF2B5EF4-FFF2-40B4-BE49-F238E27FC236}">
                  <a16:creationId xmlns:a16="http://schemas.microsoft.com/office/drawing/2014/main" id="{F0194AA7-5AED-9EAC-1D67-35161E88E1B8}"/>
                </a:ext>
              </a:extLst>
            </p:cNvPr>
            <p:cNvPicPr>
              <a:picLocks noChangeAspect="1"/>
            </p:cNvPicPr>
            <p:nvPr/>
          </p:nvPicPr>
          <p:blipFill>
            <a:blip r:embed="rId4"/>
            <a:stretch>
              <a:fillRect/>
            </a:stretch>
          </p:blipFill>
          <p:spPr>
            <a:xfrm>
              <a:off x="2721222" y="5514304"/>
              <a:ext cx="1979928" cy="145362"/>
            </a:xfrm>
            <a:prstGeom prst="rect">
              <a:avLst/>
            </a:prstGeom>
          </p:spPr>
        </p:pic>
      </p:grpSp>
      <p:grpSp>
        <p:nvGrpSpPr>
          <p:cNvPr id="36" name="Group 35">
            <a:extLst>
              <a:ext uri="{FF2B5EF4-FFF2-40B4-BE49-F238E27FC236}">
                <a16:creationId xmlns:a16="http://schemas.microsoft.com/office/drawing/2014/main" id="{889566F3-6D5F-D592-A45C-D0B22C784866}"/>
              </a:ext>
            </a:extLst>
          </p:cNvPr>
          <p:cNvGrpSpPr/>
          <p:nvPr/>
        </p:nvGrpSpPr>
        <p:grpSpPr>
          <a:xfrm>
            <a:off x="4263533" y="2389415"/>
            <a:ext cx="1975040" cy="2767802"/>
            <a:chOff x="4981598" y="3294778"/>
            <a:chExt cx="2111529" cy="2853203"/>
          </a:xfrm>
        </p:grpSpPr>
        <p:pic>
          <p:nvPicPr>
            <p:cNvPr id="30" name="Picture 29">
              <a:extLst>
                <a:ext uri="{FF2B5EF4-FFF2-40B4-BE49-F238E27FC236}">
                  <a16:creationId xmlns:a16="http://schemas.microsoft.com/office/drawing/2014/main" id="{D01A56B1-CECC-11D1-22CF-365299D58B61}"/>
                </a:ext>
              </a:extLst>
            </p:cNvPr>
            <p:cNvPicPr>
              <a:picLocks noChangeAspect="1"/>
            </p:cNvPicPr>
            <p:nvPr/>
          </p:nvPicPr>
          <p:blipFill rotWithShape="1">
            <a:blip r:embed="rId5"/>
            <a:srcRect r="63352" b="30679"/>
            <a:stretch/>
          </p:blipFill>
          <p:spPr>
            <a:xfrm>
              <a:off x="4981598" y="3294778"/>
              <a:ext cx="1847880" cy="2853203"/>
            </a:xfrm>
            <a:prstGeom prst="rect">
              <a:avLst/>
            </a:prstGeom>
          </p:spPr>
        </p:pic>
        <p:pic>
          <p:nvPicPr>
            <p:cNvPr id="31" name="Picture 30">
              <a:extLst>
                <a:ext uri="{FF2B5EF4-FFF2-40B4-BE49-F238E27FC236}">
                  <a16:creationId xmlns:a16="http://schemas.microsoft.com/office/drawing/2014/main" id="{B4106C47-8601-7246-4698-EB6F267E33DB}"/>
                </a:ext>
              </a:extLst>
            </p:cNvPr>
            <p:cNvPicPr>
              <a:picLocks noChangeAspect="1"/>
            </p:cNvPicPr>
            <p:nvPr/>
          </p:nvPicPr>
          <p:blipFill rotWithShape="1">
            <a:blip r:embed="rId5"/>
            <a:srcRect l="94674" r="288" b="34176"/>
            <a:stretch/>
          </p:blipFill>
          <p:spPr>
            <a:xfrm>
              <a:off x="6839124" y="3294778"/>
              <a:ext cx="254003" cy="2709269"/>
            </a:xfrm>
            <a:prstGeom prst="rect">
              <a:avLst/>
            </a:prstGeom>
          </p:spPr>
        </p:pic>
      </p:grpSp>
      <p:grpSp>
        <p:nvGrpSpPr>
          <p:cNvPr id="37" name="Group 36">
            <a:extLst>
              <a:ext uri="{FF2B5EF4-FFF2-40B4-BE49-F238E27FC236}">
                <a16:creationId xmlns:a16="http://schemas.microsoft.com/office/drawing/2014/main" id="{F9F265ED-C178-1C98-9817-E1883957A872}"/>
              </a:ext>
            </a:extLst>
          </p:cNvPr>
          <p:cNvGrpSpPr/>
          <p:nvPr/>
        </p:nvGrpSpPr>
        <p:grpSpPr>
          <a:xfrm>
            <a:off x="6185522" y="2389414"/>
            <a:ext cx="1906047" cy="1241847"/>
            <a:chOff x="7047689" y="4762200"/>
            <a:chExt cx="1906047" cy="1241847"/>
          </a:xfrm>
        </p:grpSpPr>
        <p:pic>
          <p:nvPicPr>
            <p:cNvPr id="34" name="Picture 33">
              <a:extLst>
                <a:ext uri="{FF2B5EF4-FFF2-40B4-BE49-F238E27FC236}">
                  <a16:creationId xmlns:a16="http://schemas.microsoft.com/office/drawing/2014/main" id="{03EA1858-4BB7-2FB1-C8DE-7756D3CB24BE}"/>
                </a:ext>
              </a:extLst>
            </p:cNvPr>
            <p:cNvPicPr>
              <a:picLocks noChangeAspect="1"/>
            </p:cNvPicPr>
            <p:nvPr/>
          </p:nvPicPr>
          <p:blipFill rotWithShape="1">
            <a:blip r:embed="rId5"/>
            <a:srcRect l="713" t="70144" r="63352"/>
            <a:stretch/>
          </p:blipFill>
          <p:spPr>
            <a:xfrm>
              <a:off x="7047689" y="4762200"/>
              <a:ext cx="1831081" cy="1241847"/>
            </a:xfrm>
            <a:prstGeom prst="rect">
              <a:avLst/>
            </a:prstGeom>
          </p:spPr>
        </p:pic>
        <p:pic>
          <p:nvPicPr>
            <p:cNvPr id="35" name="Picture 34">
              <a:extLst>
                <a:ext uri="{FF2B5EF4-FFF2-40B4-BE49-F238E27FC236}">
                  <a16:creationId xmlns:a16="http://schemas.microsoft.com/office/drawing/2014/main" id="{ECE7E572-5295-9220-4EE7-2C1BFFB1BD1F}"/>
                </a:ext>
              </a:extLst>
            </p:cNvPr>
            <p:cNvPicPr>
              <a:picLocks noChangeAspect="1"/>
            </p:cNvPicPr>
            <p:nvPr/>
          </p:nvPicPr>
          <p:blipFill rotWithShape="1">
            <a:blip r:embed="rId5"/>
            <a:srcRect l="94483" t="70144"/>
            <a:stretch/>
          </p:blipFill>
          <p:spPr>
            <a:xfrm>
              <a:off x="8675566" y="4775198"/>
              <a:ext cx="278170" cy="1228849"/>
            </a:xfrm>
            <a:prstGeom prst="rect">
              <a:avLst/>
            </a:prstGeom>
          </p:spPr>
        </p:pic>
      </p:grpSp>
      <p:grpSp>
        <p:nvGrpSpPr>
          <p:cNvPr id="48" name="Group 47">
            <a:extLst>
              <a:ext uri="{FF2B5EF4-FFF2-40B4-BE49-F238E27FC236}">
                <a16:creationId xmlns:a16="http://schemas.microsoft.com/office/drawing/2014/main" id="{E5D53EC8-1D97-4332-D488-27AC5E343008}"/>
              </a:ext>
            </a:extLst>
          </p:cNvPr>
          <p:cNvGrpSpPr/>
          <p:nvPr/>
        </p:nvGrpSpPr>
        <p:grpSpPr>
          <a:xfrm>
            <a:off x="6185522" y="3590136"/>
            <a:ext cx="1899790" cy="894149"/>
            <a:chOff x="7084525" y="5115797"/>
            <a:chExt cx="1899790" cy="894149"/>
          </a:xfrm>
        </p:grpSpPr>
        <p:pic>
          <p:nvPicPr>
            <p:cNvPr id="41" name="Picture 40">
              <a:extLst>
                <a:ext uri="{FF2B5EF4-FFF2-40B4-BE49-F238E27FC236}">
                  <a16:creationId xmlns:a16="http://schemas.microsoft.com/office/drawing/2014/main" id="{BC715205-0334-A0AB-4BFD-7327F6B1151C}"/>
                </a:ext>
              </a:extLst>
            </p:cNvPr>
            <p:cNvPicPr>
              <a:picLocks noChangeAspect="1"/>
            </p:cNvPicPr>
            <p:nvPr/>
          </p:nvPicPr>
          <p:blipFill rotWithShape="1">
            <a:blip r:embed="rId6"/>
            <a:srcRect l="1" r="61285" b="-1206"/>
            <a:stretch/>
          </p:blipFill>
          <p:spPr>
            <a:xfrm>
              <a:off x="7084525" y="5132459"/>
              <a:ext cx="1636141" cy="877487"/>
            </a:xfrm>
            <a:prstGeom prst="rect">
              <a:avLst/>
            </a:prstGeom>
          </p:spPr>
        </p:pic>
        <p:pic>
          <p:nvPicPr>
            <p:cNvPr id="47" name="Picture 46">
              <a:extLst>
                <a:ext uri="{FF2B5EF4-FFF2-40B4-BE49-F238E27FC236}">
                  <a16:creationId xmlns:a16="http://schemas.microsoft.com/office/drawing/2014/main" id="{DDADFB98-B727-062F-7BB9-B8D42CDAACF1}"/>
                </a:ext>
              </a:extLst>
            </p:cNvPr>
            <p:cNvPicPr>
              <a:picLocks noChangeAspect="1"/>
            </p:cNvPicPr>
            <p:nvPr/>
          </p:nvPicPr>
          <p:blipFill rotWithShape="1">
            <a:blip r:embed="rId7"/>
            <a:srcRect l="87452" t="21769" b="3854"/>
            <a:stretch/>
          </p:blipFill>
          <p:spPr>
            <a:xfrm>
              <a:off x="8493264" y="5115797"/>
              <a:ext cx="491051" cy="881109"/>
            </a:xfrm>
            <a:prstGeom prst="rect">
              <a:avLst/>
            </a:prstGeom>
          </p:spPr>
        </p:pic>
      </p:grpSp>
      <p:pic>
        <p:nvPicPr>
          <p:cNvPr id="55" name="Picture 54">
            <a:extLst>
              <a:ext uri="{FF2B5EF4-FFF2-40B4-BE49-F238E27FC236}">
                <a16:creationId xmlns:a16="http://schemas.microsoft.com/office/drawing/2014/main" id="{7393D663-69C4-8840-CD48-0F1CFC7767F8}"/>
              </a:ext>
            </a:extLst>
          </p:cNvPr>
          <p:cNvPicPr>
            <a:picLocks noChangeAspect="1"/>
          </p:cNvPicPr>
          <p:nvPr/>
        </p:nvPicPr>
        <p:blipFill rotWithShape="1">
          <a:blip r:embed="rId8"/>
          <a:srcRect b="36135"/>
          <a:stretch/>
        </p:blipFill>
        <p:spPr>
          <a:xfrm>
            <a:off x="4183916" y="2032588"/>
            <a:ext cx="3975224" cy="356784"/>
          </a:xfrm>
          <a:prstGeom prst="rect">
            <a:avLst/>
          </a:prstGeom>
        </p:spPr>
      </p:pic>
      <p:grpSp>
        <p:nvGrpSpPr>
          <p:cNvPr id="67" name="Group 66">
            <a:extLst>
              <a:ext uri="{FF2B5EF4-FFF2-40B4-BE49-F238E27FC236}">
                <a16:creationId xmlns:a16="http://schemas.microsoft.com/office/drawing/2014/main" id="{58C1D223-8111-0085-53C5-52ADF3899617}"/>
              </a:ext>
            </a:extLst>
          </p:cNvPr>
          <p:cNvGrpSpPr/>
          <p:nvPr/>
        </p:nvGrpSpPr>
        <p:grpSpPr>
          <a:xfrm>
            <a:off x="11113715" y="2043216"/>
            <a:ext cx="1039870" cy="870006"/>
            <a:chOff x="10367971" y="2040464"/>
            <a:chExt cx="1198554" cy="960461"/>
          </a:xfrm>
        </p:grpSpPr>
        <p:pic>
          <p:nvPicPr>
            <p:cNvPr id="58" name="Picture 57">
              <a:extLst>
                <a:ext uri="{FF2B5EF4-FFF2-40B4-BE49-F238E27FC236}">
                  <a16:creationId xmlns:a16="http://schemas.microsoft.com/office/drawing/2014/main" id="{C44E3B45-9001-AF28-4F88-51DB67B9BEFD}"/>
                </a:ext>
              </a:extLst>
            </p:cNvPr>
            <p:cNvPicPr>
              <a:picLocks noChangeAspect="1"/>
            </p:cNvPicPr>
            <p:nvPr/>
          </p:nvPicPr>
          <p:blipFill rotWithShape="1">
            <a:blip r:embed="rId9"/>
            <a:srcRect t="7345" r="77371"/>
            <a:stretch/>
          </p:blipFill>
          <p:spPr>
            <a:xfrm>
              <a:off x="10367971" y="2040464"/>
              <a:ext cx="1081559" cy="960461"/>
            </a:xfrm>
            <a:prstGeom prst="rect">
              <a:avLst/>
            </a:prstGeom>
          </p:spPr>
        </p:pic>
        <p:pic>
          <p:nvPicPr>
            <p:cNvPr id="60" name="Picture 59">
              <a:extLst>
                <a:ext uri="{FF2B5EF4-FFF2-40B4-BE49-F238E27FC236}">
                  <a16:creationId xmlns:a16="http://schemas.microsoft.com/office/drawing/2014/main" id="{F4211A69-ABEC-366F-72A7-228A03E87E15}"/>
                </a:ext>
              </a:extLst>
            </p:cNvPr>
            <p:cNvPicPr>
              <a:picLocks noChangeAspect="1"/>
            </p:cNvPicPr>
            <p:nvPr/>
          </p:nvPicPr>
          <p:blipFill rotWithShape="1">
            <a:blip r:embed="rId9"/>
            <a:srcRect l="96800" t="7374" r="744"/>
            <a:stretch/>
          </p:blipFill>
          <p:spPr>
            <a:xfrm>
              <a:off x="11449530" y="2040464"/>
              <a:ext cx="116995" cy="956753"/>
            </a:xfrm>
            <a:prstGeom prst="rect">
              <a:avLst/>
            </a:prstGeom>
          </p:spPr>
        </p:pic>
      </p:grpSp>
      <p:sp>
        <p:nvSpPr>
          <p:cNvPr id="2" name="TextBox 1">
            <a:extLst>
              <a:ext uri="{FF2B5EF4-FFF2-40B4-BE49-F238E27FC236}">
                <a16:creationId xmlns:a16="http://schemas.microsoft.com/office/drawing/2014/main" id="{87D6813C-1455-09EE-9684-9DACEF347527}"/>
              </a:ext>
            </a:extLst>
          </p:cNvPr>
          <p:cNvSpPr txBox="1"/>
          <p:nvPr/>
        </p:nvSpPr>
        <p:spPr>
          <a:xfrm>
            <a:off x="8366445" y="4933950"/>
            <a:ext cx="3352598" cy="923330"/>
          </a:xfrm>
          <a:prstGeom prst="rect">
            <a:avLst/>
          </a:prstGeom>
          <a:noFill/>
        </p:spPr>
        <p:txBody>
          <a:bodyPr wrap="square" rtlCol="0">
            <a:spAutoFit/>
          </a:bodyPr>
          <a:lstStyle/>
          <a:p>
            <a:r>
              <a:rPr lang="fr-FR" err="1"/>
              <a:t>Company</a:t>
            </a:r>
            <a:r>
              <a:rPr lang="fr-FR"/>
              <a:t> and </a:t>
            </a:r>
            <a:r>
              <a:rPr lang="fr-FR" err="1"/>
              <a:t>cost</a:t>
            </a:r>
            <a:r>
              <a:rPr lang="fr-FR"/>
              <a:t> center</a:t>
            </a:r>
          </a:p>
          <a:p>
            <a:r>
              <a:rPr lang="fr-FR"/>
              <a:t>Justification</a:t>
            </a:r>
          </a:p>
          <a:p>
            <a:r>
              <a:rPr lang="fr-FR" err="1"/>
              <a:t>Attachment</a:t>
            </a:r>
            <a:r>
              <a:rPr lang="fr-FR"/>
              <a:t> not </a:t>
            </a:r>
            <a:r>
              <a:rPr lang="fr-FR" err="1"/>
              <a:t>mandatory</a:t>
            </a:r>
            <a:endParaRPr lang="en-US"/>
          </a:p>
        </p:txBody>
      </p:sp>
      <p:grpSp>
        <p:nvGrpSpPr>
          <p:cNvPr id="66" name="Group 65">
            <a:extLst>
              <a:ext uri="{FF2B5EF4-FFF2-40B4-BE49-F238E27FC236}">
                <a16:creationId xmlns:a16="http://schemas.microsoft.com/office/drawing/2014/main" id="{A907AD2D-8F20-C6D2-14DE-D2506315CE19}"/>
              </a:ext>
            </a:extLst>
          </p:cNvPr>
          <p:cNvGrpSpPr/>
          <p:nvPr/>
        </p:nvGrpSpPr>
        <p:grpSpPr>
          <a:xfrm>
            <a:off x="9798793" y="2043216"/>
            <a:ext cx="1345871" cy="1155412"/>
            <a:chOff x="9675192" y="3024023"/>
            <a:chExt cx="1345871" cy="1155412"/>
          </a:xfrm>
        </p:grpSpPr>
        <p:pic>
          <p:nvPicPr>
            <p:cNvPr id="63" name="Picture 62">
              <a:extLst>
                <a:ext uri="{FF2B5EF4-FFF2-40B4-BE49-F238E27FC236}">
                  <a16:creationId xmlns:a16="http://schemas.microsoft.com/office/drawing/2014/main" id="{73B1B7D7-4998-A52B-7E83-BC6BA5438A48}"/>
                </a:ext>
              </a:extLst>
            </p:cNvPr>
            <p:cNvPicPr>
              <a:picLocks noChangeAspect="1"/>
            </p:cNvPicPr>
            <p:nvPr/>
          </p:nvPicPr>
          <p:blipFill rotWithShape="1">
            <a:blip r:embed="rId10"/>
            <a:srcRect r="73045"/>
            <a:stretch/>
          </p:blipFill>
          <p:spPr>
            <a:xfrm>
              <a:off x="9675192" y="3024023"/>
              <a:ext cx="1168946" cy="1154786"/>
            </a:xfrm>
            <a:prstGeom prst="rect">
              <a:avLst/>
            </a:prstGeom>
          </p:spPr>
        </p:pic>
        <p:pic>
          <p:nvPicPr>
            <p:cNvPr id="65" name="Picture 64">
              <a:extLst>
                <a:ext uri="{FF2B5EF4-FFF2-40B4-BE49-F238E27FC236}">
                  <a16:creationId xmlns:a16="http://schemas.microsoft.com/office/drawing/2014/main" id="{BE51B554-8F28-7D7B-AB4C-FC35854E9367}"/>
                </a:ext>
              </a:extLst>
            </p:cNvPr>
            <p:cNvPicPr>
              <a:picLocks noChangeAspect="1"/>
            </p:cNvPicPr>
            <p:nvPr/>
          </p:nvPicPr>
          <p:blipFill rotWithShape="1">
            <a:blip r:embed="rId10"/>
            <a:srcRect l="95774"/>
            <a:stretch/>
          </p:blipFill>
          <p:spPr>
            <a:xfrm>
              <a:off x="10837802" y="3024649"/>
              <a:ext cx="183261" cy="1154786"/>
            </a:xfrm>
            <a:prstGeom prst="rect">
              <a:avLst/>
            </a:prstGeom>
          </p:spPr>
        </p:pic>
      </p:grpSp>
      <p:grpSp>
        <p:nvGrpSpPr>
          <p:cNvPr id="56" name="Group 55">
            <a:extLst>
              <a:ext uri="{FF2B5EF4-FFF2-40B4-BE49-F238E27FC236}">
                <a16:creationId xmlns:a16="http://schemas.microsoft.com/office/drawing/2014/main" id="{B5758A5C-0469-D3CB-195B-9021177D0753}"/>
              </a:ext>
            </a:extLst>
          </p:cNvPr>
          <p:cNvGrpSpPr/>
          <p:nvPr/>
        </p:nvGrpSpPr>
        <p:grpSpPr>
          <a:xfrm>
            <a:off x="8067422" y="2043216"/>
            <a:ext cx="1810050" cy="1407565"/>
            <a:chOff x="8859358" y="2021436"/>
            <a:chExt cx="1810050" cy="1407565"/>
          </a:xfrm>
        </p:grpSpPr>
        <p:pic>
          <p:nvPicPr>
            <p:cNvPr id="44" name="Picture 43">
              <a:extLst>
                <a:ext uri="{FF2B5EF4-FFF2-40B4-BE49-F238E27FC236}">
                  <a16:creationId xmlns:a16="http://schemas.microsoft.com/office/drawing/2014/main" id="{4D6B3C12-AED8-99E3-E5E5-E13AB9F0682E}"/>
                </a:ext>
              </a:extLst>
            </p:cNvPr>
            <p:cNvPicPr>
              <a:picLocks noChangeAspect="1"/>
            </p:cNvPicPr>
            <p:nvPr/>
          </p:nvPicPr>
          <p:blipFill rotWithShape="1">
            <a:blip r:embed="rId7"/>
            <a:srcRect l="88164"/>
            <a:stretch/>
          </p:blipFill>
          <p:spPr>
            <a:xfrm>
              <a:off x="10119051" y="2021437"/>
              <a:ext cx="550357" cy="1407564"/>
            </a:xfrm>
            <a:prstGeom prst="rect">
              <a:avLst/>
            </a:prstGeom>
          </p:spPr>
        </p:pic>
        <p:pic>
          <p:nvPicPr>
            <p:cNvPr id="46" name="Picture 45">
              <a:extLst>
                <a:ext uri="{FF2B5EF4-FFF2-40B4-BE49-F238E27FC236}">
                  <a16:creationId xmlns:a16="http://schemas.microsoft.com/office/drawing/2014/main" id="{F348B8A4-69DD-6ED5-B670-9BB3D04E18FB}"/>
                </a:ext>
              </a:extLst>
            </p:cNvPr>
            <p:cNvPicPr>
              <a:picLocks noChangeAspect="1"/>
            </p:cNvPicPr>
            <p:nvPr/>
          </p:nvPicPr>
          <p:blipFill rotWithShape="1">
            <a:blip r:embed="rId7"/>
            <a:srcRect r="72909"/>
            <a:stretch/>
          </p:blipFill>
          <p:spPr>
            <a:xfrm>
              <a:off x="8859358" y="2021436"/>
              <a:ext cx="1259693" cy="1407564"/>
            </a:xfrm>
            <a:prstGeom prst="rect">
              <a:avLst/>
            </a:prstGeom>
          </p:spPr>
        </p:pic>
      </p:grpSp>
      <p:sp>
        <p:nvSpPr>
          <p:cNvPr id="68" name="Rectangle 67">
            <a:extLst>
              <a:ext uri="{FF2B5EF4-FFF2-40B4-BE49-F238E27FC236}">
                <a16:creationId xmlns:a16="http://schemas.microsoft.com/office/drawing/2014/main" id="{58DEA7CE-5226-9F40-4AC9-943019E97EF2}"/>
              </a:ext>
            </a:extLst>
          </p:cNvPr>
          <p:cNvSpPr/>
          <p:nvPr/>
        </p:nvSpPr>
        <p:spPr>
          <a:xfrm>
            <a:off x="2067634" y="2861834"/>
            <a:ext cx="1168281" cy="297006"/>
          </a:xfrm>
          <a:prstGeom prst="rect">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65E1431E-B911-D2C2-FEA3-1B0F5D393560}"/>
              </a:ext>
            </a:extLst>
          </p:cNvPr>
          <p:cNvSpPr/>
          <p:nvPr/>
        </p:nvSpPr>
        <p:spPr>
          <a:xfrm>
            <a:off x="2047170" y="3344192"/>
            <a:ext cx="1168281" cy="297006"/>
          </a:xfrm>
          <a:prstGeom prst="rect">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DBC6C776-57D3-B79A-1D50-426833F79941}"/>
              </a:ext>
            </a:extLst>
          </p:cNvPr>
          <p:cNvSpPr/>
          <p:nvPr/>
        </p:nvSpPr>
        <p:spPr>
          <a:xfrm>
            <a:off x="4460548" y="2426589"/>
            <a:ext cx="1168281" cy="297006"/>
          </a:xfrm>
          <a:prstGeom prst="rect">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5191CCE9-0604-F48B-4579-931570B03226}"/>
              </a:ext>
            </a:extLst>
          </p:cNvPr>
          <p:cNvSpPr/>
          <p:nvPr/>
        </p:nvSpPr>
        <p:spPr>
          <a:xfrm>
            <a:off x="4456245" y="2911220"/>
            <a:ext cx="1168281" cy="297006"/>
          </a:xfrm>
          <a:prstGeom prst="rect">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AB0625E9-44DD-A018-53D5-E8CB50786445}"/>
              </a:ext>
            </a:extLst>
          </p:cNvPr>
          <p:cNvSpPr/>
          <p:nvPr/>
        </p:nvSpPr>
        <p:spPr>
          <a:xfrm>
            <a:off x="11125104" y="2027084"/>
            <a:ext cx="1028482" cy="834750"/>
          </a:xfrm>
          <a:prstGeom prst="rect">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1B249BF4-D3CF-963B-4646-D338581C52FC}"/>
              </a:ext>
            </a:extLst>
          </p:cNvPr>
          <p:cNvSpPr/>
          <p:nvPr/>
        </p:nvSpPr>
        <p:spPr>
          <a:xfrm>
            <a:off x="6303931" y="3684137"/>
            <a:ext cx="1636141" cy="657044"/>
          </a:xfrm>
          <a:prstGeom prst="rect">
            <a:avLst/>
          </a:prstGeom>
          <a:noFill/>
          <a:ln w="28575">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70761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B65532-5B9E-9E2E-93D2-79A79F72CE47}"/>
              </a:ext>
            </a:extLst>
          </p:cNvPr>
          <p:cNvSpPr>
            <a:spLocks noGrp="1"/>
          </p:cNvSpPr>
          <p:nvPr>
            <p:ph type="title"/>
          </p:nvPr>
        </p:nvSpPr>
        <p:spPr/>
        <p:txBody>
          <a:bodyPr/>
          <a:lstStyle/>
          <a:p>
            <a:r>
              <a:rPr lang="fr-FR"/>
              <a:t>Evergreen </a:t>
            </a:r>
            <a:r>
              <a:rPr lang="fr-FR" err="1"/>
              <a:t>requisition</a:t>
            </a:r>
            <a:endParaRPr lang="en-US"/>
          </a:p>
        </p:txBody>
      </p:sp>
      <p:sp>
        <p:nvSpPr>
          <p:cNvPr id="9" name="Content Placeholder 8">
            <a:extLst>
              <a:ext uri="{FF2B5EF4-FFF2-40B4-BE49-F238E27FC236}">
                <a16:creationId xmlns:a16="http://schemas.microsoft.com/office/drawing/2014/main" id="{DD521359-1745-21BA-FABE-6017D60CEFD3}"/>
              </a:ext>
            </a:extLst>
          </p:cNvPr>
          <p:cNvSpPr>
            <a:spLocks noGrp="1"/>
          </p:cNvSpPr>
          <p:nvPr>
            <p:ph idx="1"/>
          </p:nvPr>
        </p:nvSpPr>
        <p:spPr>
          <a:xfrm>
            <a:off x="742471" y="1350506"/>
            <a:ext cx="11350213" cy="4878461"/>
          </a:xfrm>
        </p:spPr>
        <p:txBody>
          <a:bodyPr/>
          <a:lstStyle/>
          <a:p>
            <a:pPr marR="0" lvl="0" algn="l" defTabSz="914400" rtl="0" eaLnBrk="1" fontAlgn="auto" latinLnBrk="0" hangingPunct="1">
              <a:lnSpc>
                <a:spcPct val="100000"/>
              </a:lnSpc>
              <a:spcBef>
                <a:spcPts val="0"/>
              </a:spcBef>
              <a:spcAft>
                <a:spcPts val="0"/>
              </a:spcAft>
              <a:buClrTx/>
              <a:buSzTx/>
              <a:tabLst/>
              <a:defRPr/>
            </a:pPr>
            <a:r>
              <a:rPr lang="fr-FR" sz="1600">
                <a:solidFill>
                  <a:srgbClr val="000000"/>
                </a:solidFill>
                <a:latin typeface="Lato"/>
              </a:rPr>
              <a:t>To </a:t>
            </a:r>
            <a:r>
              <a:rPr lang="fr-FR" sz="1600" err="1">
                <a:solidFill>
                  <a:srgbClr val="000000"/>
                </a:solidFill>
                <a:latin typeface="Lato"/>
              </a:rPr>
              <a:t>hire</a:t>
            </a:r>
            <a:r>
              <a:rPr lang="fr-FR" sz="1600">
                <a:solidFill>
                  <a:srgbClr val="000000"/>
                </a:solidFill>
                <a:latin typeface="Lato"/>
              </a:rPr>
              <a:t> a candidate </a:t>
            </a:r>
            <a:r>
              <a:rPr lang="fr-FR" sz="1600" err="1">
                <a:solidFill>
                  <a:srgbClr val="000000"/>
                </a:solidFill>
                <a:latin typeface="Lato"/>
              </a:rPr>
              <a:t>from</a:t>
            </a:r>
            <a:r>
              <a:rPr lang="fr-FR" sz="1600">
                <a:solidFill>
                  <a:srgbClr val="000000"/>
                </a:solidFill>
                <a:latin typeface="Lato"/>
              </a:rPr>
              <a:t> an Evergreen </a:t>
            </a:r>
            <a:r>
              <a:rPr lang="fr-FR" sz="1600" err="1">
                <a:solidFill>
                  <a:srgbClr val="000000"/>
                </a:solidFill>
                <a:latin typeface="Lato"/>
              </a:rPr>
              <a:t>requisition</a:t>
            </a:r>
            <a:r>
              <a:rPr lang="fr-FR" sz="1600">
                <a:solidFill>
                  <a:srgbClr val="000000"/>
                </a:solidFill>
                <a:latin typeface="Lato"/>
              </a:rPr>
              <a:t>, </a:t>
            </a:r>
            <a:r>
              <a:rPr lang="fr-FR" sz="1600" err="1">
                <a:solidFill>
                  <a:srgbClr val="000000"/>
                </a:solidFill>
                <a:latin typeface="Lato"/>
              </a:rPr>
              <a:t>you</a:t>
            </a:r>
            <a:r>
              <a:rPr lang="fr-FR" sz="1600">
                <a:solidFill>
                  <a:srgbClr val="000000"/>
                </a:solidFill>
                <a:latin typeface="Lato"/>
              </a:rPr>
              <a:t> </a:t>
            </a:r>
            <a:r>
              <a:rPr lang="fr-FR" sz="1600" err="1">
                <a:solidFill>
                  <a:srgbClr val="000000"/>
                </a:solidFill>
                <a:latin typeface="Lato"/>
              </a:rPr>
              <a:t>will</a:t>
            </a:r>
            <a:r>
              <a:rPr lang="fr-FR" sz="1600">
                <a:solidFill>
                  <a:srgbClr val="000000"/>
                </a:solidFill>
                <a:latin typeface="Lato"/>
              </a:rPr>
              <a:t> </a:t>
            </a:r>
            <a:r>
              <a:rPr lang="fr-FR" sz="1600" err="1">
                <a:solidFill>
                  <a:srgbClr val="000000"/>
                </a:solidFill>
                <a:latin typeface="Lato"/>
              </a:rPr>
              <a:t>need</a:t>
            </a:r>
            <a:r>
              <a:rPr lang="fr-FR" sz="1600">
                <a:solidFill>
                  <a:srgbClr val="000000"/>
                </a:solidFill>
                <a:latin typeface="Lato"/>
              </a:rPr>
              <a:t> to move candidate to a </a:t>
            </a:r>
            <a:r>
              <a:rPr lang="fr-FR" sz="1600" err="1">
                <a:solidFill>
                  <a:srgbClr val="000000"/>
                </a:solidFill>
                <a:latin typeface="Lato"/>
              </a:rPr>
              <a:t>regular</a:t>
            </a:r>
            <a:r>
              <a:rPr lang="fr-FR" sz="1600">
                <a:solidFill>
                  <a:srgbClr val="000000"/>
                </a:solidFill>
                <a:latin typeface="Lato"/>
              </a:rPr>
              <a:t> job </a:t>
            </a:r>
            <a:r>
              <a:rPr lang="fr-FR" sz="1600" err="1">
                <a:solidFill>
                  <a:srgbClr val="000000"/>
                </a:solidFill>
                <a:latin typeface="Lato"/>
              </a:rPr>
              <a:t>requisition</a:t>
            </a:r>
            <a:r>
              <a:rPr lang="fr-FR" sz="1600">
                <a:solidFill>
                  <a:srgbClr val="000000"/>
                </a:solidFill>
                <a:latin typeface="Lato"/>
              </a:rPr>
              <a:t>. You can move a candidate </a:t>
            </a:r>
            <a:r>
              <a:rPr lang="fr-FR" sz="1600" err="1">
                <a:solidFill>
                  <a:srgbClr val="000000"/>
                </a:solidFill>
                <a:latin typeface="Lato"/>
              </a:rPr>
              <a:t>from</a:t>
            </a:r>
            <a:r>
              <a:rPr lang="fr-FR" sz="1600">
                <a:solidFill>
                  <a:srgbClr val="000000"/>
                </a:solidFill>
                <a:latin typeface="Lato"/>
              </a:rPr>
              <a:t> Evergreen </a:t>
            </a:r>
            <a:r>
              <a:rPr lang="fr-FR" sz="1600" err="1">
                <a:solidFill>
                  <a:srgbClr val="000000"/>
                </a:solidFill>
                <a:latin typeface="Lato"/>
              </a:rPr>
              <a:t>requisition</a:t>
            </a:r>
            <a:r>
              <a:rPr lang="fr-FR" sz="1600">
                <a:solidFill>
                  <a:srgbClr val="000000"/>
                </a:solidFill>
                <a:latin typeface="Lato"/>
              </a:rPr>
              <a:t> to a Job </a:t>
            </a:r>
            <a:r>
              <a:rPr lang="fr-FR" sz="1600" err="1">
                <a:solidFill>
                  <a:srgbClr val="000000"/>
                </a:solidFill>
                <a:latin typeface="Lato"/>
              </a:rPr>
              <a:t>Requisition</a:t>
            </a:r>
            <a:r>
              <a:rPr lang="fr-FR" sz="1600">
                <a:solidFill>
                  <a:srgbClr val="000000"/>
                </a:solidFill>
                <a:latin typeface="Lato"/>
              </a:rPr>
              <a:t> </a:t>
            </a:r>
            <a:r>
              <a:rPr lang="fr-FR" sz="1600" err="1">
                <a:solidFill>
                  <a:srgbClr val="000000"/>
                </a:solidFill>
                <a:latin typeface="Lato"/>
              </a:rPr>
              <a:t>only</a:t>
            </a:r>
            <a:r>
              <a:rPr lang="fr-FR" sz="1600">
                <a:solidFill>
                  <a:srgbClr val="000000"/>
                </a:solidFill>
                <a:latin typeface="Lato"/>
              </a:rPr>
              <a:t> if:</a:t>
            </a:r>
          </a:p>
          <a:p>
            <a:pPr marR="0" lvl="0" algn="l" defTabSz="914400" rtl="0" eaLnBrk="1" fontAlgn="auto" latinLnBrk="0" hangingPunct="1">
              <a:lnSpc>
                <a:spcPct val="150000"/>
              </a:lnSpc>
              <a:spcBef>
                <a:spcPts val="0"/>
              </a:spcBef>
              <a:spcAft>
                <a:spcPts val="0"/>
              </a:spcAft>
              <a:buClrTx/>
              <a:buSzTx/>
              <a:tabLst/>
              <a:defRPr/>
            </a:pPr>
            <a:r>
              <a:rPr lang="fr-FR" sz="1400">
                <a:solidFill>
                  <a:srgbClr val="000000"/>
                </a:solidFill>
                <a:latin typeface="Lato"/>
              </a:rPr>
              <a:t>- The Evergreen and Job </a:t>
            </a:r>
            <a:r>
              <a:rPr lang="fr-FR" sz="1400" err="1">
                <a:solidFill>
                  <a:srgbClr val="000000"/>
                </a:solidFill>
                <a:latin typeface="Lato"/>
              </a:rPr>
              <a:t>Requisition</a:t>
            </a:r>
            <a:r>
              <a:rPr lang="fr-FR" sz="1400">
                <a:solidFill>
                  <a:srgbClr val="000000"/>
                </a:solidFill>
                <a:latin typeface="Lato"/>
              </a:rPr>
              <a:t> have the </a:t>
            </a:r>
            <a:r>
              <a:rPr lang="fr-FR" sz="1400" err="1">
                <a:solidFill>
                  <a:srgbClr val="000000"/>
                </a:solidFill>
                <a:latin typeface="Lato"/>
              </a:rPr>
              <a:t>same</a:t>
            </a:r>
            <a:r>
              <a:rPr lang="fr-FR" sz="1400">
                <a:solidFill>
                  <a:srgbClr val="000000"/>
                </a:solidFill>
                <a:latin typeface="Lato"/>
              </a:rPr>
              <a:t> Job Profile</a:t>
            </a:r>
          </a:p>
          <a:p>
            <a:pPr marR="0" lvl="0" algn="l" defTabSz="914400" rtl="0" eaLnBrk="1" fontAlgn="auto" latinLnBrk="0" hangingPunct="1">
              <a:lnSpc>
                <a:spcPct val="150000"/>
              </a:lnSpc>
              <a:spcBef>
                <a:spcPts val="0"/>
              </a:spcBef>
              <a:spcAft>
                <a:spcPts val="0"/>
              </a:spcAft>
              <a:buClrTx/>
              <a:buSzTx/>
              <a:tabLst/>
              <a:defRPr/>
            </a:pPr>
            <a:r>
              <a:rPr kumimoji="0" lang="fr-FR" sz="1400" b="0" i="0" u="none" strike="noStrike" kern="1200" cap="none" spc="0" normalizeH="0" baseline="0" noProof="0">
                <a:ln>
                  <a:noFill/>
                </a:ln>
                <a:solidFill>
                  <a:srgbClr val="000000"/>
                </a:solidFill>
                <a:effectLst/>
                <a:uLnTx/>
                <a:uFillTx/>
                <a:latin typeface="Lato"/>
                <a:ea typeface="+mn-ea"/>
                <a:cs typeface="+mn-cs"/>
              </a:rPr>
              <a:t>- The link to the Job </a:t>
            </a:r>
            <a:r>
              <a:rPr kumimoji="0" lang="fr-FR" sz="1400" b="0" i="0" u="none" strike="noStrike" kern="1200" cap="none" spc="0" normalizeH="0" baseline="0" noProof="0" err="1">
                <a:ln>
                  <a:noFill/>
                </a:ln>
                <a:solidFill>
                  <a:srgbClr val="000000"/>
                </a:solidFill>
                <a:effectLst/>
                <a:uLnTx/>
                <a:uFillTx/>
                <a:latin typeface="Lato"/>
                <a:ea typeface="+mn-ea"/>
                <a:cs typeface="+mn-cs"/>
              </a:rPr>
              <a:t>Requisition</a:t>
            </a:r>
            <a:r>
              <a:rPr kumimoji="0" lang="fr-FR" sz="1400" b="0" i="0" u="none" strike="noStrike" kern="1200" cap="none" spc="0" normalizeH="0" baseline="0" noProof="0">
                <a:ln>
                  <a:noFill/>
                </a:ln>
                <a:solidFill>
                  <a:srgbClr val="000000"/>
                </a:solidFill>
                <a:effectLst/>
                <a:uLnTx/>
                <a:uFillTx/>
                <a:latin typeface="Lato"/>
                <a:ea typeface="+mn-ea"/>
                <a:cs typeface="+mn-cs"/>
              </a:rPr>
              <a:t> or to the Evergreen has been in</a:t>
            </a:r>
            <a:r>
              <a:rPr lang="fr-FR" sz="1400" err="1">
                <a:solidFill>
                  <a:srgbClr val="000000"/>
                </a:solidFill>
                <a:latin typeface="Lato"/>
              </a:rPr>
              <a:t>dicated</a:t>
            </a:r>
            <a:r>
              <a:rPr lang="fr-FR" sz="1400">
                <a:solidFill>
                  <a:srgbClr val="000000"/>
                </a:solidFill>
                <a:latin typeface="Lato"/>
              </a:rPr>
              <a:t> in the Evergreen or the Job </a:t>
            </a:r>
            <a:r>
              <a:rPr lang="fr-FR" sz="1400" err="1">
                <a:solidFill>
                  <a:srgbClr val="000000"/>
                </a:solidFill>
                <a:latin typeface="Lato"/>
              </a:rPr>
              <a:t>Requisition</a:t>
            </a:r>
            <a:endParaRPr kumimoji="0" lang="fr-FR" sz="1400" b="0" i="0" u="none" strike="noStrike" kern="1200" cap="none" spc="0" normalizeH="0" baseline="0" noProof="0">
              <a:ln>
                <a:noFill/>
              </a:ln>
              <a:solidFill>
                <a:srgbClr val="000000"/>
              </a:solidFill>
              <a:effectLst/>
              <a:uLnTx/>
              <a:uFillTx/>
              <a:latin typeface="Lato"/>
              <a:ea typeface="+mn-ea"/>
              <a:cs typeface="+mn-cs"/>
            </a:endParaRPr>
          </a:p>
          <a:p>
            <a:endParaRPr lang="en-US" sz="1600"/>
          </a:p>
        </p:txBody>
      </p:sp>
      <p:pic>
        <p:nvPicPr>
          <p:cNvPr id="4" name="Picture 3">
            <a:extLst>
              <a:ext uri="{FF2B5EF4-FFF2-40B4-BE49-F238E27FC236}">
                <a16:creationId xmlns:a16="http://schemas.microsoft.com/office/drawing/2014/main" id="{6B7C53F2-08DA-AF7D-1C25-B67A6C9DFE77}"/>
              </a:ext>
            </a:extLst>
          </p:cNvPr>
          <p:cNvPicPr>
            <a:picLocks noChangeAspect="1"/>
          </p:cNvPicPr>
          <p:nvPr/>
        </p:nvPicPr>
        <p:blipFill>
          <a:blip r:embed="rId2"/>
          <a:stretch>
            <a:fillRect/>
          </a:stretch>
        </p:blipFill>
        <p:spPr>
          <a:xfrm>
            <a:off x="246580" y="2890054"/>
            <a:ext cx="6181551" cy="3875613"/>
          </a:xfrm>
          <a:prstGeom prst="rect">
            <a:avLst/>
          </a:prstGeom>
        </p:spPr>
      </p:pic>
      <p:pic>
        <p:nvPicPr>
          <p:cNvPr id="6" name="Picture 5">
            <a:extLst>
              <a:ext uri="{FF2B5EF4-FFF2-40B4-BE49-F238E27FC236}">
                <a16:creationId xmlns:a16="http://schemas.microsoft.com/office/drawing/2014/main" id="{C3AD88A2-1F91-1CF7-B947-0EE41E89A4CE}"/>
              </a:ext>
            </a:extLst>
          </p:cNvPr>
          <p:cNvPicPr>
            <a:picLocks noChangeAspect="1"/>
          </p:cNvPicPr>
          <p:nvPr/>
        </p:nvPicPr>
        <p:blipFill>
          <a:blip r:embed="rId3"/>
          <a:stretch>
            <a:fillRect/>
          </a:stretch>
        </p:blipFill>
        <p:spPr>
          <a:xfrm>
            <a:off x="6996700" y="2964994"/>
            <a:ext cx="3986374" cy="3482497"/>
          </a:xfrm>
          <a:prstGeom prst="rect">
            <a:avLst/>
          </a:prstGeom>
        </p:spPr>
      </p:pic>
      <p:sp>
        <p:nvSpPr>
          <p:cNvPr id="8" name="TextBox 7">
            <a:extLst>
              <a:ext uri="{FF2B5EF4-FFF2-40B4-BE49-F238E27FC236}">
                <a16:creationId xmlns:a16="http://schemas.microsoft.com/office/drawing/2014/main" id="{277E2FF8-9C3C-82B2-B827-C2F12D2839C2}"/>
              </a:ext>
            </a:extLst>
          </p:cNvPr>
          <p:cNvSpPr txBox="1"/>
          <p:nvPr/>
        </p:nvSpPr>
        <p:spPr>
          <a:xfrm>
            <a:off x="288499" y="2662808"/>
            <a:ext cx="6097712" cy="307777"/>
          </a:xfrm>
          <a:prstGeom prst="rect">
            <a:avLst/>
          </a:prstGeom>
          <a:noFill/>
        </p:spPr>
        <p:txBody>
          <a:bodyPr wrap="square">
            <a:spAutoFit/>
          </a:bodyPr>
          <a:lstStyle/>
          <a:p>
            <a:r>
              <a:rPr lang="fr-FR" sz="1400" b="1">
                <a:solidFill>
                  <a:srgbClr val="C84874"/>
                </a:solidFill>
                <a:latin typeface="Lato"/>
              </a:rPr>
              <a:t>From the Evergreen:</a:t>
            </a:r>
            <a:endParaRPr lang="en-US" sz="1400" b="1">
              <a:solidFill>
                <a:srgbClr val="C84874"/>
              </a:solidFill>
            </a:endParaRPr>
          </a:p>
        </p:txBody>
      </p:sp>
      <p:sp>
        <p:nvSpPr>
          <p:cNvPr id="11" name="TextBox 10">
            <a:extLst>
              <a:ext uri="{FF2B5EF4-FFF2-40B4-BE49-F238E27FC236}">
                <a16:creationId xmlns:a16="http://schemas.microsoft.com/office/drawing/2014/main" id="{B4A67C44-0CEB-9F1D-BF6E-DCC19D22FA93}"/>
              </a:ext>
            </a:extLst>
          </p:cNvPr>
          <p:cNvSpPr txBox="1"/>
          <p:nvPr/>
        </p:nvSpPr>
        <p:spPr>
          <a:xfrm>
            <a:off x="6924022" y="2662808"/>
            <a:ext cx="6097712" cy="307777"/>
          </a:xfrm>
          <a:prstGeom prst="rect">
            <a:avLst/>
          </a:prstGeom>
          <a:noFill/>
        </p:spPr>
        <p:txBody>
          <a:bodyPr wrap="square">
            <a:spAutoFit/>
          </a:bodyPr>
          <a:lstStyle/>
          <a:p>
            <a:r>
              <a:rPr lang="fr-FR" sz="1400" b="1">
                <a:solidFill>
                  <a:srgbClr val="C84874"/>
                </a:solidFill>
                <a:latin typeface="Lato"/>
              </a:rPr>
              <a:t>From the Candidate Profile:</a:t>
            </a:r>
            <a:endParaRPr lang="en-US" sz="1400" b="1">
              <a:solidFill>
                <a:srgbClr val="C84874"/>
              </a:solidFill>
            </a:endParaRPr>
          </a:p>
        </p:txBody>
      </p:sp>
    </p:spTree>
    <p:extLst>
      <p:ext uri="{BB962C8B-B14F-4D97-AF65-F5344CB8AC3E}">
        <p14:creationId xmlns:p14="http://schemas.microsoft.com/office/powerpoint/2010/main" val="16658747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B65532-5B9E-9E2E-93D2-79A79F72CE47}"/>
              </a:ext>
            </a:extLst>
          </p:cNvPr>
          <p:cNvSpPr>
            <a:spLocks noGrp="1"/>
          </p:cNvSpPr>
          <p:nvPr>
            <p:ph type="title"/>
          </p:nvPr>
        </p:nvSpPr>
        <p:spPr/>
        <p:txBody>
          <a:bodyPr/>
          <a:lstStyle/>
          <a:p>
            <a:r>
              <a:rPr lang="fr-FR"/>
              <a:t>Evergreen </a:t>
            </a:r>
            <a:r>
              <a:rPr lang="fr-FR" err="1"/>
              <a:t>requisition</a:t>
            </a:r>
            <a:endParaRPr lang="en-US"/>
          </a:p>
        </p:txBody>
      </p:sp>
      <p:sp>
        <p:nvSpPr>
          <p:cNvPr id="10" name="Text Placeholder 9">
            <a:extLst>
              <a:ext uri="{FF2B5EF4-FFF2-40B4-BE49-F238E27FC236}">
                <a16:creationId xmlns:a16="http://schemas.microsoft.com/office/drawing/2014/main" id="{B2DCBD30-ADCF-B168-F3B3-940E4D0E9128}"/>
              </a:ext>
            </a:extLst>
          </p:cNvPr>
          <p:cNvSpPr>
            <a:spLocks noGrp="1"/>
          </p:cNvSpPr>
          <p:nvPr>
            <p:ph type="body" sz="quarter" idx="11"/>
          </p:nvPr>
        </p:nvSpPr>
        <p:spPr/>
        <p:txBody>
          <a:bodyPr/>
          <a:lstStyle/>
          <a:p>
            <a:endParaRPr lang="en-US"/>
          </a:p>
        </p:txBody>
      </p:sp>
      <p:sp>
        <p:nvSpPr>
          <p:cNvPr id="9" name="Content Placeholder 8">
            <a:extLst>
              <a:ext uri="{FF2B5EF4-FFF2-40B4-BE49-F238E27FC236}">
                <a16:creationId xmlns:a16="http://schemas.microsoft.com/office/drawing/2014/main" id="{DD521359-1745-21BA-FABE-6017D60CEFD3}"/>
              </a:ext>
            </a:extLst>
          </p:cNvPr>
          <p:cNvSpPr>
            <a:spLocks noGrp="1"/>
          </p:cNvSpPr>
          <p:nvPr>
            <p:ph idx="1"/>
          </p:nvPr>
        </p:nvSpPr>
        <p:spPr/>
        <p:txBody>
          <a:bodyPr/>
          <a:lstStyle/>
          <a:p>
            <a:pPr marR="0" lvl="0" algn="l" defTabSz="914400" rtl="0" eaLnBrk="1" fontAlgn="auto" latinLnBrk="0" hangingPunct="1">
              <a:lnSpc>
                <a:spcPct val="100000"/>
              </a:lnSpc>
              <a:spcBef>
                <a:spcPts val="0"/>
              </a:spcBef>
              <a:spcAft>
                <a:spcPts val="0"/>
              </a:spcAft>
              <a:buClrTx/>
              <a:buSzTx/>
              <a:tabLst/>
              <a:defRPr/>
            </a:pPr>
            <a:r>
              <a:rPr lang="fr-FR">
                <a:solidFill>
                  <a:srgbClr val="000000"/>
                </a:solidFill>
                <a:latin typeface="Lato"/>
              </a:rPr>
              <a:t>The Business </a:t>
            </a:r>
            <a:r>
              <a:rPr lang="fr-FR" err="1">
                <a:solidFill>
                  <a:srgbClr val="000000"/>
                </a:solidFill>
                <a:latin typeface="Lato"/>
              </a:rPr>
              <a:t>Processes</a:t>
            </a:r>
            <a:r>
              <a:rPr lang="fr-FR">
                <a:solidFill>
                  <a:srgbClr val="000000"/>
                </a:solidFill>
                <a:latin typeface="Lato"/>
              </a:rPr>
              <a:t> are </a:t>
            </a:r>
            <a:r>
              <a:rPr lang="fr-FR" err="1">
                <a:solidFill>
                  <a:srgbClr val="000000"/>
                </a:solidFill>
                <a:latin typeface="Lato"/>
              </a:rPr>
              <a:t>initiated</a:t>
            </a:r>
            <a:r>
              <a:rPr lang="fr-FR">
                <a:solidFill>
                  <a:srgbClr val="000000"/>
                </a:solidFill>
                <a:latin typeface="Lato"/>
              </a:rPr>
              <a:t> and </a:t>
            </a:r>
            <a:r>
              <a:rPr lang="fr-FR" err="1">
                <a:solidFill>
                  <a:srgbClr val="000000"/>
                </a:solidFill>
                <a:latin typeface="Lato"/>
              </a:rPr>
              <a:t>completed</a:t>
            </a:r>
            <a:r>
              <a:rPr lang="fr-FR">
                <a:solidFill>
                  <a:srgbClr val="000000"/>
                </a:solidFill>
                <a:latin typeface="Lato"/>
              </a:rPr>
              <a:t> by </a:t>
            </a:r>
            <a:r>
              <a:rPr lang="fr-FR" err="1">
                <a:solidFill>
                  <a:srgbClr val="000000"/>
                </a:solidFill>
                <a:latin typeface="Lato"/>
              </a:rPr>
              <a:t>Recruiters</a:t>
            </a:r>
            <a:r>
              <a:rPr lang="fr-FR">
                <a:solidFill>
                  <a:srgbClr val="000000"/>
                </a:solidFill>
                <a:latin typeface="Lato"/>
              </a:rPr>
              <a:t> by the </a:t>
            </a:r>
            <a:r>
              <a:rPr lang="fr-FR" err="1">
                <a:solidFill>
                  <a:srgbClr val="000000"/>
                </a:solidFill>
                <a:latin typeface="Lato"/>
              </a:rPr>
              <a:t>following</a:t>
            </a:r>
            <a:r>
              <a:rPr lang="fr-FR">
                <a:solidFill>
                  <a:srgbClr val="000000"/>
                </a:solidFill>
                <a:latin typeface="Lato"/>
              </a:rPr>
              <a:t> actions: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err="1">
                <a:solidFill>
                  <a:srgbClr val="000000"/>
                </a:solidFill>
                <a:latin typeface="Lato"/>
              </a:rPr>
              <a:t>Create</a:t>
            </a:r>
            <a:r>
              <a:rPr lang="fr-FR">
                <a:solidFill>
                  <a:srgbClr val="000000"/>
                </a:solidFill>
                <a:latin typeface="Lato"/>
              </a:rPr>
              <a:t> Evergreen </a:t>
            </a:r>
            <a:r>
              <a:rPr lang="fr-FR" err="1">
                <a:solidFill>
                  <a:srgbClr val="000000"/>
                </a:solidFill>
                <a:latin typeface="Lato"/>
              </a:rPr>
              <a:t>Requisition</a:t>
            </a:r>
            <a:endParaRPr lang="fr-FR">
              <a:solidFill>
                <a:srgbClr val="000000"/>
              </a:solidFill>
              <a:latin typeface="Lato"/>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a:solidFill>
                  <a:srgbClr val="000000"/>
                </a:solidFill>
                <a:latin typeface="Lato"/>
              </a:rPr>
              <a:t>Edit Evergreen </a:t>
            </a:r>
            <a:r>
              <a:rPr lang="fr-FR" err="1">
                <a:solidFill>
                  <a:srgbClr val="000000"/>
                </a:solidFill>
                <a:latin typeface="Lato"/>
              </a:rPr>
              <a:t>Requisition</a:t>
            </a:r>
            <a:endParaRPr lang="fr-FR">
              <a:solidFill>
                <a:srgbClr val="000000"/>
              </a:solidFill>
              <a:latin typeface="Lato"/>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a:solidFill>
                  <a:srgbClr val="000000"/>
                </a:solidFill>
                <a:latin typeface="Lato"/>
              </a:rPr>
              <a:t>Close Evergreen </a:t>
            </a:r>
            <a:r>
              <a:rPr lang="fr-FR" err="1">
                <a:solidFill>
                  <a:srgbClr val="000000"/>
                </a:solidFill>
                <a:latin typeface="Lato"/>
              </a:rPr>
              <a:t>Requisition</a:t>
            </a:r>
            <a:r>
              <a:rPr lang="fr-FR">
                <a:solidFill>
                  <a:srgbClr val="000000"/>
                </a:solidFill>
                <a:latin typeface="Lato"/>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a:solidFill>
                <a:srgbClr val="000000"/>
              </a:solidFill>
              <a:latin typeface="Lato"/>
            </a:endParaRPr>
          </a:p>
          <a:p>
            <a:pPr>
              <a:spcBef>
                <a:spcPts val="0"/>
              </a:spcBef>
              <a:defRPr/>
            </a:pPr>
            <a:r>
              <a:rPr lang="fr-FR">
                <a:solidFill>
                  <a:srgbClr val="000000"/>
                </a:solidFill>
                <a:latin typeface="Lato"/>
              </a:rPr>
              <a:t>All </a:t>
            </a:r>
            <a:r>
              <a:rPr lang="fr-FR" err="1">
                <a:solidFill>
                  <a:srgbClr val="000000"/>
                </a:solidFill>
                <a:latin typeface="Lato"/>
              </a:rPr>
              <a:t>recruiters</a:t>
            </a:r>
            <a:r>
              <a:rPr lang="fr-FR">
                <a:solidFill>
                  <a:srgbClr val="000000"/>
                </a:solidFill>
                <a:latin typeface="Lato"/>
              </a:rPr>
              <a:t> can </a:t>
            </a:r>
            <a:r>
              <a:rPr kumimoji="0" lang="fr-FR" sz="1800" b="0" i="0" u="none" strike="noStrike" kern="1200" cap="none" spc="0" normalizeH="0" baseline="0" noProof="0" err="1">
                <a:ln>
                  <a:noFill/>
                </a:ln>
                <a:solidFill>
                  <a:srgbClr val="000000"/>
                </a:solidFill>
                <a:effectLst/>
                <a:uLnTx/>
                <a:uFillTx/>
                <a:latin typeface="Lato"/>
                <a:ea typeface="+mn-ea"/>
                <a:cs typeface="+mn-cs"/>
              </a:rPr>
              <a:t>see</a:t>
            </a:r>
            <a:r>
              <a:rPr kumimoji="0" lang="fr-FR" sz="1800" b="0" i="0" u="none" strike="noStrike" kern="1200" cap="none" spc="0" normalizeH="0" baseline="0" noProof="0">
                <a:ln>
                  <a:noFill/>
                </a:ln>
                <a:solidFill>
                  <a:srgbClr val="000000"/>
                </a:solidFill>
                <a:effectLst/>
                <a:uLnTx/>
                <a:uFillTx/>
                <a:latin typeface="Lato"/>
                <a:ea typeface="+mn-ea"/>
                <a:cs typeface="+mn-cs"/>
              </a:rPr>
              <a:t> and </a:t>
            </a:r>
            <a:r>
              <a:rPr lang="fr-FR" err="1">
                <a:solidFill>
                  <a:srgbClr val="000000"/>
                </a:solidFill>
                <a:latin typeface="Lato"/>
              </a:rPr>
              <a:t>edit</a:t>
            </a:r>
            <a:r>
              <a:rPr lang="fr-FR">
                <a:solidFill>
                  <a:srgbClr val="000000"/>
                </a:solidFill>
                <a:latin typeface="Lato"/>
              </a:rPr>
              <a:t> </a:t>
            </a:r>
            <a:r>
              <a:rPr kumimoji="0" lang="fr-FR" sz="1800" b="0" i="0" u="none" strike="noStrike" kern="1200" cap="none" spc="0" normalizeH="0" baseline="0" noProof="0">
                <a:ln>
                  <a:noFill/>
                </a:ln>
                <a:solidFill>
                  <a:srgbClr val="000000"/>
                </a:solidFill>
                <a:effectLst/>
                <a:uLnTx/>
                <a:uFillTx/>
                <a:latin typeface="Lato"/>
                <a:ea typeface="+mn-ea"/>
                <a:cs typeface="+mn-cs"/>
              </a:rPr>
              <a:t>all </a:t>
            </a:r>
            <a:r>
              <a:rPr kumimoji="0" lang="fr-FR" sz="1800" b="0" i="0" u="none" strike="noStrike" kern="1200" cap="none" spc="0" normalizeH="0" baseline="0" noProof="0" err="1">
                <a:ln>
                  <a:noFill/>
                </a:ln>
                <a:solidFill>
                  <a:srgbClr val="000000"/>
                </a:solidFill>
                <a:effectLst/>
                <a:uLnTx/>
                <a:uFillTx/>
                <a:latin typeface="Lato"/>
                <a:ea typeface="+mn-ea"/>
                <a:cs typeface="+mn-cs"/>
              </a:rPr>
              <a:t>evergreen</a:t>
            </a:r>
            <a:r>
              <a:rPr kumimoji="0" lang="fr-FR" sz="1800" b="0" i="0" u="none" strike="noStrike" kern="1200" cap="none" spc="0" normalizeH="0" baseline="0" noProof="0">
                <a:ln>
                  <a:noFill/>
                </a:ln>
                <a:solidFill>
                  <a:srgbClr val="000000"/>
                </a:solidFill>
                <a:effectLst/>
                <a:uLnTx/>
                <a:uFillTx/>
                <a:latin typeface="Lato"/>
                <a:ea typeface="+mn-ea"/>
                <a:cs typeface="+mn-cs"/>
              </a:rPr>
              <a:t> </a:t>
            </a:r>
            <a:r>
              <a:rPr kumimoji="0" lang="fr-FR" sz="1800" b="0" i="0" u="none" strike="noStrike" kern="1200" cap="none" spc="0" normalizeH="0" baseline="0" noProof="0" err="1">
                <a:ln>
                  <a:noFill/>
                </a:ln>
                <a:solidFill>
                  <a:srgbClr val="000000"/>
                </a:solidFill>
                <a:effectLst/>
                <a:uLnTx/>
                <a:uFillTx/>
                <a:latin typeface="Lato"/>
                <a:ea typeface="+mn-ea"/>
                <a:cs typeface="+mn-cs"/>
              </a:rPr>
              <a:t>requisitions</a:t>
            </a:r>
            <a:r>
              <a:rPr kumimoji="0" lang="fr-FR" sz="1800" b="0" i="0" u="none" strike="noStrike" kern="1200" cap="none" spc="0" normalizeH="0" baseline="0" noProof="0">
                <a:ln>
                  <a:noFill/>
                </a:ln>
                <a:solidFill>
                  <a:srgbClr val="000000"/>
                </a:solidFill>
                <a:effectLst/>
                <a:uLnTx/>
                <a:uFillTx/>
                <a:latin typeface="Lato"/>
                <a:ea typeface="+mn-ea"/>
                <a:cs typeface="+mn-cs"/>
              </a:rPr>
              <a:t> </a:t>
            </a:r>
            <a:r>
              <a:rPr kumimoji="0" lang="fr-FR" sz="1800" b="0" i="0" u="none" strike="noStrike" kern="1200" cap="none" spc="0" normalizeH="0" baseline="0" noProof="0" err="1">
                <a:ln>
                  <a:noFill/>
                </a:ln>
                <a:solidFill>
                  <a:srgbClr val="000000"/>
                </a:solidFill>
                <a:effectLst/>
                <a:uLnTx/>
                <a:uFillTx/>
                <a:latin typeface="Lato"/>
                <a:ea typeface="+mn-ea"/>
                <a:cs typeface="+mn-cs"/>
              </a:rPr>
              <a:t>using</a:t>
            </a:r>
            <a:r>
              <a:rPr kumimoji="0" lang="fr-FR" sz="1800" b="0" i="0" u="none" strike="noStrike" kern="1200" cap="none" spc="0" normalizeH="0" baseline="0" noProof="0">
                <a:ln>
                  <a:noFill/>
                </a:ln>
                <a:solidFill>
                  <a:srgbClr val="000000"/>
                </a:solidFill>
                <a:effectLst/>
                <a:uLnTx/>
                <a:uFillTx/>
                <a:latin typeface="Lato"/>
                <a:ea typeface="+mn-ea"/>
                <a:cs typeface="+mn-cs"/>
              </a:rPr>
              <a:t> « </a:t>
            </a:r>
            <a:r>
              <a:rPr kumimoji="0" lang="fr-FR" sz="1800" b="0" i="0" u="none" strike="noStrike" kern="1200" cap="none" spc="0" normalizeH="0" baseline="0" noProof="0" err="1">
                <a:ln>
                  <a:noFill/>
                </a:ln>
                <a:solidFill>
                  <a:srgbClr val="000000"/>
                </a:solidFill>
                <a:effectLst/>
                <a:uLnTx/>
                <a:uFillTx/>
                <a:latin typeface="Lato"/>
                <a:ea typeface="+mn-ea"/>
                <a:cs typeface="+mn-cs"/>
              </a:rPr>
              <a:t>View</a:t>
            </a:r>
            <a:r>
              <a:rPr kumimoji="0" lang="fr-FR" sz="1800" b="0" i="0" u="none" strike="noStrike" kern="1200" cap="none" spc="0" normalizeH="0" baseline="0" noProof="0">
                <a:ln>
                  <a:noFill/>
                </a:ln>
                <a:solidFill>
                  <a:srgbClr val="000000"/>
                </a:solidFill>
                <a:effectLst/>
                <a:uLnTx/>
                <a:uFillTx/>
                <a:latin typeface="Lato"/>
                <a:ea typeface="+mn-ea"/>
                <a:cs typeface="+mn-cs"/>
              </a:rPr>
              <a:t> </a:t>
            </a:r>
            <a:r>
              <a:rPr kumimoji="0" lang="fr-FR" sz="1800" b="0" i="0" u="none" strike="noStrike" kern="1200" cap="none" spc="0" normalizeH="0" baseline="0" noProof="0" err="1">
                <a:ln>
                  <a:noFill/>
                </a:ln>
                <a:solidFill>
                  <a:srgbClr val="000000"/>
                </a:solidFill>
                <a:effectLst/>
                <a:uLnTx/>
                <a:uFillTx/>
                <a:latin typeface="Lato"/>
                <a:ea typeface="+mn-ea"/>
                <a:cs typeface="+mn-cs"/>
              </a:rPr>
              <a:t>Evergree</a:t>
            </a:r>
            <a:r>
              <a:rPr lang="fr-FR">
                <a:solidFill>
                  <a:srgbClr val="000000"/>
                </a:solidFill>
                <a:latin typeface="Lato"/>
              </a:rPr>
              <a:t>n </a:t>
            </a:r>
            <a:r>
              <a:rPr lang="fr-FR" err="1">
                <a:solidFill>
                  <a:srgbClr val="000000"/>
                </a:solidFill>
                <a:latin typeface="Lato"/>
              </a:rPr>
              <a:t>Requisition</a:t>
            </a:r>
            <a:r>
              <a:rPr lang="fr-FR">
                <a:solidFill>
                  <a:srgbClr val="000000"/>
                </a:solidFill>
                <a:latin typeface="Lato"/>
              </a:rPr>
              <a:t> ».</a:t>
            </a:r>
          </a:p>
          <a:p>
            <a:pPr>
              <a:spcBef>
                <a:spcPts val="0"/>
              </a:spcBef>
              <a:defRPr/>
            </a:pPr>
            <a:endParaRPr kumimoji="0" lang="fr-FR" sz="1800" b="0" i="0" u="none" strike="noStrike" kern="1200" cap="none" spc="0" normalizeH="0" baseline="0" noProof="0">
              <a:ln>
                <a:noFill/>
              </a:ln>
              <a:solidFill>
                <a:srgbClr val="000000"/>
              </a:solidFill>
              <a:effectLst/>
              <a:uLnTx/>
              <a:uFillTx/>
              <a:latin typeface="Lato"/>
              <a:ea typeface="+mn-ea"/>
              <a:cs typeface="+mn-cs"/>
            </a:endParaRPr>
          </a:p>
          <a:p>
            <a:pPr>
              <a:spcBef>
                <a:spcPts val="0"/>
              </a:spcBef>
              <a:defRPr/>
            </a:pPr>
            <a:r>
              <a:rPr lang="fr-FR">
                <a:solidFill>
                  <a:srgbClr val="000000"/>
                </a:solidFill>
                <a:latin typeface="Lato"/>
              </a:rPr>
              <a:t>The </a:t>
            </a:r>
            <a:r>
              <a:rPr lang="fr-FR" err="1">
                <a:solidFill>
                  <a:srgbClr val="000000"/>
                </a:solidFill>
                <a:latin typeface="Lato"/>
              </a:rPr>
              <a:t>link</a:t>
            </a:r>
            <a:r>
              <a:rPr lang="fr-FR">
                <a:solidFill>
                  <a:srgbClr val="000000"/>
                </a:solidFill>
                <a:latin typeface="Lato"/>
              </a:rPr>
              <a:t> </a:t>
            </a:r>
            <a:r>
              <a:rPr lang="fr-FR" err="1">
                <a:solidFill>
                  <a:srgbClr val="000000"/>
                </a:solidFill>
                <a:latin typeface="Lato"/>
              </a:rPr>
              <a:t>between</a:t>
            </a:r>
            <a:r>
              <a:rPr lang="fr-FR">
                <a:solidFill>
                  <a:srgbClr val="000000"/>
                </a:solidFill>
                <a:latin typeface="Lato"/>
              </a:rPr>
              <a:t> and </a:t>
            </a:r>
            <a:r>
              <a:rPr lang="fr-FR" err="1">
                <a:solidFill>
                  <a:srgbClr val="000000"/>
                </a:solidFill>
                <a:latin typeface="Lato"/>
              </a:rPr>
              <a:t>evergreen</a:t>
            </a:r>
            <a:r>
              <a:rPr lang="fr-FR">
                <a:solidFill>
                  <a:srgbClr val="000000"/>
                </a:solidFill>
                <a:latin typeface="Lato"/>
              </a:rPr>
              <a:t> </a:t>
            </a:r>
            <a:r>
              <a:rPr lang="fr-FR" err="1">
                <a:solidFill>
                  <a:srgbClr val="000000"/>
                </a:solidFill>
                <a:latin typeface="Lato"/>
              </a:rPr>
              <a:t>requisition</a:t>
            </a:r>
            <a:r>
              <a:rPr lang="fr-FR">
                <a:solidFill>
                  <a:srgbClr val="000000"/>
                </a:solidFill>
                <a:latin typeface="Lato"/>
              </a:rPr>
              <a:t> and a job </a:t>
            </a:r>
            <a:r>
              <a:rPr lang="fr-FR" err="1">
                <a:solidFill>
                  <a:srgbClr val="000000"/>
                </a:solidFill>
                <a:latin typeface="Lato"/>
              </a:rPr>
              <a:t>requisition</a:t>
            </a:r>
            <a:r>
              <a:rPr lang="fr-FR">
                <a:solidFill>
                  <a:srgbClr val="000000"/>
                </a:solidFill>
                <a:latin typeface="Lato"/>
              </a:rPr>
              <a:t> can </a:t>
            </a:r>
            <a:r>
              <a:rPr lang="fr-FR" err="1">
                <a:solidFill>
                  <a:srgbClr val="000000"/>
                </a:solidFill>
                <a:latin typeface="Lato"/>
              </a:rPr>
              <a:t>be</a:t>
            </a:r>
            <a:r>
              <a:rPr lang="fr-FR">
                <a:solidFill>
                  <a:srgbClr val="000000"/>
                </a:solidFill>
                <a:latin typeface="Lato"/>
              </a:rPr>
              <a:t> </a:t>
            </a:r>
            <a:r>
              <a:rPr lang="fr-FR" err="1">
                <a:solidFill>
                  <a:srgbClr val="000000"/>
                </a:solidFill>
                <a:latin typeface="Lato"/>
              </a:rPr>
              <a:t>edited</a:t>
            </a:r>
            <a:r>
              <a:rPr lang="fr-FR">
                <a:solidFill>
                  <a:srgbClr val="000000"/>
                </a:solidFill>
                <a:latin typeface="Lato"/>
              </a:rPr>
              <a:t> </a:t>
            </a:r>
            <a:r>
              <a:rPr lang="fr-FR" err="1">
                <a:solidFill>
                  <a:srgbClr val="000000"/>
                </a:solidFill>
                <a:latin typeface="Lato"/>
              </a:rPr>
              <a:t>any</a:t>
            </a:r>
            <a:r>
              <a:rPr lang="fr-FR">
                <a:solidFill>
                  <a:srgbClr val="000000"/>
                </a:solidFill>
                <a:latin typeface="Lato"/>
              </a:rPr>
              <a:t> time </a:t>
            </a:r>
            <a:r>
              <a:rPr lang="fr-FR" err="1">
                <a:solidFill>
                  <a:srgbClr val="000000"/>
                </a:solidFill>
                <a:latin typeface="Lato"/>
              </a:rPr>
              <a:t>using</a:t>
            </a:r>
            <a:r>
              <a:rPr lang="fr-FR">
                <a:solidFill>
                  <a:srgbClr val="000000"/>
                </a:solidFill>
                <a:latin typeface="Lato"/>
              </a:rPr>
              <a:t> the « Edit </a:t>
            </a:r>
            <a:r>
              <a:rPr lang="fr-FR" err="1">
                <a:solidFill>
                  <a:srgbClr val="000000"/>
                </a:solidFill>
                <a:latin typeface="Lato"/>
              </a:rPr>
              <a:t>evergreen</a:t>
            </a:r>
            <a:r>
              <a:rPr lang="fr-FR">
                <a:solidFill>
                  <a:srgbClr val="000000"/>
                </a:solidFill>
                <a:latin typeface="Lato"/>
              </a:rPr>
              <a:t> </a:t>
            </a:r>
            <a:r>
              <a:rPr lang="fr-FR" err="1">
                <a:solidFill>
                  <a:srgbClr val="000000"/>
                </a:solidFill>
                <a:latin typeface="Lato"/>
              </a:rPr>
              <a:t>requisition</a:t>
            </a:r>
            <a:r>
              <a:rPr lang="fr-FR">
                <a:solidFill>
                  <a:srgbClr val="000000"/>
                </a:solidFill>
                <a:latin typeface="Lato"/>
              </a:rPr>
              <a:t> » </a:t>
            </a:r>
            <a:r>
              <a:rPr lang="fr-FR" err="1">
                <a:solidFill>
                  <a:srgbClr val="000000"/>
                </a:solidFill>
                <a:latin typeface="Lato"/>
              </a:rPr>
              <a:t>task</a:t>
            </a:r>
            <a:r>
              <a:rPr lang="fr-FR">
                <a:solidFill>
                  <a:srgbClr val="000000"/>
                </a:solidFill>
                <a:latin typeface="Lato"/>
              </a:rPr>
              <a:t>.</a:t>
            </a:r>
          </a:p>
          <a:p>
            <a:pPr marR="0" lvl="0" algn="l" defTabSz="914400" rtl="0" eaLnBrk="1" fontAlgn="auto" latinLnBrk="0" hangingPunct="1">
              <a:lnSpc>
                <a:spcPct val="100000"/>
              </a:lnSpc>
              <a:spcBef>
                <a:spcPts val="0"/>
              </a:spcBef>
              <a:spcAft>
                <a:spcPts val="0"/>
              </a:spcAft>
              <a:buClrTx/>
              <a:buSzTx/>
              <a:tabLst/>
              <a:defRPr/>
            </a:pPr>
            <a:endParaRPr lang="fr-FR">
              <a:solidFill>
                <a:srgbClr val="000000"/>
              </a:solidFill>
              <a:latin typeface="Lato"/>
            </a:endParaRPr>
          </a:p>
          <a:p>
            <a:pPr marR="0" lvl="0" algn="l" defTabSz="914400" rtl="0" eaLnBrk="1" fontAlgn="auto" latinLnBrk="0" hangingPunct="1">
              <a:lnSpc>
                <a:spcPct val="100000"/>
              </a:lnSpc>
              <a:spcBef>
                <a:spcPts val="0"/>
              </a:spcBef>
              <a:spcAft>
                <a:spcPts val="0"/>
              </a:spcAft>
              <a:buClrTx/>
              <a:buSzTx/>
              <a:tabLst/>
              <a:defRPr/>
            </a:pPr>
            <a:r>
              <a:rPr lang="fr-FR" err="1">
                <a:solidFill>
                  <a:srgbClr val="000000"/>
                </a:solidFill>
                <a:latin typeface="Lato"/>
              </a:rPr>
              <a:t>Make</a:t>
            </a:r>
            <a:r>
              <a:rPr lang="fr-FR">
                <a:solidFill>
                  <a:srgbClr val="000000"/>
                </a:solidFill>
                <a:latin typeface="Lato"/>
              </a:rPr>
              <a:t> sure to </a:t>
            </a:r>
            <a:r>
              <a:rPr lang="fr-FR" err="1">
                <a:solidFill>
                  <a:srgbClr val="000000"/>
                </a:solidFill>
                <a:latin typeface="Lato"/>
              </a:rPr>
              <a:t>unpost</a:t>
            </a:r>
            <a:r>
              <a:rPr lang="fr-FR">
                <a:solidFill>
                  <a:srgbClr val="000000"/>
                </a:solidFill>
                <a:latin typeface="Lato"/>
              </a:rPr>
              <a:t> and </a:t>
            </a:r>
            <a:r>
              <a:rPr lang="fr-FR" err="1">
                <a:solidFill>
                  <a:srgbClr val="000000"/>
                </a:solidFill>
                <a:latin typeface="Lato"/>
              </a:rPr>
              <a:t>repost</a:t>
            </a:r>
            <a:r>
              <a:rPr lang="fr-FR">
                <a:solidFill>
                  <a:srgbClr val="000000"/>
                </a:solidFill>
                <a:latin typeface="Lato"/>
              </a:rPr>
              <a:t> the </a:t>
            </a:r>
            <a:r>
              <a:rPr lang="fr-FR" err="1">
                <a:solidFill>
                  <a:srgbClr val="000000"/>
                </a:solidFill>
                <a:latin typeface="Lato"/>
              </a:rPr>
              <a:t>evergreen</a:t>
            </a:r>
            <a:r>
              <a:rPr lang="fr-FR">
                <a:solidFill>
                  <a:srgbClr val="000000"/>
                </a:solidFill>
                <a:latin typeface="Lato"/>
              </a:rPr>
              <a:t> </a:t>
            </a:r>
            <a:r>
              <a:rPr lang="fr-FR" err="1">
                <a:solidFill>
                  <a:srgbClr val="000000"/>
                </a:solidFill>
                <a:latin typeface="Lato"/>
              </a:rPr>
              <a:t>regularly</a:t>
            </a:r>
            <a:r>
              <a:rPr lang="fr-FR">
                <a:solidFill>
                  <a:srgbClr val="000000"/>
                </a:solidFill>
                <a:latin typeface="Lato"/>
              </a:rPr>
              <a:t> to </a:t>
            </a:r>
            <a:r>
              <a:rPr lang="fr-FR" err="1">
                <a:solidFill>
                  <a:srgbClr val="000000"/>
                </a:solidFill>
                <a:latin typeface="Lato"/>
              </a:rPr>
              <a:t>refresh</a:t>
            </a:r>
            <a:r>
              <a:rPr lang="fr-FR">
                <a:solidFill>
                  <a:srgbClr val="000000"/>
                </a:solidFill>
                <a:latin typeface="Lato"/>
              </a:rPr>
              <a:t> the job </a:t>
            </a:r>
            <a:r>
              <a:rPr lang="fr-FR" err="1">
                <a:solidFill>
                  <a:srgbClr val="000000"/>
                </a:solidFill>
                <a:latin typeface="Lato"/>
              </a:rPr>
              <a:t>advertisement</a:t>
            </a:r>
            <a:r>
              <a:rPr lang="fr-FR">
                <a:solidFill>
                  <a:srgbClr val="000000"/>
                </a:solidFill>
                <a:latin typeface="Lato"/>
              </a:rPr>
              <a:t> and </a:t>
            </a:r>
            <a:r>
              <a:rPr lang="fr-FR" err="1">
                <a:solidFill>
                  <a:srgbClr val="000000"/>
                </a:solidFill>
                <a:latin typeface="Lato"/>
              </a:rPr>
              <a:t>posting</a:t>
            </a:r>
            <a:r>
              <a:rPr lang="fr-FR">
                <a:solidFill>
                  <a:srgbClr val="000000"/>
                </a:solidFill>
                <a:latin typeface="Lato"/>
              </a:rPr>
              <a:t> date on jobboards.</a:t>
            </a:r>
          </a:p>
        </p:txBody>
      </p:sp>
    </p:spTree>
    <p:extLst>
      <p:ext uri="{BB962C8B-B14F-4D97-AF65-F5344CB8AC3E}">
        <p14:creationId xmlns:p14="http://schemas.microsoft.com/office/powerpoint/2010/main" val="12132801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B65532-5B9E-9E2E-93D2-79A79F72CE47}"/>
              </a:ext>
            </a:extLst>
          </p:cNvPr>
          <p:cNvSpPr>
            <a:spLocks noGrp="1"/>
          </p:cNvSpPr>
          <p:nvPr>
            <p:ph type="title"/>
          </p:nvPr>
        </p:nvSpPr>
        <p:spPr/>
        <p:txBody>
          <a:bodyPr/>
          <a:lstStyle/>
          <a:p>
            <a:r>
              <a:rPr lang="fr-FR"/>
              <a:t>Evergreen </a:t>
            </a:r>
            <a:r>
              <a:rPr lang="fr-FR" err="1"/>
              <a:t>requisition</a:t>
            </a:r>
            <a:endParaRPr lang="en-US"/>
          </a:p>
        </p:txBody>
      </p:sp>
      <p:sp>
        <p:nvSpPr>
          <p:cNvPr id="10" name="Text Placeholder 9">
            <a:extLst>
              <a:ext uri="{FF2B5EF4-FFF2-40B4-BE49-F238E27FC236}">
                <a16:creationId xmlns:a16="http://schemas.microsoft.com/office/drawing/2014/main" id="{B2DCBD30-ADCF-B168-F3B3-940E4D0E9128}"/>
              </a:ext>
            </a:extLst>
          </p:cNvPr>
          <p:cNvSpPr>
            <a:spLocks noGrp="1"/>
          </p:cNvSpPr>
          <p:nvPr>
            <p:ph type="body" sz="quarter" idx="11"/>
          </p:nvPr>
        </p:nvSpPr>
        <p:spPr/>
        <p:txBody>
          <a:bodyPr/>
          <a:lstStyle/>
          <a:p>
            <a:endParaRPr lang="en-US"/>
          </a:p>
        </p:txBody>
      </p:sp>
      <p:sp>
        <p:nvSpPr>
          <p:cNvPr id="9" name="Content Placeholder 8">
            <a:extLst>
              <a:ext uri="{FF2B5EF4-FFF2-40B4-BE49-F238E27FC236}">
                <a16:creationId xmlns:a16="http://schemas.microsoft.com/office/drawing/2014/main" id="{DD521359-1745-21BA-FABE-6017D60CEFD3}"/>
              </a:ext>
            </a:extLst>
          </p:cNvPr>
          <p:cNvSpPr>
            <a:spLocks noGrp="1"/>
          </p:cNvSpPr>
          <p:nvPr>
            <p:ph idx="1"/>
          </p:nvPr>
        </p:nvSpPr>
        <p:spPr/>
        <p:txBody>
          <a:bodyPr/>
          <a:lstStyle/>
          <a:p>
            <a:pPr marR="0" lvl="0" algn="l" defTabSz="914400" rtl="0" eaLnBrk="1" fontAlgn="auto" latinLnBrk="0" hangingPunct="1">
              <a:lnSpc>
                <a:spcPct val="100000"/>
              </a:lnSpc>
              <a:spcBef>
                <a:spcPts val="0"/>
              </a:spcBef>
              <a:spcAft>
                <a:spcPts val="0"/>
              </a:spcAft>
              <a:buClrTx/>
              <a:buSzTx/>
              <a:tabLst/>
              <a:defRPr/>
            </a:pPr>
            <a:r>
              <a:rPr lang="fr-FR">
                <a:solidFill>
                  <a:srgbClr val="000000"/>
                </a:solidFill>
                <a:latin typeface="Lato"/>
              </a:rPr>
              <a:t>The Evergreen </a:t>
            </a:r>
            <a:r>
              <a:rPr lang="fr-FR" err="1">
                <a:solidFill>
                  <a:srgbClr val="000000"/>
                </a:solidFill>
                <a:latin typeface="Lato"/>
              </a:rPr>
              <a:t>requisitions</a:t>
            </a:r>
            <a:r>
              <a:rPr lang="fr-FR">
                <a:solidFill>
                  <a:srgbClr val="000000"/>
                </a:solidFill>
                <a:latin typeface="Lato"/>
              </a:rPr>
              <a:t> are </a:t>
            </a:r>
            <a:r>
              <a:rPr lang="fr-FR" err="1">
                <a:solidFill>
                  <a:srgbClr val="000000"/>
                </a:solidFill>
                <a:latin typeface="Lato"/>
              </a:rPr>
              <a:t>available</a:t>
            </a:r>
            <a:r>
              <a:rPr lang="fr-FR">
                <a:solidFill>
                  <a:srgbClr val="000000"/>
                </a:solidFill>
                <a:latin typeface="Lato"/>
              </a:rPr>
              <a:t> in the iPeople report:</a:t>
            </a:r>
          </a:p>
        </p:txBody>
      </p:sp>
      <p:pic>
        <p:nvPicPr>
          <p:cNvPr id="4" name="Picture 3">
            <a:extLst>
              <a:ext uri="{FF2B5EF4-FFF2-40B4-BE49-F238E27FC236}">
                <a16:creationId xmlns:a16="http://schemas.microsoft.com/office/drawing/2014/main" id="{E710A1B9-193D-1B58-456D-946DC0E683DB}"/>
              </a:ext>
            </a:extLst>
          </p:cNvPr>
          <p:cNvPicPr>
            <a:picLocks noChangeAspect="1"/>
          </p:cNvPicPr>
          <p:nvPr/>
        </p:nvPicPr>
        <p:blipFill>
          <a:blip r:embed="rId2"/>
          <a:stretch>
            <a:fillRect/>
          </a:stretch>
        </p:blipFill>
        <p:spPr>
          <a:xfrm>
            <a:off x="122684" y="2130542"/>
            <a:ext cx="11946631" cy="3176870"/>
          </a:xfrm>
          <a:prstGeom prst="rect">
            <a:avLst/>
          </a:prstGeom>
        </p:spPr>
      </p:pic>
    </p:spTree>
    <p:extLst>
      <p:ext uri="{BB962C8B-B14F-4D97-AF65-F5344CB8AC3E}">
        <p14:creationId xmlns:p14="http://schemas.microsoft.com/office/powerpoint/2010/main" val="661504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07251DF-9137-C922-2852-651677F397DE}"/>
              </a:ext>
            </a:extLst>
          </p:cNvPr>
          <p:cNvSpPr>
            <a:spLocks noGrp="1"/>
          </p:cNvSpPr>
          <p:nvPr>
            <p:ph type="title"/>
          </p:nvPr>
        </p:nvSpPr>
        <p:spPr/>
        <p:txBody>
          <a:bodyPr/>
          <a:lstStyle/>
          <a:p>
            <a:r>
              <a:rPr lang="fr-FR" sz="3600" dirty="0" err="1"/>
              <a:t>Recruiting</a:t>
            </a:r>
            <a:r>
              <a:rPr lang="fr-FR" sz="3600" dirty="0"/>
              <a:t> sources &amp; Auto-</a:t>
            </a:r>
            <a:r>
              <a:rPr lang="fr-FR" sz="3600" dirty="0" err="1"/>
              <a:t>tracking</a:t>
            </a:r>
            <a:endParaRPr lang="en-US" sz="3600" dirty="0"/>
          </a:p>
        </p:txBody>
      </p:sp>
      <p:sp>
        <p:nvSpPr>
          <p:cNvPr id="4" name="Slide Number Placeholder 3">
            <a:extLst>
              <a:ext uri="{FF2B5EF4-FFF2-40B4-BE49-F238E27FC236}">
                <a16:creationId xmlns:a16="http://schemas.microsoft.com/office/drawing/2014/main" id="{4EDD5D57-AC95-8146-F770-EFF4006C6E0D}"/>
              </a:ext>
            </a:extLst>
          </p:cNvPr>
          <p:cNvSpPr>
            <a:spLocks noGrp="1"/>
          </p:cNvSpPr>
          <p:nvPr>
            <p:ph type="sldNum" sz="quarter" idx="4294967295"/>
          </p:nvPr>
        </p:nvSpPr>
        <p:spPr>
          <a:xfrm>
            <a:off x="11931650" y="6518275"/>
            <a:ext cx="260350" cy="239713"/>
          </a:xfrm>
        </p:spPr>
        <p:txBody>
          <a:bodyPr/>
          <a:lstStyle/>
          <a:p>
            <a:fld id="{E10C01DA-1839-A04C-8248-DFDB2C2EF3A7}" type="slidenum">
              <a:rPr lang="en-US" smtClean="0"/>
              <a:pPr/>
              <a:t>36</a:t>
            </a:fld>
            <a:endParaRPr lang="en-US"/>
          </a:p>
        </p:txBody>
      </p:sp>
    </p:spTree>
    <p:extLst>
      <p:ext uri="{BB962C8B-B14F-4D97-AF65-F5344CB8AC3E}">
        <p14:creationId xmlns:p14="http://schemas.microsoft.com/office/powerpoint/2010/main" val="24471787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B52828-12CC-02CC-65BF-550B5444ACF8}"/>
              </a:ext>
            </a:extLst>
          </p:cNvPr>
          <p:cNvSpPr>
            <a:spLocks noGrp="1"/>
          </p:cNvSpPr>
          <p:nvPr>
            <p:ph type="title"/>
          </p:nvPr>
        </p:nvSpPr>
        <p:spPr/>
        <p:txBody>
          <a:bodyPr/>
          <a:lstStyle/>
          <a:p>
            <a:r>
              <a:rPr lang="fr-FR" err="1"/>
              <a:t>Optimized</a:t>
            </a:r>
            <a:r>
              <a:rPr lang="fr-FR"/>
              <a:t> </a:t>
            </a:r>
            <a:r>
              <a:rPr lang="fr-FR" err="1"/>
              <a:t>recruiting</a:t>
            </a:r>
            <a:r>
              <a:rPr lang="fr-FR"/>
              <a:t> sources </a:t>
            </a:r>
            <a:r>
              <a:rPr lang="fr-FR" err="1"/>
              <a:t>referential</a:t>
            </a:r>
            <a:endParaRPr lang="en-US"/>
          </a:p>
        </p:txBody>
      </p:sp>
      <p:graphicFrame>
        <p:nvGraphicFramePr>
          <p:cNvPr id="4" name="Table 3">
            <a:extLst>
              <a:ext uri="{FF2B5EF4-FFF2-40B4-BE49-F238E27FC236}">
                <a16:creationId xmlns:a16="http://schemas.microsoft.com/office/drawing/2014/main" id="{B4C6B072-D1F2-7C5A-878D-287EC9CE8F90}"/>
              </a:ext>
            </a:extLst>
          </p:cNvPr>
          <p:cNvGraphicFramePr>
            <a:graphicFrameLocks noGrp="1"/>
          </p:cNvGraphicFramePr>
          <p:nvPr>
            <p:extLst>
              <p:ext uri="{D42A27DB-BD31-4B8C-83A1-F6EECF244321}">
                <p14:modId xmlns:p14="http://schemas.microsoft.com/office/powerpoint/2010/main" val="204060203"/>
              </p:ext>
            </p:extLst>
          </p:nvPr>
        </p:nvGraphicFramePr>
        <p:xfrm>
          <a:off x="828675" y="1819275"/>
          <a:ext cx="4552950" cy="3733800"/>
        </p:xfrm>
        <a:graphic>
          <a:graphicData uri="http://schemas.openxmlformats.org/drawingml/2006/table">
            <a:tbl>
              <a:tblPr firstRow="1">
                <a:tableStyleId>{B301B821-A1FF-4177-AEE7-76D212191A09}</a:tableStyleId>
              </a:tblPr>
              <a:tblGrid>
                <a:gridCol w="2314575">
                  <a:extLst>
                    <a:ext uri="{9D8B030D-6E8A-4147-A177-3AD203B41FA5}">
                      <a16:colId xmlns:a16="http://schemas.microsoft.com/office/drawing/2014/main" val="2832193878"/>
                    </a:ext>
                  </a:extLst>
                </a:gridCol>
                <a:gridCol w="2238375">
                  <a:extLst>
                    <a:ext uri="{9D8B030D-6E8A-4147-A177-3AD203B41FA5}">
                      <a16:colId xmlns:a16="http://schemas.microsoft.com/office/drawing/2014/main" val="1463215634"/>
                    </a:ext>
                  </a:extLst>
                </a:gridCol>
              </a:tblGrid>
              <a:tr h="311150">
                <a:tc>
                  <a:txBody>
                    <a:bodyPr/>
                    <a:lstStyle/>
                    <a:p>
                      <a:pPr algn="l" fontAlgn="b"/>
                      <a:r>
                        <a:rPr lang="en-US" sz="1000" u="none" strike="noStrike">
                          <a:effectLst/>
                        </a:rPr>
                        <a:t>Recruiting Source Category</a:t>
                      </a:r>
                      <a:endParaRPr lang="en-US" sz="1000" b="1" i="0" u="none" strike="noStrike">
                        <a:solidFill>
                          <a:srgbClr val="000000"/>
                        </a:solidFill>
                        <a:effectLst/>
                        <a:latin typeface="Arial" panose="020B0604020202020204" pitchFamily="34" charset="0"/>
                      </a:endParaRPr>
                    </a:p>
                  </a:txBody>
                  <a:tcPr marL="9525" marR="9525" marT="9525" marB="0"/>
                </a:tc>
                <a:tc>
                  <a:txBody>
                    <a:bodyPr/>
                    <a:lstStyle/>
                    <a:p>
                      <a:pPr algn="l" fontAlgn="b"/>
                      <a:r>
                        <a:rPr lang="en-US" sz="1000" u="none" strike="noStrike">
                          <a:effectLst/>
                        </a:rPr>
                        <a:t>Source</a:t>
                      </a:r>
                      <a:endParaRPr lang="en-US" sz="1000" b="1" i="0" u="none" strike="noStrike">
                        <a:solidFill>
                          <a:srgbClr val="000000"/>
                        </a:solidFill>
                        <a:effectLst/>
                        <a:latin typeface="Arial" panose="020B0604020202020204" pitchFamily="34" charset="0"/>
                      </a:endParaRPr>
                    </a:p>
                  </a:txBody>
                  <a:tcPr marL="9525" marR="9525" marT="9525" marB="0"/>
                </a:tc>
                <a:extLst>
                  <a:ext uri="{0D108BD9-81ED-4DB2-BD59-A6C34878D82A}">
                    <a16:rowId xmlns:a16="http://schemas.microsoft.com/office/drawing/2014/main" val="794812771"/>
                  </a:ext>
                </a:extLst>
              </a:tr>
              <a:tr h="311150">
                <a:tc>
                  <a:txBody>
                    <a:bodyPr/>
                    <a:lstStyle/>
                    <a:p>
                      <a:pPr algn="l" fontAlgn="b"/>
                      <a:r>
                        <a:rPr lang="en-US" sz="1000" u="none" strike="noStrike">
                          <a:effectLst/>
                        </a:rPr>
                        <a:t>Contractor Conversion</a:t>
                      </a:r>
                      <a:endParaRPr lang="en-US" sz="1000" b="1" i="0" u="none" strike="noStrike">
                        <a:solidFill>
                          <a:srgbClr val="000000"/>
                        </a:solidFill>
                        <a:effectLst/>
                        <a:latin typeface="Arial" panose="020B0604020202020204" pitchFamily="34" charset="0"/>
                      </a:endParaRPr>
                    </a:p>
                  </a:txBody>
                  <a:tcPr marL="9525" marR="9525" marT="9525" marB="0"/>
                </a:tc>
                <a:tc>
                  <a:txBody>
                    <a:bodyPr/>
                    <a:lstStyle/>
                    <a:p>
                      <a:pPr algn="l" fontAlgn="b"/>
                      <a:r>
                        <a:rPr lang="en-US" sz="1000" u="none" strike="noStrike">
                          <a:effectLst/>
                        </a:rPr>
                        <a:t>Contractor Conversion</a:t>
                      </a:r>
                      <a:endParaRPr lang="en-US" sz="1000" b="0" i="0" u="none" strike="noStrike">
                        <a:effectLst/>
                        <a:latin typeface="Arial" panose="020B0604020202020204" pitchFamily="34" charset="0"/>
                      </a:endParaRPr>
                    </a:p>
                  </a:txBody>
                  <a:tcPr marL="9525" marR="9525" marT="9525" marB="0"/>
                </a:tc>
                <a:extLst>
                  <a:ext uri="{0D108BD9-81ED-4DB2-BD59-A6C34878D82A}">
                    <a16:rowId xmlns:a16="http://schemas.microsoft.com/office/drawing/2014/main" val="3943703790"/>
                  </a:ext>
                </a:extLst>
              </a:tr>
              <a:tr h="311150">
                <a:tc>
                  <a:txBody>
                    <a:bodyPr/>
                    <a:lstStyle/>
                    <a:p>
                      <a:pPr algn="l" fontAlgn="b"/>
                      <a:r>
                        <a:rPr lang="en-US" sz="1000" u="none" strike="noStrike">
                          <a:effectLst/>
                        </a:rPr>
                        <a:t>Corporate Website</a:t>
                      </a:r>
                      <a:endParaRPr lang="en-US" sz="1000" b="1" i="0" u="none" strike="noStrike">
                        <a:solidFill>
                          <a:srgbClr val="000000"/>
                        </a:solidFill>
                        <a:effectLst/>
                        <a:latin typeface="Arial" panose="020B0604020202020204" pitchFamily="34" charset="0"/>
                      </a:endParaRPr>
                    </a:p>
                  </a:txBody>
                  <a:tcPr marL="9525" marR="9525" marT="9525" marB="0"/>
                </a:tc>
                <a:tc>
                  <a:txBody>
                    <a:bodyPr/>
                    <a:lstStyle/>
                    <a:p>
                      <a:pPr algn="l" fontAlgn="b"/>
                      <a:r>
                        <a:rPr lang="en-US" sz="1000" u="none" strike="noStrike">
                          <a:effectLst/>
                        </a:rPr>
                        <a:t>Corporate Website</a:t>
                      </a:r>
                      <a:endParaRPr lang="en-US" sz="1000" b="0" i="0" u="none" strike="noStrike">
                        <a:effectLst/>
                        <a:latin typeface="Arial" panose="020B0604020202020204" pitchFamily="34" charset="0"/>
                      </a:endParaRPr>
                    </a:p>
                  </a:txBody>
                  <a:tcPr marL="9525" marR="9525" marT="9525" marB="0"/>
                </a:tc>
                <a:extLst>
                  <a:ext uri="{0D108BD9-81ED-4DB2-BD59-A6C34878D82A}">
                    <a16:rowId xmlns:a16="http://schemas.microsoft.com/office/drawing/2014/main" val="3073144692"/>
                  </a:ext>
                </a:extLst>
              </a:tr>
              <a:tr h="311150">
                <a:tc>
                  <a:txBody>
                    <a:bodyPr/>
                    <a:lstStyle/>
                    <a:p>
                      <a:pPr algn="l" fontAlgn="b"/>
                      <a:r>
                        <a:rPr lang="en-US" sz="1000" u="none" strike="noStrike">
                          <a:effectLst/>
                        </a:rPr>
                        <a:t>External Event</a:t>
                      </a:r>
                      <a:endParaRPr lang="en-US" sz="1000" b="1" i="0" u="none" strike="noStrike">
                        <a:solidFill>
                          <a:srgbClr val="000000"/>
                        </a:solidFill>
                        <a:effectLst/>
                        <a:latin typeface="Arial" panose="020B0604020202020204" pitchFamily="34" charset="0"/>
                      </a:endParaRPr>
                    </a:p>
                  </a:txBody>
                  <a:tcPr marL="9525" marR="9525" marT="9525" marB="0"/>
                </a:tc>
                <a:tc>
                  <a:txBody>
                    <a:bodyPr/>
                    <a:lstStyle/>
                    <a:p>
                      <a:pPr algn="l" fontAlgn="b"/>
                      <a:r>
                        <a:rPr lang="en-US" sz="1000" u="none" strike="noStrike">
                          <a:effectLst/>
                        </a:rPr>
                        <a:t>External Event</a:t>
                      </a:r>
                      <a:endParaRPr lang="en-US" sz="1000" b="0" i="0" u="none" strike="noStrike">
                        <a:effectLst/>
                        <a:latin typeface="Arial" panose="020B0604020202020204" pitchFamily="34" charset="0"/>
                      </a:endParaRPr>
                    </a:p>
                  </a:txBody>
                  <a:tcPr marL="9525" marR="9525" marT="9525" marB="0"/>
                </a:tc>
                <a:extLst>
                  <a:ext uri="{0D108BD9-81ED-4DB2-BD59-A6C34878D82A}">
                    <a16:rowId xmlns:a16="http://schemas.microsoft.com/office/drawing/2014/main" val="740483752"/>
                  </a:ext>
                </a:extLst>
              </a:tr>
              <a:tr h="311150">
                <a:tc>
                  <a:txBody>
                    <a:bodyPr/>
                    <a:lstStyle/>
                    <a:p>
                      <a:pPr algn="l" fontAlgn="b"/>
                      <a:r>
                        <a:rPr lang="en-US" sz="1000" u="none" strike="noStrike">
                          <a:effectLst/>
                        </a:rPr>
                        <a:t>Internal</a:t>
                      </a:r>
                      <a:endParaRPr lang="en-US" sz="1000" b="1" i="0" u="none" strike="noStrike">
                        <a:solidFill>
                          <a:srgbClr val="000000"/>
                        </a:solidFill>
                        <a:effectLst/>
                        <a:latin typeface="Arial" panose="020B0604020202020204" pitchFamily="34" charset="0"/>
                      </a:endParaRPr>
                    </a:p>
                  </a:txBody>
                  <a:tcPr marL="9525" marR="9525" marT="9525" marB="0"/>
                </a:tc>
                <a:tc>
                  <a:txBody>
                    <a:bodyPr/>
                    <a:lstStyle/>
                    <a:p>
                      <a:pPr algn="l" fontAlgn="b"/>
                      <a:r>
                        <a:rPr lang="en-US" sz="1000" u="none" strike="noStrike">
                          <a:effectLst/>
                        </a:rPr>
                        <a:t>Internal</a:t>
                      </a:r>
                      <a:endParaRPr lang="en-US" sz="1000" b="0" i="0" u="none" strike="noStrike">
                        <a:effectLst/>
                        <a:latin typeface="Arial" panose="020B0604020202020204" pitchFamily="34" charset="0"/>
                      </a:endParaRPr>
                    </a:p>
                  </a:txBody>
                  <a:tcPr marL="9525" marR="9525" marT="9525" marB="0"/>
                </a:tc>
                <a:extLst>
                  <a:ext uri="{0D108BD9-81ED-4DB2-BD59-A6C34878D82A}">
                    <a16:rowId xmlns:a16="http://schemas.microsoft.com/office/drawing/2014/main" val="1490706358"/>
                  </a:ext>
                </a:extLst>
              </a:tr>
              <a:tr h="311150">
                <a:tc>
                  <a:txBody>
                    <a:bodyPr/>
                    <a:lstStyle/>
                    <a:p>
                      <a:pPr algn="l" fontAlgn="b"/>
                      <a:r>
                        <a:rPr lang="en-US" sz="1000" u="none" strike="noStrike">
                          <a:effectLst/>
                        </a:rPr>
                        <a:t>Ipsen Recruiter</a:t>
                      </a:r>
                      <a:endParaRPr lang="en-US" sz="1000" b="1" i="0" u="none" strike="noStrike">
                        <a:solidFill>
                          <a:srgbClr val="000000"/>
                        </a:solidFill>
                        <a:effectLst/>
                        <a:latin typeface="Arial" panose="020B0604020202020204" pitchFamily="34" charset="0"/>
                      </a:endParaRPr>
                    </a:p>
                  </a:txBody>
                  <a:tcPr marL="9525" marR="9525" marT="9525" marB="0"/>
                </a:tc>
                <a:tc>
                  <a:txBody>
                    <a:bodyPr/>
                    <a:lstStyle/>
                    <a:p>
                      <a:pPr algn="l" fontAlgn="b"/>
                      <a:r>
                        <a:rPr lang="en-US" sz="1000" u="none" strike="noStrike">
                          <a:effectLst/>
                        </a:rPr>
                        <a:t>Ipsen Recruiter</a:t>
                      </a:r>
                      <a:endParaRPr lang="en-US" sz="1000" b="0" i="0" u="none" strike="noStrike">
                        <a:effectLst/>
                        <a:latin typeface="Arial" panose="020B0604020202020204" pitchFamily="34" charset="0"/>
                      </a:endParaRPr>
                    </a:p>
                  </a:txBody>
                  <a:tcPr marL="9525" marR="9525" marT="9525" marB="0"/>
                </a:tc>
                <a:extLst>
                  <a:ext uri="{0D108BD9-81ED-4DB2-BD59-A6C34878D82A}">
                    <a16:rowId xmlns:a16="http://schemas.microsoft.com/office/drawing/2014/main" val="4029657826"/>
                  </a:ext>
                </a:extLst>
              </a:tr>
              <a:tr h="311150">
                <a:tc>
                  <a:txBody>
                    <a:bodyPr/>
                    <a:lstStyle/>
                    <a:p>
                      <a:pPr algn="l" fontAlgn="b"/>
                      <a:r>
                        <a:rPr lang="en-US" sz="1000" u="none" strike="noStrike">
                          <a:effectLst/>
                        </a:rPr>
                        <a:t>Job Board</a:t>
                      </a:r>
                      <a:endParaRPr lang="en-US" sz="1000" b="1" i="0" u="none" strike="noStrike">
                        <a:solidFill>
                          <a:srgbClr val="000000"/>
                        </a:solidFill>
                        <a:effectLst/>
                        <a:latin typeface="Arial" panose="020B0604020202020204" pitchFamily="34" charset="0"/>
                      </a:endParaRPr>
                    </a:p>
                  </a:txBody>
                  <a:tcPr marL="9525" marR="9525" marT="9525" marB="0"/>
                </a:tc>
                <a:tc>
                  <a:txBody>
                    <a:bodyPr/>
                    <a:lstStyle/>
                    <a:p>
                      <a:pPr algn="l" fontAlgn="b"/>
                      <a:r>
                        <a:rPr lang="en-US" sz="1000" u="none" strike="noStrike">
                          <a:effectLst/>
                        </a:rPr>
                        <a:t>Indeed / Glassdoor</a:t>
                      </a:r>
                      <a:endParaRPr lang="en-US" sz="1000" b="0" i="0" u="none" strike="noStrike">
                        <a:effectLst/>
                        <a:latin typeface="Arial" panose="020B0604020202020204" pitchFamily="34" charset="0"/>
                      </a:endParaRPr>
                    </a:p>
                  </a:txBody>
                  <a:tcPr marL="9525" marR="9525" marT="9525" marB="0"/>
                </a:tc>
                <a:extLst>
                  <a:ext uri="{0D108BD9-81ED-4DB2-BD59-A6C34878D82A}">
                    <a16:rowId xmlns:a16="http://schemas.microsoft.com/office/drawing/2014/main" val="1702459190"/>
                  </a:ext>
                </a:extLst>
              </a:tr>
              <a:tr h="311150">
                <a:tc>
                  <a:txBody>
                    <a:bodyPr/>
                    <a:lstStyle/>
                    <a:p>
                      <a:pPr algn="l" fontAlgn="b"/>
                      <a:endParaRPr lang="en-US" sz="1000" b="1" i="0" u="none" strike="noStrike">
                        <a:solidFill>
                          <a:srgbClr val="000000"/>
                        </a:solidFill>
                        <a:effectLst/>
                        <a:latin typeface="Arial" panose="020B0604020202020204" pitchFamily="34" charset="0"/>
                      </a:endParaRPr>
                    </a:p>
                  </a:txBody>
                  <a:tcPr marL="9525" marR="9525" marT="9525" marB="0"/>
                </a:tc>
                <a:tc>
                  <a:txBody>
                    <a:bodyPr/>
                    <a:lstStyle/>
                    <a:p>
                      <a:pPr algn="l" fontAlgn="b"/>
                      <a:r>
                        <a:rPr lang="en-US" sz="1000" u="none" strike="noStrike">
                          <a:effectLst/>
                        </a:rPr>
                        <a:t>JobTeaser</a:t>
                      </a:r>
                      <a:endParaRPr lang="en-US" sz="1000" b="0" i="0" u="none" strike="noStrike">
                        <a:effectLst/>
                        <a:latin typeface="Arial" panose="020B0604020202020204" pitchFamily="34" charset="0"/>
                      </a:endParaRPr>
                    </a:p>
                  </a:txBody>
                  <a:tcPr marL="9525" marR="9525" marT="9525" marB="0"/>
                </a:tc>
                <a:extLst>
                  <a:ext uri="{0D108BD9-81ED-4DB2-BD59-A6C34878D82A}">
                    <a16:rowId xmlns:a16="http://schemas.microsoft.com/office/drawing/2014/main" val="2964158936"/>
                  </a:ext>
                </a:extLst>
              </a:tr>
              <a:tr h="311150">
                <a:tc>
                  <a:txBody>
                    <a:bodyPr/>
                    <a:lstStyle/>
                    <a:p>
                      <a:pPr algn="l" fontAlgn="b"/>
                      <a:endParaRPr lang="en-US" sz="1000" b="1" i="0" u="none" strike="noStrike">
                        <a:solidFill>
                          <a:srgbClr val="000000"/>
                        </a:solidFill>
                        <a:effectLst/>
                        <a:latin typeface="Arial" panose="020B0604020202020204" pitchFamily="34" charset="0"/>
                      </a:endParaRPr>
                    </a:p>
                  </a:txBody>
                  <a:tcPr marL="9525" marR="9525" marT="9525" marB="0"/>
                </a:tc>
                <a:tc>
                  <a:txBody>
                    <a:bodyPr/>
                    <a:lstStyle/>
                    <a:p>
                      <a:pPr algn="l" fontAlgn="b"/>
                      <a:r>
                        <a:rPr lang="en-US" sz="1000" u="none" strike="noStrike">
                          <a:effectLst/>
                        </a:rPr>
                        <a:t>LinkedIn</a:t>
                      </a:r>
                      <a:endParaRPr lang="en-US" sz="1000" b="0" i="0" u="none" strike="noStrike">
                        <a:effectLst/>
                        <a:latin typeface="Arial" panose="020B0604020202020204" pitchFamily="34" charset="0"/>
                      </a:endParaRPr>
                    </a:p>
                  </a:txBody>
                  <a:tcPr marL="9525" marR="9525" marT="9525" marB="0"/>
                </a:tc>
                <a:extLst>
                  <a:ext uri="{0D108BD9-81ED-4DB2-BD59-A6C34878D82A}">
                    <a16:rowId xmlns:a16="http://schemas.microsoft.com/office/drawing/2014/main" val="2568033339"/>
                  </a:ext>
                </a:extLst>
              </a:tr>
              <a:tr h="311150">
                <a:tc>
                  <a:txBody>
                    <a:bodyPr/>
                    <a:lstStyle/>
                    <a:p>
                      <a:pPr algn="l" fontAlgn="b"/>
                      <a:endParaRPr lang="en-US" sz="1000" b="1" i="0" u="none" strike="noStrike">
                        <a:solidFill>
                          <a:srgbClr val="000000"/>
                        </a:solidFill>
                        <a:effectLst/>
                        <a:latin typeface="Arial" panose="020B0604020202020204" pitchFamily="34" charset="0"/>
                      </a:endParaRPr>
                    </a:p>
                  </a:txBody>
                  <a:tcPr marL="9525" marR="9525" marT="9525" marB="0"/>
                </a:tc>
                <a:tc>
                  <a:txBody>
                    <a:bodyPr/>
                    <a:lstStyle/>
                    <a:p>
                      <a:pPr algn="l" fontAlgn="b"/>
                      <a:r>
                        <a:rPr lang="en-US" sz="1000" u="none" strike="noStrike">
                          <a:effectLst/>
                        </a:rPr>
                        <a:t>Other Job Board</a:t>
                      </a:r>
                      <a:endParaRPr lang="en-US" sz="1000" b="0" i="0" u="none" strike="noStrike">
                        <a:effectLst/>
                        <a:latin typeface="Arial" panose="020B0604020202020204" pitchFamily="34" charset="0"/>
                      </a:endParaRPr>
                    </a:p>
                  </a:txBody>
                  <a:tcPr marL="9525" marR="9525" marT="9525" marB="0"/>
                </a:tc>
                <a:extLst>
                  <a:ext uri="{0D108BD9-81ED-4DB2-BD59-A6C34878D82A}">
                    <a16:rowId xmlns:a16="http://schemas.microsoft.com/office/drawing/2014/main" val="1704345996"/>
                  </a:ext>
                </a:extLst>
              </a:tr>
              <a:tr h="311150">
                <a:tc>
                  <a:txBody>
                    <a:bodyPr/>
                    <a:lstStyle/>
                    <a:p>
                      <a:pPr algn="l" fontAlgn="b"/>
                      <a:r>
                        <a:rPr lang="en-US" sz="1000" u="none" strike="noStrike">
                          <a:effectLst/>
                        </a:rPr>
                        <a:t>Recruiting Agency</a:t>
                      </a:r>
                      <a:endParaRPr lang="en-US" sz="1000" b="1" i="0" u="none" strike="noStrike">
                        <a:solidFill>
                          <a:srgbClr val="000000"/>
                        </a:solidFill>
                        <a:effectLst/>
                        <a:latin typeface="Arial" panose="020B0604020202020204" pitchFamily="34" charset="0"/>
                      </a:endParaRPr>
                    </a:p>
                  </a:txBody>
                  <a:tcPr marL="9525" marR="9525" marT="9525" marB="0"/>
                </a:tc>
                <a:tc>
                  <a:txBody>
                    <a:bodyPr/>
                    <a:lstStyle/>
                    <a:p>
                      <a:pPr algn="l" fontAlgn="b"/>
                      <a:r>
                        <a:rPr lang="fr-FR" sz="1000" b="0" i="1" u="none" strike="noStrike">
                          <a:effectLst/>
                          <a:highlight>
                            <a:srgbClr val="FFFF00"/>
                          </a:highlight>
                          <a:latin typeface="Arial" panose="020B0604020202020204" pitchFamily="34" charset="0"/>
                        </a:rPr>
                        <a:t>Pending PSL review</a:t>
                      </a:r>
                      <a:endParaRPr lang="en-US" sz="1000" b="0" i="1" u="none" strike="noStrike">
                        <a:effectLst/>
                        <a:highlight>
                          <a:srgbClr val="FFFF00"/>
                        </a:highlight>
                        <a:latin typeface="Arial" panose="020B0604020202020204" pitchFamily="34" charset="0"/>
                      </a:endParaRPr>
                    </a:p>
                  </a:txBody>
                  <a:tcPr marL="9525" marR="9525" marT="9525" marB="0"/>
                </a:tc>
                <a:extLst>
                  <a:ext uri="{0D108BD9-81ED-4DB2-BD59-A6C34878D82A}">
                    <a16:rowId xmlns:a16="http://schemas.microsoft.com/office/drawing/2014/main" val="2904611838"/>
                  </a:ext>
                </a:extLst>
              </a:tr>
              <a:tr h="311150">
                <a:tc>
                  <a:txBody>
                    <a:bodyPr/>
                    <a:lstStyle/>
                    <a:p>
                      <a:pPr algn="l" fontAlgn="b"/>
                      <a:r>
                        <a:rPr lang="en-US" sz="1000" u="none" strike="noStrike">
                          <a:effectLst/>
                        </a:rPr>
                        <a:t>Referral</a:t>
                      </a:r>
                      <a:endParaRPr lang="en-US" sz="1000" b="1" i="0" u="none" strike="noStrike">
                        <a:solidFill>
                          <a:srgbClr val="000000"/>
                        </a:solidFill>
                        <a:effectLst/>
                        <a:latin typeface="Arial" panose="020B0604020202020204" pitchFamily="34" charset="0"/>
                      </a:endParaRPr>
                    </a:p>
                  </a:txBody>
                  <a:tcPr marL="9525" marR="9525" marT="9525" marB="0"/>
                </a:tc>
                <a:tc>
                  <a:txBody>
                    <a:bodyPr/>
                    <a:lstStyle/>
                    <a:p>
                      <a:pPr algn="l" fontAlgn="b"/>
                      <a:r>
                        <a:rPr lang="en-US" sz="1000" u="none" strike="noStrike">
                          <a:effectLst/>
                        </a:rPr>
                        <a:t>Employee Referral</a:t>
                      </a:r>
                      <a:endParaRPr lang="en-US" sz="1000" b="0" i="0" u="none" strike="noStrike">
                        <a:effectLst/>
                        <a:latin typeface="Arial" panose="020B0604020202020204" pitchFamily="34" charset="0"/>
                      </a:endParaRPr>
                    </a:p>
                  </a:txBody>
                  <a:tcPr marL="9525" marR="9525" marT="9525" marB="0"/>
                </a:tc>
                <a:extLst>
                  <a:ext uri="{0D108BD9-81ED-4DB2-BD59-A6C34878D82A}">
                    <a16:rowId xmlns:a16="http://schemas.microsoft.com/office/drawing/2014/main" val="2759508999"/>
                  </a:ext>
                </a:extLst>
              </a:tr>
            </a:tbl>
          </a:graphicData>
        </a:graphic>
      </p:graphicFrame>
      <p:sp>
        <p:nvSpPr>
          <p:cNvPr id="2" name="Content Placeholder 6">
            <a:extLst>
              <a:ext uri="{FF2B5EF4-FFF2-40B4-BE49-F238E27FC236}">
                <a16:creationId xmlns:a16="http://schemas.microsoft.com/office/drawing/2014/main" id="{DE50C129-7927-8AD0-5044-8A28CD4A8485}"/>
              </a:ext>
            </a:extLst>
          </p:cNvPr>
          <p:cNvSpPr txBox="1">
            <a:spLocks/>
          </p:cNvSpPr>
          <p:nvPr/>
        </p:nvSpPr>
        <p:spPr>
          <a:xfrm>
            <a:off x="6286499" y="3133725"/>
            <a:ext cx="3959613" cy="1277784"/>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Lato" panose="020F0502020204030203" pitchFamily="34" charset="77"/>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600" b="0" i="0" kern="1200">
                <a:solidFill>
                  <a:schemeClr val="tx1"/>
                </a:solidFill>
                <a:latin typeface="Lato" panose="020F0502020204030203" pitchFamily="34" charset="77"/>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400" b="0" i="0" kern="1200">
                <a:solidFill>
                  <a:schemeClr val="tx1"/>
                </a:solidFill>
                <a:latin typeface="Lato" panose="020F0502020204030203" pitchFamily="34" charset="77"/>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200" b="0" i="0" kern="1200">
                <a:solidFill>
                  <a:schemeClr val="tx1"/>
                </a:solidFill>
                <a:latin typeface="Lato" panose="020F0502020204030203" pitchFamily="34" charset="77"/>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200" b="0" i="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a:t>The </a:t>
            </a:r>
            <a:r>
              <a:rPr lang="fr-FR" err="1"/>
              <a:t>list</a:t>
            </a:r>
            <a:r>
              <a:rPr lang="fr-FR"/>
              <a:t> of </a:t>
            </a:r>
            <a:r>
              <a:rPr lang="fr-FR" err="1"/>
              <a:t>Recruiting</a:t>
            </a:r>
            <a:r>
              <a:rPr lang="fr-FR"/>
              <a:t> </a:t>
            </a:r>
            <a:r>
              <a:rPr lang="fr-FR" err="1"/>
              <a:t>agencies</a:t>
            </a:r>
            <a:r>
              <a:rPr lang="fr-FR"/>
              <a:t> </a:t>
            </a:r>
            <a:r>
              <a:rPr lang="fr-FR" err="1"/>
              <a:t>will</a:t>
            </a:r>
            <a:r>
              <a:rPr lang="fr-FR"/>
              <a:t> </a:t>
            </a:r>
            <a:r>
              <a:rPr lang="fr-FR" err="1"/>
              <a:t>be</a:t>
            </a:r>
            <a:r>
              <a:rPr lang="fr-FR"/>
              <a:t> </a:t>
            </a:r>
            <a:r>
              <a:rPr lang="fr-FR" err="1"/>
              <a:t>updated</a:t>
            </a:r>
            <a:r>
              <a:rPr lang="fr-FR"/>
              <a:t> </a:t>
            </a:r>
            <a:r>
              <a:rPr lang="fr-FR" err="1"/>
              <a:t>with</a:t>
            </a:r>
            <a:r>
              <a:rPr lang="fr-FR"/>
              <a:t> the </a:t>
            </a:r>
            <a:r>
              <a:rPr lang="fr-FR" err="1"/>
              <a:t>outcomes</a:t>
            </a:r>
            <a:r>
              <a:rPr lang="fr-FR"/>
              <a:t> of the PSL </a:t>
            </a:r>
            <a:r>
              <a:rPr lang="fr-FR" err="1"/>
              <a:t>review</a:t>
            </a:r>
            <a:r>
              <a:rPr lang="fr-FR"/>
              <a:t>.</a:t>
            </a:r>
          </a:p>
        </p:txBody>
      </p:sp>
    </p:spTree>
    <p:extLst>
      <p:ext uri="{BB962C8B-B14F-4D97-AF65-F5344CB8AC3E}">
        <p14:creationId xmlns:p14="http://schemas.microsoft.com/office/powerpoint/2010/main" val="31020885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73667-362B-D49D-6C00-6036988EBC28}"/>
              </a:ext>
            </a:extLst>
          </p:cNvPr>
          <p:cNvSpPr>
            <a:spLocks noGrp="1"/>
          </p:cNvSpPr>
          <p:nvPr>
            <p:ph type="title"/>
          </p:nvPr>
        </p:nvSpPr>
        <p:spPr/>
        <p:txBody>
          <a:bodyPr/>
          <a:lstStyle/>
          <a:p>
            <a:r>
              <a:rPr lang="fr-FR" err="1"/>
              <a:t>Recruiting</a:t>
            </a:r>
            <a:r>
              <a:rPr lang="fr-FR"/>
              <a:t> sources</a:t>
            </a:r>
            <a:endParaRPr lang="en-US"/>
          </a:p>
        </p:txBody>
      </p:sp>
      <p:sp>
        <p:nvSpPr>
          <p:cNvPr id="7" name="Content Placeholder 6">
            <a:extLst>
              <a:ext uri="{FF2B5EF4-FFF2-40B4-BE49-F238E27FC236}">
                <a16:creationId xmlns:a16="http://schemas.microsoft.com/office/drawing/2014/main" id="{16F0D44C-83E1-4F7B-4AF4-C3CF443A6A29}"/>
              </a:ext>
            </a:extLst>
          </p:cNvPr>
          <p:cNvSpPr>
            <a:spLocks noGrp="1"/>
          </p:cNvSpPr>
          <p:nvPr>
            <p:ph idx="1"/>
          </p:nvPr>
        </p:nvSpPr>
        <p:spPr>
          <a:xfrm>
            <a:off x="7581899" y="2922023"/>
            <a:ext cx="3959613" cy="1965018"/>
          </a:xfrm>
        </p:spPr>
        <p:txBody>
          <a:bodyPr/>
          <a:lstStyle/>
          <a:p>
            <a:r>
              <a:rPr lang="fr-FR">
                <a:solidFill>
                  <a:schemeClr val="tx1"/>
                </a:solidFill>
              </a:rPr>
              <a:t>Sources are </a:t>
            </a:r>
            <a:r>
              <a:rPr lang="fr-FR" err="1">
                <a:solidFill>
                  <a:schemeClr val="tx1"/>
                </a:solidFill>
              </a:rPr>
              <a:t>now</a:t>
            </a:r>
            <a:r>
              <a:rPr lang="fr-FR">
                <a:solidFill>
                  <a:schemeClr val="tx1"/>
                </a:solidFill>
              </a:rPr>
              <a:t> </a:t>
            </a:r>
            <a:r>
              <a:rPr lang="fr-FR" err="1">
                <a:solidFill>
                  <a:schemeClr val="tx1"/>
                </a:solidFill>
              </a:rPr>
              <a:t>grouped</a:t>
            </a:r>
            <a:r>
              <a:rPr lang="fr-FR">
                <a:solidFill>
                  <a:schemeClr val="tx1"/>
                </a:solidFill>
              </a:rPr>
              <a:t> by </a:t>
            </a:r>
            <a:r>
              <a:rPr lang="fr-FR" err="1">
                <a:solidFill>
                  <a:schemeClr val="tx1"/>
                </a:solidFill>
              </a:rPr>
              <a:t>category</a:t>
            </a:r>
            <a:r>
              <a:rPr lang="fr-FR">
                <a:solidFill>
                  <a:schemeClr val="tx1"/>
                </a:solidFill>
              </a:rPr>
              <a:t> to </a:t>
            </a:r>
            <a:r>
              <a:rPr lang="fr-FR" err="1">
                <a:solidFill>
                  <a:schemeClr val="tx1"/>
                </a:solidFill>
              </a:rPr>
              <a:t>improve</a:t>
            </a:r>
            <a:r>
              <a:rPr lang="fr-FR">
                <a:solidFill>
                  <a:schemeClr val="tx1"/>
                </a:solidFill>
              </a:rPr>
              <a:t> the candidate </a:t>
            </a:r>
            <a:r>
              <a:rPr lang="fr-FR" err="1">
                <a:solidFill>
                  <a:schemeClr val="tx1"/>
                </a:solidFill>
              </a:rPr>
              <a:t>experience</a:t>
            </a:r>
            <a:r>
              <a:rPr lang="fr-FR">
                <a:solidFill>
                  <a:schemeClr val="tx1"/>
                </a:solidFill>
              </a:rPr>
              <a:t>.</a:t>
            </a:r>
          </a:p>
          <a:p>
            <a:r>
              <a:rPr lang="fr-FR" err="1">
                <a:solidFill>
                  <a:schemeClr val="tx1"/>
                </a:solidFill>
              </a:rPr>
              <a:t>Autotracking</a:t>
            </a:r>
            <a:r>
              <a:rPr lang="fr-FR">
                <a:solidFill>
                  <a:schemeClr val="tx1"/>
                </a:solidFill>
              </a:rPr>
              <a:t> </a:t>
            </a:r>
            <a:r>
              <a:rPr lang="fr-FR" err="1">
                <a:solidFill>
                  <a:schemeClr val="tx1"/>
                </a:solidFill>
              </a:rPr>
              <a:t>is</a:t>
            </a:r>
            <a:r>
              <a:rPr lang="fr-FR">
                <a:solidFill>
                  <a:schemeClr val="tx1"/>
                </a:solidFill>
              </a:rPr>
              <a:t> </a:t>
            </a:r>
            <a:r>
              <a:rPr lang="fr-FR" err="1">
                <a:solidFill>
                  <a:schemeClr val="tx1"/>
                </a:solidFill>
              </a:rPr>
              <a:t>available</a:t>
            </a:r>
            <a:r>
              <a:rPr lang="fr-FR">
                <a:solidFill>
                  <a:schemeClr val="tx1"/>
                </a:solidFill>
              </a:rPr>
              <a:t> for the job </a:t>
            </a:r>
            <a:r>
              <a:rPr lang="fr-FR" err="1">
                <a:solidFill>
                  <a:schemeClr val="tx1"/>
                </a:solidFill>
              </a:rPr>
              <a:t>boards</a:t>
            </a:r>
            <a:r>
              <a:rPr lang="fr-FR">
                <a:solidFill>
                  <a:schemeClr val="tx1"/>
                </a:solidFill>
              </a:rPr>
              <a:t> LinkedIn, Indeed / </a:t>
            </a:r>
            <a:r>
              <a:rPr lang="fr-FR" err="1">
                <a:solidFill>
                  <a:schemeClr val="tx1"/>
                </a:solidFill>
              </a:rPr>
              <a:t>Glassdoor</a:t>
            </a:r>
            <a:r>
              <a:rPr lang="fr-FR">
                <a:solidFill>
                  <a:schemeClr val="tx1"/>
                </a:solidFill>
              </a:rPr>
              <a:t> and </a:t>
            </a:r>
            <a:r>
              <a:rPr lang="fr-FR" err="1">
                <a:solidFill>
                  <a:schemeClr val="tx1"/>
                </a:solidFill>
              </a:rPr>
              <a:t>JobTeaser</a:t>
            </a:r>
            <a:r>
              <a:rPr lang="fr-FR">
                <a:solidFill>
                  <a:schemeClr val="tx1"/>
                </a:solidFill>
              </a:rPr>
              <a:t>.</a:t>
            </a:r>
          </a:p>
        </p:txBody>
      </p:sp>
      <p:sp>
        <p:nvSpPr>
          <p:cNvPr id="4" name="Slide Number Placeholder 3">
            <a:extLst>
              <a:ext uri="{FF2B5EF4-FFF2-40B4-BE49-F238E27FC236}">
                <a16:creationId xmlns:a16="http://schemas.microsoft.com/office/drawing/2014/main" id="{16DF4FCC-14C5-00DE-0779-C40D850E2B8C}"/>
              </a:ext>
            </a:extLst>
          </p:cNvPr>
          <p:cNvSpPr>
            <a:spLocks noGrp="1"/>
          </p:cNvSpPr>
          <p:nvPr>
            <p:ph type="sldNum" sz="quarter" idx="4"/>
          </p:nvPr>
        </p:nvSpPr>
        <p:spPr/>
        <p:txBody>
          <a:bodyPr/>
          <a:lstStyle/>
          <a:p>
            <a:fld id="{E10C01DA-1839-A04C-8248-DFDB2C2EF3A7}" type="slidenum">
              <a:rPr lang="en-US" smtClean="0"/>
              <a:pPr/>
              <a:t>38</a:t>
            </a:fld>
            <a:endParaRPr lang="en-US"/>
          </a:p>
        </p:txBody>
      </p:sp>
      <p:sp>
        <p:nvSpPr>
          <p:cNvPr id="3" name="Text Placeholder 2">
            <a:extLst>
              <a:ext uri="{FF2B5EF4-FFF2-40B4-BE49-F238E27FC236}">
                <a16:creationId xmlns:a16="http://schemas.microsoft.com/office/drawing/2014/main" id="{C4604E77-C7EA-C65F-BC32-3F08772E280B}"/>
              </a:ext>
            </a:extLst>
          </p:cNvPr>
          <p:cNvSpPr>
            <a:spLocks noGrp="1"/>
          </p:cNvSpPr>
          <p:nvPr>
            <p:ph type="body" sz="quarter" idx="10"/>
          </p:nvPr>
        </p:nvSpPr>
        <p:spPr/>
        <p:txBody>
          <a:bodyPr/>
          <a:lstStyle/>
          <a:p>
            <a:r>
              <a:rPr lang="fr-FR"/>
              <a:t>Candidate </a:t>
            </a:r>
            <a:r>
              <a:rPr lang="fr-FR" err="1"/>
              <a:t>view</a:t>
            </a:r>
            <a:r>
              <a:rPr lang="fr-FR"/>
              <a:t> on the </a:t>
            </a:r>
            <a:r>
              <a:rPr lang="fr-FR" err="1"/>
              <a:t>external</a:t>
            </a:r>
            <a:r>
              <a:rPr lang="fr-FR"/>
              <a:t> </a:t>
            </a:r>
            <a:r>
              <a:rPr lang="fr-FR" err="1"/>
              <a:t>career</a:t>
            </a:r>
            <a:r>
              <a:rPr lang="fr-FR"/>
              <a:t> site</a:t>
            </a:r>
            <a:endParaRPr lang="en-US"/>
          </a:p>
        </p:txBody>
      </p:sp>
      <p:sp>
        <p:nvSpPr>
          <p:cNvPr id="5" name="Text Placeholder 4">
            <a:extLst>
              <a:ext uri="{FF2B5EF4-FFF2-40B4-BE49-F238E27FC236}">
                <a16:creationId xmlns:a16="http://schemas.microsoft.com/office/drawing/2014/main" id="{6C614466-8B03-10F0-440F-3D2027552C4D}"/>
              </a:ext>
            </a:extLst>
          </p:cNvPr>
          <p:cNvSpPr>
            <a:spLocks noGrp="1"/>
          </p:cNvSpPr>
          <p:nvPr>
            <p:ph type="body" sz="quarter" idx="12"/>
          </p:nvPr>
        </p:nvSpPr>
        <p:spPr/>
        <p:txBody>
          <a:bodyPr/>
          <a:lstStyle/>
          <a:p>
            <a:endParaRPr lang="en-US"/>
          </a:p>
        </p:txBody>
      </p:sp>
      <p:pic>
        <p:nvPicPr>
          <p:cNvPr id="2050" name="Picture 8">
            <a:extLst>
              <a:ext uri="{FF2B5EF4-FFF2-40B4-BE49-F238E27FC236}">
                <a16:creationId xmlns:a16="http://schemas.microsoft.com/office/drawing/2014/main" id="{7E6CCFC9-77FB-FA4C-B1A2-DF29130476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492" y="1867985"/>
            <a:ext cx="5584508" cy="3572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9">
            <a:extLst>
              <a:ext uri="{FF2B5EF4-FFF2-40B4-BE49-F238E27FC236}">
                <a16:creationId xmlns:a16="http://schemas.microsoft.com/office/drawing/2014/main" id="{6C060A9F-D408-20EF-E042-3C18231E865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6502"/>
          <a:stretch/>
        </p:blipFill>
        <p:spPr bwMode="auto">
          <a:xfrm>
            <a:off x="4025658" y="2803252"/>
            <a:ext cx="3356217"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20012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F697F-4534-E5F0-5FA1-D1747AFF15CE}"/>
              </a:ext>
            </a:extLst>
          </p:cNvPr>
          <p:cNvSpPr>
            <a:spLocks noGrp="1"/>
          </p:cNvSpPr>
          <p:nvPr>
            <p:ph type="title"/>
          </p:nvPr>
        </p:nvSpPr>
        <p:spPr/>
        <p:txBody>
          <a:bodyPr/>
          <a:lstStyle/>
          <a:p>
            <a:r>
              <a:rPr lang="fr-FR"/>
              <a:t>Source of </a:t>
            </a:r>
            <a:r>
              <a:rPr lang="fr-FR" err="1"/>
              <a:t>Hires</a:t>
            </a:r>
            <a:r>
              <a:rPr lang="fr-FR"/>
              <a:t> </a:t>
            </a:r>
            <a:r>
              <a:rPr lang="fr-FR" err="1"/>
              <a:t>available</a:t>
            </a:r>
            <a:r>
              <a:rPr lang="fr-FR"/>
              <a:t> in HR Insights</a:t>
            </a:r>
            <a:endParaRPr lang="en-US"/>
          </a:p>
        </p:txBody>
      </p:sp>
      <p:sp>
        <p:nvSpPr>
          <p:cNvPr id="3" name="Slide Number Placeholder 2">
            <a:extLst>
              <a:ext uri="{FF2B5EF4-FFF2-40B4-BE49-F238E27FC236}">
                <a16:creationId xmlns:a16="http://schemas.microsoft.com/office/drawing/2014/main" id="{42BF7C46-5A22-9B84-69E5-19CE7C4AEDBB}"/>
              </a:ext>
            </a:extLst>
          </p:cNvPr>
          <p:cNvSpPr>
            <a:spLocks noGrp="1"/>
          </p:cNvSpPr>
          <p:nvPr>
            <p:ph type="sldNum" sz="quarter" idx="4"/>
          </p:nvPr>
        </p:nvSpPr>
        <p:spPr/>
        <p:txBody>
          <a:bodyPr/>
          <a:lstStyle/>
          <a:p>
            <a:fld id="{E10C01DA-1839-A04C-8248-DFDB2C2EF3A7}" type="slidenum">
              <a:rPr lang="en-US" smtClean="0"/>
              <a:pPr/>
              <a:t>39</a:t>
            </a:fld>
            <a:endParaRPr lang="en-US"/>
          </a:p>
        </p:txBody>
      </p:sp>
      <p:sp>
        <p:nvSpPr>
          <p:cNvPr id="9" name="Text Placeholder 8">
            <a:extLst>
              <a:ext uri="{FF2B5EF4-FFF2-40B4-BE49-F238E27FC236}">
                <a16:creationId xmlns:a16="http://schemas.microsoft.com/office/drawing/2014/main" id="{C8037855-92E2-A89C-D3D0-BAD6819A83EE}"/>
              </a:ext>
            </a:extLst>
          </p:cNvPr>
          <p:cNvSpPr>
            <a:spLocks noGrp="1"/>
          </p:cNvSpPr>
          <p:nvPr>
            <p:ph type="body" sz="quarter" idx="10"/>
          </p:nvPr>
        </p:nvSpPr>
        <p:spPr/>
        <p:txBody>
          <a:bodyPr/>
          <a:lstStyle/>
          <a:p>
            <a:r>
              <a:rPr lang="fr-FR"/>
              <a:t>Talent Acquisition Job Req – Accepted JR</a:t>
            </a:r>
            <a:endParaRPr lang="en-US"/>
          </a:p>
        </p:txBody>
      </p:sp>
      <p:sp>
        <p:nvSpPr>
          <p:cNvPr id="10" name="Text Placeholder 9">
            <a:extLst>
              <a:ext uri="{FF2B5EF4-FFF2-40B4-BE49-F238E27FC236}">
                <a16:creationId xmlns:a16="http://schemas.microsoft.com/office/drawing/2014/main" id="{DDEFB2DA-7B5D-4AA0-27D9-89453E5A3A39}"/>
              </a:ext>
            </a:extLst>
          </p:cNvPr>
          <p:cNvSpPr>
            <a:spLocks noGrp="1"/>
          </p:cNvSpPr>
          <p:nvPr>
            <p:ph type="body" sz="quarter" idx="12"/>
          </p:nvPr>
        </p:nvSpPr>
        <p:spPr/>
        <p:txBody>
          <a:bodyPr/>
          <a:lstStyle/>
          <a:p>
            <a:endParaRPr lang="en-US"/>
          </a:p>
        </p:txBody>
      </p:sp>
      <p:pic>
        <p:nvPicPr>
          <p:cNvPr id="7" name="Picture 6">
            <a:extLst>
              <a:ext uri="{FF2B5EF4-FFF2-40B4-BE49-F238E27FC236}">
                <a16:creationId xmlns:a16="http://schemas.microsoft.com/office/drawing/2014/main" id="{6BA992D2-D5CB-37FB-021A-FC814D197D06}"/>
              </a:ext>
            </a:extLst>
          </p:cNvPr>
          <p:cNvPicPr>
            <a:picLocks noChangeAspect="1"/>
          </p:cNvPicPr>
          <p:nvPr/>
        </p:nvPicPr>
        <p:blipFill>
          <a:blip r:embed="rId2"/>
          <a:stretch>
            <a:fillRect/>
          </a:stretch>
        </p:blipFill>
        <p:spPr>
          <a:xfrm>
            <a:off x="742471" y="2129948"/>
            <a:ext cx="5591955" cy="3419952"/>
          </a:xfrm>
          <a:prstGeom prst="rect">
            <a:avLst/>
          </a:prstGeom>
        </p:spPr>
      </p:pic>
      <p:sp>
        <p:nvSpPr>
          <p:cNvPr id="11" name="Content Placeholder 6">
            <a:extLst>
              <a:ext uri="{FF2B5EF4-FFF2-40B4-BE49-F238E27FC236}">
                <a16:creationId xmlns:a16="http://schemas.microsoft.com/office/drawing/2014/main" id="{A5A279CD-9D15-70E3-66FB-A38034AF3CE6}"/>
              </a:ext>
            </a:extLst>
          </p:cNvPr>
          <p:cNvSpPr>
            <a:spLocks noGrp="1"/>
          </p:cNvSpPr>
          <p:nvPr>
            <p:ph idx="1"/>
          </p:nvPr>
        </p:nvSpPr>
        <p:spPr>
          <a:xfrm>
            <a:off x="6953250" y="2932985"/>
            <a:ext cx="4587875" cy="1077039"/>
          </a:xfrm>
        </p:spPr>
        <p:txBody>
          <a:bodyPr/>
          <a:lstStyle/>
          <a:p>
            <a:r>
              <a:rPr lang="fr-FR">
                <a:solidFill>
                  <a:schemeClr val="tx1"/>
                </a:solidFill>
              </a:rPr>
              <a:t>Inactive sources </a:t>
            </a:r>
            <a:r>
              <a:rPr lang="fr-FR" err="1">
                <a:solidFill>
                  <a:schemeClr val="tx1"/>
                </a:solidFill>
              </a:rPr>
              <a:t>still</a:t>
            </a:r>
            <a:r>
              <a:rPr lang="fr-FR">
                <a:solidFill>
                  <a:schemeClr val="tx1"/>
                </a:solidFill>
              </a:rPr>
              <a:t> </a:t>
            </a:r>
            <a:r>
              <a:rPr lang="fr-FR" err="1">
                <a:solidFill>
                  <a:schemeClr val="tx1"/>
                </a:solidFill>
              </a:rPr>
              <a:t>appear</a:t>
            </a:r>
            <a:r>
              <a:rPr lang="fr-FR">
                <a:solidFill>
                  <a:schemeClr val="tx1"/>
                </a:solidFill>
              </a:rPr>
              <a:t> </a:t>
            </a:r>
            <a:r>
              <a:rPr lang="fr-FR" err="1">
                <a:solidFill>
                  <a:schemeClr val="tx1"/>
                </a:solidFill>
              </a:rPr>
              <a:t>because</a:t>
            </a:r>
            <a:r>
              <a:rPr lang="fr-FR">
                <a:solidFill>
                  <a:schemeClr val="tx1"/>
                </a:solidFill>
              </a:rPr>
              <a:t> job </a:t>
            </a:r>
            <a:r>
              <a:rPr lang="fr-FR" err="1">
                <a:solidFill>
                  <a:schemeClr val="tx1"/>
                </a:solidFill>
              </a:rPr>
              <a:t>requisitions</a:t>
            </a:r>
            <a:r>
              <a:rPr lang="fr-FR">
                <a:solidFill>
                  <a:schemeClr val="tx1"/>
                </a:solidFill>
              </a:rPr>
              <a:t> </a:t>
            </a:r>
            <a:r>
              <a:rPr lang="fr-FR" err="1">
                <a:solidFill>
                  <a:schemeClr val="tx1"/>
                </a:solidFill>
              </a:rPr>
              <a:t>with</a:t>
            </a:r>
            <a:r>
              <a:rPr lang="fr-FR">
                <a:solidFill>
                  <a:schemeClr val="tx1"/>
                </a:solidFill>
              </a:rPr>
              <a:t> candidates </a:t>
            </a:r>
            <a:r>
              <a:rPr lang="fr-FR" err="1">
                <a:solidFill>
                  <a:schemeClr val="tx1"/>
                </a:solidFill>
              </a:rPr>
              <a:t>coming</a:t>
            </a:r>
            <a:r>
              <a:rPr lang="fr-FR">
                <a:solidFill>
                  <a:schemeClr val="tx1"/>
                </a:solidFill>
              </a:rPr>
              <a:t> </a:t>
            </a:r>
            <a:r>
              <a:rPr lang="fr-FR" err="1">
                <a:solidFill>
                  <a:schemeClr val="tx1"/>
                </a:solidFill>
              </a:rPr>
              <a:t>from</a:t>
            </a:r>
            <a:r>
              <a:rPr lang="fr-FR">
                <a:solidFill>
                  <a:schemeClr val="tx1"/>
                </a:solidFill>
              </a:rPr>
              <a:t> </a:t>
            </a:r>
            <a:r>
              <a:rPr lang="fr-FR" err="1">
                <a:solidFill>
                  <a:schemeClr val="tx1"/>
                </a:solidFill>
              </a:rPr>
              <a:t>inactivated</a:t>
            </a:r>
            <a:r>
              <a:rPr lang="fr-FR">
                <a:solidFill>
                  <a:schemeClr val="tx1"/>
                </a:solidFill>
              </a:rPr>
              <a:t> sources are </a:t>
            </a:r>
            <a:r>
              <a:rPr lang="fr-FR" err="1">
                <a:solidFill>
                  <a:schemeClr val="tx1"/>
                </a:solidFill>
              </a:rPr>
              <a:t>hired</a:t>
            </a:r>
            <a:r>
              <a:rPr lang="fr-FR">
                <a:solidFill>
                  <a:schemeClr val="tx1"/>
                </a:solidFill>
              </a:rPr>
              <a:t> on job </a:t>
            </a:r>
            <a:r>
              <a:rPr lang="fr-FR" err="1">
                <a:solidFill>
                  <a:schemeClr val="tx1"/>
                </a:solidFill>
              </a:rPr>
              <a:t>requisitions</a:t>
            </a:r>
            <a:endParaRPr lang="fr-FR">
              <a:solidFill>
                <a:schemeClr val="tx1"/>
              </a:solidFill>
            </a:endParaRPr>
          </a:p>
        </p:txBody>
      </p:sp>
    </p:spTree>
    <p:extLst>
      <p:ext uri="{BB962C8B-B14F-4D97-AF65-F5344CB8AC3E}">
        <p14:creationId xmlns:p14="http://schemas.microsoft.com/office/powerpoint/2010/main" val="1784732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1B4F80-32E5-B7F2-6D72-ED8E0C9E02F3}"/>
              </a:ext>
            </a:extLst>
          </p:cNvPr>
          <p:cNvPicPr>
            <a:picLocks noChangeAspect="1"/>
          </p:cNvPicPr>
          <p:nvPr/>
        </p:nvPicPr>
        <p:blipFill rotWithShape="1">
          <a:blip r:embed="rId3"/>
          <a:srcRect b="9167"/>
          <a:stretch/>
        </p:blipFill>
        <p:spPr>
          <a:xfrm>
            <a:off x="21549" y="266700"/>
            <a:ext cx="12148901" cy="6229350"/>
          </a:xfrm>
          <a:prstGeom prst="rect">
            <a:avLst/>
          </a:prstGeom>
        </p:spPr>
      </p:pic>
      <p:sp>
        <p:nvSpPr>
          <p:cNvPr id="4" name="Rectangle 3">
            <a:extLst>
              <a:ext uri="{FF2B5EF4-FFF2-40B4-BE49-F238E27FC236}">
                <a16:creationId xmlns:a16="http://schemas.microsoft.com/office/drawing/2014/main" id="{FA030DD5-8FB1-AC93-1232-985C22979CA6}"/>
              </a:ext>
            </a:extLst>
          </p:cNvPr>
          <p:cNvSpPr/>
          <p:nvPr/>
        </p:nvSpPr>
        <p:spPr>
          <a:xfrm>
            <a:off x="8791575" y="409575"/>
            <a:ext cx="1162050" cy="352425"/>
          </a:xfrm>
          <a:prstGeom prst="rect">
            <a:avLst/>
          </a:prstGeom>
          <a:noFill/>
          <a:ln w="28575"/>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5" name="TextBox 4">
            <a:extLst>
              <a:ext uri="{FF2B5EF4-FFF2-40B4-BE49-F238E27FC236}">
                <a16:creationId xmlns:a16="http://schemas.microsoft.com/office/drawing/2014/main" id="{A259A142-10D4-D16B-9B85-ADF1239D426D}"/>
              </a:ext>
            </a:extLst>
          </p:cNvPr>
          <p:cNvSpPr txBox="1"/>
          <p:nvPr/>
        </p:nvSpPr>
        <p:spPr>
          <a:xfrm>
            <a:off x="8201025" y="0"/>
            <a:ext cx="3133725" cy="276999"/>
          </a:xfrm>
          <a:prstGeom prst="rect">
            <a:avLst/>
          </a:prstGeom>
          <a:noFill/>
        </p:spPr>
        <p:txBody>
          <a:bodyPr wrap="square">
            <a:spAutoFit/>
          </a:bodyPr>
          <a:lstStyle/>
          <a:p>
            <a:r>
              <a:rPr lang="fr-FR" sz="1200">
                <a:solidFill>
                  <a:schemeClr val="accent4"/>
                </a:solidFill>
              </a:rPr>
              <a:t>To the Ipsen </a:t>
            </a:r>
            <a:r>
              <a:rPr lang="fr-FR" sz="1200" err="1">
                <a:solidFill>
                  <a:schemeClr val="accent4"/>
                </a:solidFill>
              </a:rPr>
              <a:t>Corporate</a:t>
            </a:r>
            <a:r>
              <a:rPr lang="fr-FR" sz="1200">
                <a:solidFill>
                  <a:schemeClr val="accent4"/>
                </a:solidFill>
              </a:rPr>
              <a:t> </a:t>
            </a:r>
            <a:r>
              <a:rPr lang="fr-FR" sz="1200" err="1">
                <a:solidFill>
                  <a:schemeClr val="accent4"/>
                </a:solidFill>
              </a:rPr>
              <a:t>website</a:t>
            </a:r>
            <a:endParaRPr lang="en-US" sz="1200">
              <a:solidFill>
                <a:schemeClr val="accent4"/>
              </a:solidFill>
            </a:endParaRPr>
          </a:p>
        </p:txBody>
      </p:sp>
    </p:spTree>
    <p:extLst>
      <p:ext uri="{BB962C8B-B14F-4D97-AF65-F5344CB8AC3E}">
        <p14:creationId xmlns:p14="http://schemas.microsoft.com/office/powerpoint/2010/main" val="20462521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7537ABE-B640-EE7C-02B7-3B26006F74B5}"/>
              </a:ext>
            </a:extLst>
          </p:cNvPr>
          <p:cNvSpPr>
            <a:spLocks noGrp="1"/>
          </p:cNvSpPr>
          <p:nvPr>
            <p:ph type="title"/>
          </p:nvPr>
        </p:nvSpPr>
        <p:spPr/>
        <p:txBody>
          <a:bodyPr/>
          <a:lstStyle/>
          <a:p>
            <a:r>
              <a:rPr lang="fr-FR" err="1"/>
              <a:t>Any</a:t>
            </a:r>
            <a:r>
              <a:rPr lang="fr-FR"/>
              <a:t> question on iPeople?</a:t>
            </a:r>
            <a:endParaRPr lang="en-US"/>
          </a:p>
        </p:txBody>
      </p:sp>
      <p:sp>
        <p:nvSpPr>
          <p:cNvPr id="4" name="Slide Number Placeholder 3">
            <a:extLst>
              <a:ext uri="{FF2B5EF4-FFF2-40B4-BE49-F238E27FC236}">
                <a16:creationId xmlns:a16="http://schemas.microsoft.com/office/drawing/2014/main" id="{F6946463-5E37-4087-E994-4A7978675B1A}"/>
              </a:ext>
            </a:extLst>
          </p:cNvPr>
          <p:cNvSpPr>
            <a:spLocks noGrp="1"/>
          </p:cNvSpPr>
          <p:nvPr>
            <p:ph type="sldNum" sz="quarter" idx="4294967295"/>
          </p:nvPr>
        </p:nvSpPr>
        <p:spPr>
          <a:xfrm>
            <a:off x="11931650" y="6518275"/>
            <a:ext cx="260350" cy="239713"/>
          </a:xfrm>
        </p:spPr>
        <p:txBody>
          <a:bodyPr/>
          <a:lstStyle/>
          <a:p>
            <a:fld id="{E10C01DA-1839-A04C-8248-DFDB2C2EF3A7}" type="slidenum">
              <a:rPr lang="en-US" smtClean="0"/>
              <a:pPr/>
              <a:t>40</a:t>
            </a:fld>
            <a:endParaRPr lang="en-US"/>
          </a:p>
        </p:txBody>
      </p:sp>
    </p:spTree>
    <p:extLst>
      <p:ext uri="{BB962C8B-B14F-4D97-AF65-F5344CB8AC3E}">
        <p14:creationId xmlns:p14="http://schemas.microsoft.com/office/powerpoint/2010/main" val="25731508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re 2">
            <a:extLst>
              <a:ext uri="{FF2B5EF4-FFF2-40B4-BE49-F238E27FC236}">
                <a16:creationId xmlns:a16="http://schemas.microsoft.com/office/drawing/2014/main" id="{56EEFD42-25AF-4A6E-9FCF-3675DE442BB1}"/>
              </a:ext>
            </a:extLst>
          </p:cNvPr>
          <p:cNvSpPr>
            <a:spLocks noGrp="1"/>
          </p:cNvSpPr>
          <p:nvPr>
            <p:ph type="title"/>
          </p:nvPr>
        </p:nvSpPr>
        <p:spPr/>
        <p:txBody>
          <a:bodyPr lIns="0" tIns="0" rIns="0" bIns="0" anchor="b"/>
          <a:lstStyle/>
          <a:p>
            <a:r>
              <a:rPr lang="fr-FR"/>
              <a:t>Need support on iPeople?</a:t>
            </a:r>
            <a:endParaRPr lang="en-US"/>
          </a:p>
        </p:txBody>
      </p:sp>
      <p:sp>
        <p:nvSpPr>
          <p:cNvPr id="2" name="Espace réservé du numéro de diapositive 1">
            <a:extLst>
              <a:ext uri="{FF2B5EF4-FFF2-40B4-BE49-F238E27FC236}">
                <a16:creationId xmlns:a16="http://schemas.microsoft.com/office/drawing/2014/main" id="{0DB69B71-EDD1-4076-87BB-5526B5954EB5}"/>
              </a:ext>
            </a:extLst>
          </p:cNvPr>
          <p:cNvSpPr>
            <a:spLocks noGrp="1"/>
          </p:cNvSpPr>
          <p:nvPr>
            <p:ph type="sldNum" sz="quarter" idx="10"/>
          </p:nvPr>
        </p:nvSpPr>
        <p:spPr>
          <a:prstGeom prst="rect">
            <a:avLst/>
          </a:prstGeom>
        </p:spPr>
        <p:txBody>
          <a:bodyPr/>
          <a:lstStyle/>
          <a:p>
            <a:pPr marL="0" marR="0" lvl="0" indent="0" algn="l" defTabSz="1219170" rtl="0" eaLnBrk="1" fontAlgn="base" latinLnBrk="0" hangingPunct="1">
              <a:lnSpc>
                <a:spcPct val="100000"/>
              </a:lnSpc>
              <a:spcBef>
                <a:spcPct val="0"/>
              </a:spcBef>
              <a:spcAft>
                <a:spcPct val="0"/>
              </a:spcAft>
              <a:buClrTx/>
              <a:buSzTx/>
              <a:buFontTx/>
              <a:buNone/>
              <a:tabLst/>
              <a:defRPr/>
            </a:pPr>
            <a:fld id="{1EF08B9A-1EF1-48E7-A85F-BE8ED7601057}" type="slidenum">
              <a:rPr kumimoji="0" lang="fr-FR" sz="1600" b="0" i="0" u="none" strike="noStrike" kern="1200" cap="none" spc="0" normalizeH="0" baseline="0" noProof="0" smtClean="0">
                <a:ln>
                  <a:noFill/>
                </a:ln>
                <a:solidFill>
                  <a:srgbClr val="0B4055">
                    <a:tint val="75000"/>
                  </a:srgbClr>
                </a:solidFill>
                <a:effectLst/>
                <a:uLnTx/>
                <a:uFillTx/>
                <a:latin typeface="Arial" pitchFamily="34" charset="0"/>
                <a:ea typeface="+mn-ea"/>
                <a:cs typeface="Arial" pitchFamily="34" charset="0"/>
              </a:rPr>
              <a:pPr marL="0" marR="0" lvl="0" indent="0" algn="l" defTabSz="1219170" rtl="0" eaLnBrk="1" fontAlgn="base" latinLnBrk="0" hangingPunct="1">
                <a:lnSpc>
                  <a:spcPct val="100000"/>
                </a:lnSpc>
                <a:spcBef>
                  <a:spcPct val="0"/>
                </a:spcBef>
                <a:spcAft>
                  <a:spcPct val="0"/>
                </a:spcAft>
                <a:buClrTx/>
                <a:buSzTx/>
                <a:buFontTx/>
                <a:buNone/>
                <a:tabLst/>
                <a:defRPr/>
              </a:pPr>
              <a:t>41</a:t>
            </a:fld>
            <a:endParaRPr kumimoji="0" lang="fr-FR" sz="1600" b="0" i="0" u="none" strike="noStrike" kern="1200" cap="none" spc="0" normalizeH="0" baseline="0" noProof="0">
              <a:ln>
                <a:noFill/>
              </a:ln>
              <a:solidFill>
                <a:srgbClr val="0B4055">
                  <a:tint val="75000"/>
                </a:srgbClr>
              </a:solidFill>
              <a:effectLst/>
              <a:uLnTx/>
              <a:uFillTx/>
              <a:latin typeface="Arial" pitchFamily="34" charset="0"/>
              <a:ea typeface="+mn-ea"/>
              <a:cs typeface="Arial" pitchFamily="34" charset="0"/>
            </a:endParaRPr>
          </a:p>
        </p:txBody>
      </p:sp>
      <p:sp>
        <p:nvSpPr>
          <p:cNvPr id="11" name="TextBox 10">
            <a:extLst>
              <a:ext uri="{FF2B5EF4-FFF2-40B4-BE49-F238E27FC236}">
                <a16:creationId xmlns:a16="http://schemas.microsoft.com/office/drawing/2014/main" id="{71587CFD-5AEC-E635-3CED-E0B3432D7890}"/>
              </a:ext>
            </a:extLst>
          </p:cNvPr>
          <p:cNvSpPr txBox="1"/>
          <p:nvPr/>
        </p:nvSpPr>
        <p:spPr>
          <a:xfrm>
            <a:off x="964158" y="1689219"/>
            <a:ext cx="3931116" cy="307777"/>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fr-FR" sz="1400">
                <a:solidFill>
                  <a:srgbClr val="0B4055"/>
                </a:solidFill>
                <a:latin typeface="+mj-lt"/>
              </a:rPr>
              <a:t>Access to the intranet</a:t>
            </a:r>
          </a:p>
        </p:txBody>
      </p:sp>
      <p:pic>
        <p:nvPicPr>
          <p:cNvPr id="22" name="Picture 21">
            <a:extLst>
              <a:ext uri="{FF2B5EF4-FFF2-40B4-BE49-F238E27FC236}">
                <a16:creationId xmlns:a16="http://schemas.microsoft.com/office/drawing/2014/main" id="{938C1BC6-5E7A-DE72-E411-5749428F6E23}"/>
              </a:ext>
            </a:extLst>
          </p:cNvPr>
          <p:cNvPicPr>
            <a:picLocks noChangeAspect="1"/>
          </p:cNvPicPr>
          <p:nvPr/>
        </p:nvPicPr>
        <p:blipFill rotWithShape="1">
          <a:blip r:embed="rId3"/>
          <a:srcRect t="26923" r="9876"/>
          <a:stretch/>
        </p:blipFill>
        <p:spPr>
          <a:xfrm>
            <a:off x="964157" y="2634728"/>
            <a:ext cx="4692092" cy="1407514"/>
          </a:xfrm>
          <a:prstGeom prst="rect">
            <a:avLst/>
          </a:prstGeom>
        </p:spPr>
      </p:pic>
      <p:sp>
        <p:nvSpPr>
          <p:cNvPr id="23" name="Ellipse 15">
            <a:extLst>
              <a:ext uri="{FF2B5EF4-FFF2-40B4-BE49-F238E27FC236}">
                <a16:creationId xmlns:a16="http://schemas.microsoft.com/office/drawing/2014/main" id="{E7D009D4-8663-4BDB-AB2F-79C70FF2B3D4}"/>
              </a:ext>
            </a:extLst>
          </p:cNvPr>
          <p:cNvSpPr>
            <a:spLocks noChangeAspect="1"/>
          </p:cNvSpPr>
          <p:nvPr/>
        </p:nvSpPr>
        <p:spPr>
          <a:xfrm>
            <a:off x="591231" y="1651107"/>
            <a:ext cx="384000" cy="384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fr-FR" sz="2133" b="0" i="0" u="none" strike="noStrike" kern="1200" cap="none" spc="0" normalizeH="0" baseline="0" noProof="0">
                <a:ln>
                  <a:noFill/>
                </a:ln>
                <a:solidFill>
                  <a:srgbClr val="FFFFFF"/>
                </a:solidFill>
                <a:effectLst/>
                <a:uLnTx/>
                <a:uFillTx/>
                <a:latin typeface="+mj-lt"/>
                <a:ea typeface="+mn-ea"/>
                <a:cs typeface="+mn-cs"/>
              </a:rPr>
              <a:t>1</a:t>
            </a:r>
          </a:p>
        </p:txBody>
      </p:sp>
      <p:sp>
        <p:nvSpPr>
          <p:cNvPr id="24" name="Ellipse 15">
            <a:extLst>
              <a:ext uri="{FF2B5EF4-FFF2-40B4-BE49-F238E27FC236}">
                <a16:creationId xmlns:a16="http://schemas.microsoft.com/office/drawing/2014/main" id="{3E6D2732-B081-CDCF-7EB8-C5AB44F21CB1}"/>
              </a:ext>
            </a:extLst>
          </p:cNvPr>
          <p:cNvSpPr>
            <a:spLocks noChangeAspect="1"/>
          </p:cNvSpPr>
          <p:nvPr/>
        </p:nvSpPr>
        <p:spPr>
          <a:xfrm>
            <a:off x="591231" y="2297957"/>
            <a:ext cx="384000" cy="384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fr-FR" sz="2133" b="0" i="0" u="none" strike="noStrike" kern="1200" cap="none" spc="0" normalizeH="0" baseline="0" noProof="0">
                <a:ln>
                  <a:noFill/>
                </a:ln>
                <a:solidFill>
                  <a:srgbClr val="FFFFFF"/>
                </a:solidFill>
                <a:effectLst/>
                <a:uLnTx/>
                <a:uFillTx/>
                <a:latin typeface="+mj-lt"/>
                <a:ea typeface="+mn-ea"/>
                <a:cs typeface="+mn-cs"/>
              </a:rPr>
              <a:t>2</a:t>
            </a:r>
          </a:p>
        </p:txBody>
      </p:sp>
      <p:pic>
        <p:nvPicPr>
          <p:cNvPr id="25" name="Picture 24">
            <a:hlinkClick r:id="rId4"/>
            <a:extLst>
              <a:ext uri="{FF2B5EF4-FFF2-40B4-BE49-F238E27FC236}">
                <a16:creationId xmlns:a16="http://schemas.microsoft.com/office/drawing/2014/main" id="{E2C0595C-D48C-74E8-C5EC-4C3CA1BD0B2C}"/>
              </a:ext>
            </a:extLst>
          </p:cNvPr>
          <p:cNvPicPr>
            <a:picLocks noChangeAspect="1"/>
          </p:cNvPicPr>
          <p:nvPr/>
        </p:nvPicPr>
        <p:blipFill rotWithShape="1">
          <a:blip r:embed="rId3"/>
          <a:srcRect l="1065" t="-923" r="87553" b="90156"/>
          <a:stretch/>
        </p:blipFill>
        <p:spPr>
          <a:xfrm>
            <a:off x="2825750" y="1641052"/>
            <a:ext cx="1154793" cy="404110"/>
          </a:xfrm>
          <a:prstGeom prst="rect">
            <a:avLst/>
          </a:prstGeom>
        </p:spPr>
      </p:pic>
      <p:sp>
        <p:nvSpPr>
          <p:cNvPr id="26" name="TextBox 25">
            <a:extLst>
              <a:ext uri="{FF2B5EF4-FFF2-40B4-BE49-F238E27FC236}">
                <a16:creationId xmlns:a16="http://schemas.microsoft.com/office/drawing/2014/main" id="{B1090B5A-C3D8-CB7B-B3EC-9BE39F79B59F}"/>
              </a:ext>
            </a:extLst>
          </p:cNvPr>
          <p:cNvSpPr txBox="1"/>
          <p:nvPr/>
        </p:nvSpPr>
        <p:spPr>
          <a:xfrm>
            <a:off x="964157" y="2336069"/>
            <a:ext cx="5407017" cy="307777"/>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fr-FR" sz="1400">
                <a:solidFill>
                  <a:srgbClr val="0B4055"/>
                </a:solidFill>
                <a:latin typeface="+mj-lt"/>
              </a:rPr>
              <a:t>Scroll down to </a:t>
            </a:r>
            <a:r>
              <a:rPr lang="fr-FR" sz="1400" err="1">
                <a:solidFill>
                  <a:srgbClr val="0B4055"/>
                </a:solidFill>
                <a:latin typeface="+mj-lt"/>
              </a:rPr>
              <a:t>Useful</a:t>
            </a:r>
            <a:r>
              <a:rPr lang="fr-FR" sz="1400">
                <a:solidFill>
                  <a:srgbClr val="0B4055"/>
                </a:solidFill>
                <a:latin typeface="+mj-lt"/>
              </a:rPr>
              <a:t> Links and click on </a:t>
            </a:r>
            <a:r>
              <a:rPr lang="fr-FR" sz="1400">
                <a:solidFill>
                  <a:srgbClr val="0B4055"/>
                </a:solidFill>
                <a:latin typeface="+mj-lt"/>
                <a:hlinkClick r:id="rId5"/>
              </a:rPr>
              <a:t>IT Service Portal</a:t>
            </a:r>
            <a:endParaRPr lang="fr-FR" sz="1400">
              <a:solidFill>
                <a:srgbClr val="0B4055"/>
              </a:solidFill>
              <a:latin typeface="+mj-lt"/>
            </a:endParaRPr>
          </a:p>
        </p:txBody>
      </p:sp>
      <p:pic>
        <p:nvPicPr>
          <p:cNvPr id="28" name="Picture 27">
            <a:extLst>
              <a:ext uri="{FF2B5EF4-FFF2-40B4-BE49-F238E27FC236}">
                <a16:creationId xmlns:a16="http://schemas.microsoft.com/office/drawing/2014/main" id="{16CCC45F-0F9D-AB20-8AE3-5B8EC06E40AC}"/>
              </a:ext>
            </a:extLst>
          </p:cNvPr>
          <p:cNvPicPr>
            <a:picLocks noChangeAspect="1"/>
          </p:cNvPicPr>
          <p:nvPr/>
        </p:nvPicPr>
        <p:blipFill>
          <a:blip r:embed="rId6"/>
          <a:stretch>
            <a:fillRect/>
          </a:stretch>
        </p:blipFill>
        <p:spPr>
          <a:xfrm>
            <a:off x="1073411" y="4807533"/>
            <a:ext cx="1474398" cy="923287"/>
          </a:xfrm>
          <a:prstGeom prst="rect">
            <a:avLst/>
          </a:prstGeom>
        </p:spPr>
      </p:pic>
      <p:sp>
        <p:nvSpPr>
          <p:cNvPr id="29" name="Ellipse 15">
            <a:extLst>
              <a:ext uri="{FF2B5EF4-FFF2-40B4-BE49-F238E27FC236}">
                <a16:creationId xmlns:a16="http://schemas.microsoft.com/office/drawing/2014/main" id="{AFAD760C-3B2B-4814-CC50-24742DB2F775}"/>
              </a:ext>
            </a:extLst>
          </p:cNvPr>
          <p:cNvSpPr>
            <a:spLocks noChangeAspect="1"/>
          </p:cNvSpPr>
          <p:nvPr/>
        </p:nvSpPr>
        <p:spPr>
          <a:xfrm>
            <a:off x="625998" y="4183570"/>
            <a:ext cx="384000" cy="384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r>
              <a:rPr lang="fr-FR" sz="2133">
                <a:solidFill>
                  <a:srgbClr val="FFFFFF"/>
                </a:solidFill>
                <a:latin typeface="+mj-lt"/>
              </a:rPr>
              <a:t>3</a:t>
            </a:r>
            <a:endParaRPr kumimoji="0" lang="fr-FR" sz="2133" b="0" i="0" u="none" strike="noStrike" kern="1200" cap="none" spc="0" normalizeH="0" baseline="0" noProof="0">
              <a:ln>
                <a:noFill/>
              </a:ln>
              <a:solidFill>
                <a:srgbClr val="FFFFFF"/>
              </a:solidFill>
              <a:effectLst/>
              <a:uLnTx/>
              <a:uFillTx/>
              <a:latin typeface="+mj-lt"/>
              <a:ea typeface="+mn-ea"/>
              <a:cs typeface="+mn-cs"/>
            </a:endParaRPr>
          </a:p>
        </p:txBody>
      </p:sp>
      <p:sp>
        <p:nvSpPr>
          <p:cNvPr id="30" name="TextBox 29">
            <a:extLst>
              <a:ext uri="{FF2B5EF4-FFF2-40B4-BE49-F238E27FC236}">
                <a16:creationId xmlns:a16="http://schemas.microsoft.com/office/drawing/2014/main" id="{E09FD579-6CD5-13ED-D427-3BACC274C5A3}"/>
              </a:ext>
            </a:extLst>
          </p:cNvPr>
          <p:cNvSpPr txBox="1"/>
          <p:nvPr/>
        </p:nvSpPr>
        <p:spPr>
          <a:xfrm>
            <a:off x="998924" y="4221682"/>
            <a:ext cx="5407017" cy="307777"/>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fr-FR" sz="1400">
                <a:solidFill>
                  <a:srgbClr val="0B4055"/>
                </a:solidFill>
                <a:latin typeface="+mj-lt"/>
              </a:rPr>
              <a:t>Click on Log a </a:t>
            </a:r>
            <a:r>
              <a:rPr lang="fr-FR" sz="1400" err="1">
                <a:solidFill>
                  <a:srgbClr val="0B4055"/>
                </a:solidFill>
                <a:latin typeface="+mj-lt"/>
              </a:rPr>
              <a:t>request</a:t>
            </a:r>
            <a:endParaRPr lang="fr-FR" sz="1400">
              <a:solidFill>
                <a:srgbClr val="0B4055"/>
              </a:solidFill>
              <a:latin typeface="+mj-lt"/>
            </a:endParaRPr>
          </a:p>
        </p:txBody>
      </p:sp>
      <p:pic>
        <p:nvPicPr>
          <p:cNvPr id="32" name="Picture 31">
            <a:extLst>
              <a:ext uri="{FF2B5EF4-FFF2-40B4-BE49-F238E27FC236}">
                <a16:creationId xmlns:a16="http://schemas.microsoft.com/office/drawing/2014/main" id="{6F926D28-1988-A3EC-4274-CEC3D77EB177}"/>
              </a:ext>
            </a:extLst>
          </p:cNvPr>
          <p:cNvPicPr>
            <a:picLocks noChangeAspect="1"/>
          </p:cNvPicPr>
          <p:nvPr/>
        </p:nvPicPr>
        <p:blipFill>
          <a:blip r:embed="rId7"/>
          <a:stretch>
            <a:fillRect/>
          </a:stretch>
        </p:blipFill>
        <p:spPr>
          <a:xfrm>
            <a:off x="5899032" y="2074748"/>
            <a:ext cx="6155255" cy="4346416"/>
          </a:xfrm>
          <a:prstGeom prst="rect">
            <a:avLst/>
          </a:prstGeom>
        </p:spPr>
      </p:pic>
      <p:sp>
        <p:nvSpPr>
          <p:cNvPr id="33" name="Ellipse 15">
            <a:extLst>
              <a:ext uri="{FF2B5EF4-FFF2-40B4-BE49-F238E27FC236}">
                <a16:creationId xmlns:a16="http://schemas.microsoft.com/office/drawing/2014/main" id="{F9A19AD7-03DE-512C-9492-2795DFB67380}"/>
              </a:ext>
            </a:extLst>
          </p:cNvPr>
          <p:cNvSpPr>
            <a:spLocks noChangeAspect="1"/>
          </p:cNvSpPr>
          <p:nvPr/>
        </p:nvSpPr>
        <p:spPr>
          <a:xfrm>
            <a:off x="5526106" y="1515526"/>
            <a:ext cx="384000" cy="384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r>
              <a:rPr lang="fr-FR" sz="2133" noProof="0">
                <a:solidFill>
                  <a:srgbClr val="FFFFFF"/>
                </a:solidFill>
                <a:latin typeface="+mj-lt"/>
              </a:rPr>
              <a:t>4</a:t>
            </a:r>
            <a:endParaRPr kumimoji="0" lang="fr-FR" sz="2133" b="0" i="0" u="none" strike="noStrike" kern="1200" cap="none" spc="0" normalizeH="0" baseline="0" noProof="0">
              <a:ln>
                <a:noFill/>
              </a:ln>
              <a:solidFill>
                <a:srgbClr val="FFFFFF"/>
              </a:solidFill>
              <a:effectLst/>
              <a:uLnTx/>
              <a:uFillTx/>
              <a:latin typeface="+mj-lt"/>
              <a:ea typeface="+mn-ea"/>
              <a:cs typeface="+mn-cs"/>
            </a:endParaRPr>
          </a:p>
        </p:txBody>
      </p:sp>
      <p:sp>
        <p:nvSpPr>
          <p:cNvPr id="34" name="TextBox 33">
            <a:extLst>
              <a:ext uri="{FF2B5EF4-FFF2-40B4-BE49-F238E27FC236}">
                <a16:creationId xmlns:a16="http://schemas.microsoft.com/office/drawing/2014/main" id="{629953AE-1A9E-C042-8A66-063AD571A4C2}"/>
              </a:ext>
            </a:extLst>
          </p:cNvPr>
          <p:cNvSpPr txBox="1"/>
          <p:nvPr/>
        </p:nvSpPr>
        <p:spPr>
          <a:xfrm>
            <a:off x="5899032" y="1553638"/>
            <a:ext cx="5407017" cy="523220"/>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fr-FR" sz="1400">
                <a:solidFill>
                  <a:srgbClr val="0B4055"/>
                </a:solidFill>
                <a:latin typeface="+mj-lt"/>
              </a:rPr>
              <a:t>Under </a:t>
            </a:r>
            <a:r>
              <a:rPr lang="fr-FR" sz="1400" err="1">
                <a:solidFill>
                  <a:srgbClr val="0B4055"/>
                </a:solidFill>
                <a:latin typeface="+mj-lt"/>
              </a:rPr>
              <a:t>Categories</a:t>
            </a:r>
            <a:r>
              <a:rPr lang="fr-FR" sz="1400">
                <a:solidFill>
                  <a:srgbClr val="0B4055"/>
                </a:solidFill>
                <a:latin typeface="+mj-lt"/>
              </a:rPr>
              <a:t>, click on iPeople </a:t>
            </a:r>
            <a:r>
              <a:rPr lang="fr-FR" sz="1400" err="1">
                <a:solidFill>
                  <a:srgbClr val="0B4055"/>
                </a:solidFill>
                <a:latin typeface="+mj-lt"/>
              </a:rPr>
              <a:t>under</a:t>
            </a:r>
            <a:r>
              <a:rPr lang="fr-FR" sz="1400">
                <a:solidFill>
                  <a:srgbClr val="0B4055"/>
                </a:solidFill>
                <a:latin typeface="+mj-lt"/>
              </a:rPr>
              <a:t> </a:t>
            </a:r>
            <a:r>
              <a:rPr lang="fr-FR" sz="1400" err="1">
                <a:solidFill>
                  <a:srgbClr val="0B4055"/>
                </a:solidFill>
                <a:latin typeface="+mj-lt"/>
              </a:rPr>
              <a:t>Corporate</a:t>
            </a:r>
            <a:r>
              <a:rPr lang="fr-FR" sz="1400">
                <a:solidFill>
                  <a:srgbClr val="0B4055"/>
                </a:solidFill>
                <a:latin typeface="+mj-lt"/>
              </a:rPr>
              <a:t> Application. Select on the right the type of </a:t>
            </a:r>
            <a:r>
              <a:rPr lang="fr-FR" sz="1400" err="1">
                <a:solidFill>
                  <a:srgbClr val="0B4055"/>
                </a:solidFill>
                <a:latin typeface="+mj-lt"/>
              </a:rPr>
              <a:t>request</a:t>
            </a:r>
            <a:r>
              <a:rPr lang="fr-FR" sz="1400">
                <a:solidFill>
                  <a:srgbClr val="0B4055"/>
                </a:solidFill>
                <a:latin typeface="+mj-lt"/>
              </a:rPr>
              <a:t> </a:t>
            </a:r>
            <a:r>
              <a:rPr lang="fr-FR" sz="1400" err="1">
                <a:solidFill>
                  <a:srgbClr val="0B4055"/>
                </a:solidFill>
                <a:latin typeface="+mj-lt"/>
              </a:rPr>
              <a:t>you</a:t>
            </a:r>
            <a:r>
              <a:rPr lang="fr-FR" sz="1400">
                <a:solidFill>
                  <a:srgbClr val="0B4055"/>
                </a:solidFill>
                <a:latin typeface="+mj-lt"/>
              </a:rPr>
              <a:t> </a:t>
            </a:r>
            <a:r>
              <a:rPr lang="fr-FR" sz="1400" err="1">
                <a:solidFill>
                  <a:srgbClr val="0B4055"/>
                </a:solidFill>
                <a:latin typeface="+mj-lt"/>
              </a:rPr>
              <a:t>want</a:t>
            </a:r>
            <a:r>
              <a:rPr lang="fr-FR" sz="1400">
                <a:solidFill>
                  <a:srgbClr val="0B4055"/>
                </a:solidFill>
                <a:latin typeface="+mj-lt"/>
              </a:rPr>
              <a:t> to </a:t>
            </a:r>
            <a:r>
              <a:rPr lang="fr-FR" sz="1400" err="1">
                <a:solidFill>
                  <a:srgbClr val="0B4055"/>
                </a:solidFill>
                <a:latin typeface="+mj-lt"/>
              </a:rPr>
              <a:t>send</a:t>
            </a:r>
            <a:r>
              <a:rPr lang="fr-FR" sz="1400">
                <a:solidFill>
                  <a:srgbClr val="0B4055"/>
                </a:solidFill>
                <a:latin typeface="+mj-lt"/>
              </a:rPr>
              <a:t>.</a:t>
            </a:r>
          </a:p>
        </p:txBody>
      </p:sp>
    </p:spTree>
    <p:extLst>
      <p:ext uri="{BB962C8B-B14F-4D97-AF65-F5344CB8AC3E}">
        <p14:creationId xmlns:p14="http://schemas.microsoft.com/office/powerpoint/2010/main" val="26299364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AE451-B1B2-3449-D695-D363974AA607}"/>
              </a:ext>
            </a:extLst>
          </p:cNvPr>
          <p:cNvSpPr>
            <a:spLocks noGrp="1"/>
          </p:cNvSpPr>
          <p:nvPr>
            <p:ph type="title"/>
          </p:nvPr>
        </p:nvSpPr>
        <p:spPr>
          <a:xfrm>
            <a:off x="2009777" y="653730"/>
            <a:ext cx="8172446" cy="5477730"/>
          </a:xfrm>
        </p:spPr>
        <p:txBody>
          <a:bodyPr/>
          <a:lstStyle/>
          <a:p>
            <a:r>
              <a:rPr lang="en-GB"/>
              <a:t>Thank you</a:t>
            </a:r>
            <a:endParaRPr lang="en-US"/>
          </a:p>
        </p:txBody>
      </p:sp>
    </p:spTree>
    <p:extLst>
      <p:ext uri="{BB962C8B-B14F-4D97-AF65-F5344CB8AC3E}">
        <p14:creationId xmlns:p14="http://schemas.microsoft.com/office/powerpoint/2010/main" val="49219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7F0A8-9C44-78CC-79B1-7372C60C21FB}"/>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DCFC30D0-09DE-F830-99A4-E3F285B7A004}"/>
              </a:ext>
            </a:extLst>
          </p:cNvPr>
          <p:cNvPicPr>
            <a:picLocks noChangeAspect="1"/>
          </p:cNvPicPr>
          <p:nvPr/>
        </p:nvPicPr>
        <p:blipFill>
          <a:blip r:embed="rId3"/>
          <a:stretch>
            <a:fillRect/>
          </a:stretch>
        </p:blipFill>
        <p:spPr>
          <a:xfrm>
            <a:off x="0" y="366115"/>
            <a:ext cx="12192000" cy="6125769"/>
          </a:xfrm>
          <a:prstGeom prst="rect">
            <a:avLst/>
          </a:prstGeom>
        </p:spPr>
      </p:pic>
      <p:sp>
        <p:nvSpPr>
          <p:cNvPr id="9" name="Rectangle 8">
            <a:extLst>
              <a:ext uri="{FF2B5EF4-FFF2-40B4-BE49-F238E27FC236}">
                <a16:creationId xmlns:a16="http://schemas.microsoft.com/office/drawing/2014/main" id="{7A7F86A1-C4C8-776B-4240-8B61D72D7C2C}"/>
              </a:ext>
            </a:extLst>
          </p:cNvPr>
          <p:cNvSpPr/>
          <p:nvPr/>
        </p:nvSpPr>
        <p:spPr>
          <a:xfrm>
            <a:off x="10687050" y="518515"/>
            <a:ext cx="1504950" cy="243485"/>
          </a:xfrm>
          <a:prstGeom prst="rect">
            <a:avLst/>
          </a:prstGeom>
          <a:noFill/>
          <a:ln w="28575"/>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1" name="TextBox 10">
            <a:extLst>
              <a:ext uri="{FF2B5EF4-FFF2-40B4-BE49-F238E27FC236}">
                <a16:creationId xmlns:a16="http://schemas.microsoft.com/office/drawing/2014/main" id="{3602F25F-73DE-0F3A-E234-F852C3C9412C}"/>
              </a:ext>
            </a:extLst>
          </p:cNvPr>
          <p:cNvSpPr txBox="1"/>
          <p:nvPr/>
        </p:nvSpPr>
        <p:spPr>
          <a:xfrm>
            <a:off x="9953626" y="79591"/>
            <a:ext cx="2324100" cy="276999"/>
          </a:xfrm>
          <a:prstGeom prst="rect">
            <a:avLst/>
          </a:prstGeom>
          <a:noFill/>
        </p:spPr>
        <p:txBody>
          <a:bodyPr wrap="square">
            <a:spAutoFit/>
          </a:bodyPr>
          <a:lstStyle/>
          <a:p>
            <a:r>
              <a:rPr lang="fr-FR" sz="1200" err="1">
                <a:solidFill>
                  <a:schemeClr val="accent4"/>
                </a:solidFill>
              </a:rPr>
              <a:t>When</a:t>
            </a:r>
            <a:r>
              <a:rPr lang="fr-FR" sz="1200">
                <a:solidFill>
                  <a:schemeClr val="accent4"/>
                </a:solidFill>
              </a:rPr>
              <a:t> the candidate </a:t>
            </a:r>
            <a:r>
              <a:rPr lang="fr-FR" sz="1200" err="1">
                <a:solidFill>
                  <a:schemeClr val="accent4"/>
                </a:solidFill>
              </a:rPr>
              <a:t>is</a:t>
            </a:r>
            <a:r>
              <a:rPr lang="fr-FR" sz="1200">
                <a:solidFill>
                  <a:schemeClr val="accent4"/>
                </a:solidFill>
              </a:rPr>
              <a:t> </a:t>
            </a:r>
            <a:r>
              <a:rPr lang="fr-FR" sz="1200" err="1">
                <a:solidFill>
                  <a:schemeClr val="accent4"/>
                </a:solidFill>
              </a:rPr>
              <a:t>logged</a:t>
            </a:r>
            <a:r>
              <a:rPr lang="fr-FR" sz="1200">
                <a:solidFill>
                  <a:schemeClr val="accent4"/>
                </a:solidFill>
              </a:rPr>
              <a:t> in</a:t>
            </a:r>
            <a:endParaRPr lang="en-US" sz="1200">
              <a:solidFill>
                <a:schemeClr val="accent4"/>
              </a:solidFill>
            </a:endParaRPr>
          </a:p>
        </p:txBody>
      </p:sp>
    </p:spTree>
    <p:extLst>
      <p:ext uri="{BB962C8B-B14F-4D97-AF65-F5344CB8AC3E}">
        <p14:creationId xmlns:p14="http://schemas.microsoft.com/office/powerpoint/2010/main" val="830272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203AF1-AB9F-F068-7BE5-27C4980B079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F4B79D9-61CF-E350-E5DA-9D8B06C82703}"/>
              </a:ext>
            </a:extLst>
          </p:cNvPr>
          <p:cNvSpPr>
            <a:spLocks noGrp="1"/>
          </p:cNvSpPr>
          <p:nvPr>
            <p:ph type="title"/>
          </p:nvPr>
        </p:nvSpPr>
        <p:spPr/>
        <p:txBody>
          <a:bodyPr/>
          <a:lstStyle/>
          <a:p>
            <a:r>
              <a:rPr lang="fr-FR" err="1"/>
              <a:t>What’s</a:t>
            </a:r>
            <a:r>
              <a:rPr lang="fr-FR"/>
              <a:t> new?</a:t>
            </a:r>
            <a:endParaRPr lang="en-US"/>
          </a:p>
        </p:txBody>
      </p:sp>
      <p:sp>
        <p:nvSpPr>
          <p:cNvPr id="3" name="Slide Number Placeholder 2">
            <a:extLst>
              <a:ext uri="{FF2B5EF4-FFF2-40B4-BE49-F238E27FC236}">
                <a16:creationId xmlns:a16="http://schemas.microsoft.com/office/drawing/2014/main" id="{DBC9DD9C-FAB9-04E0-87B2-FECE13D98EE8}"/>
              </a:ext>
            </a:extLst>
          </p:cNvPr>
          <p:cNvSpPr>
            <a:spLocks noGrp="1"/>
          </p:cNvSpPr>
          <p:nvPr>
            <p:ph type="sldNum" sz="quarter" idx="10"/>
          </p:nvPr>
        </p:nvSpPr>
        <p:spPr/>
        <p:txBody>
          <a:bodyPr/>
          <a:lstStyle/>
          <a:p>
            <a:fld id="{E10C01DA-1839-A04C-8248-DFDB2C2EF3A7}" type="slidenum">
              <a:rPr lang="en-US" smtClean="0"/>
              <a:pPr/>
              <a:t>6</a:t>
            </a:fld>
            <a:endParaRPr lang="en-US"/>
          </a:p>
        </p:txBody>
      </p:sp>
      <p:sp>
        <p:nvSpPr>
          <p:cNvPr id="5" name="Text Placeholder 4">
            <a:extLst>
              <a:ext uri="{FF2B5EF4-FFF2-40B4-BE49-F238E27FC236}">
                <a16:creationId xmlns:a16="http://schemas.microsoft.com/office/drawing/2014/main" id="{C800FD73-C5E8-EBD8-670C-84BECEDF9E28}"/>
              </a:ext>
            </a:extLst>
          </p:cNvPr>
          <p:cNvSpPr>
            <a:spLocks noGrp="1"/>
          </p:cNvSpPr>
          <p:nvPr>
            <p:ph type="body" sz="quarter" idx="11"/>
          </p:nvPr>
        </p:nvSpPr>
        <p:spPr/>
        <p:txBody>
          <a:bodyPr/>
          <a:lstStyle/>
          <a:p>
            <a:endParaRPr lang="en-US"/>
          </a:p>
        </p:txBody>
      </p:sp>
      <p:sp>
        <p:nvSpPr>
          <p:cNvPr id="2" name="Content Placeholder 1">
            <a:extLst>
              <a:ext uri="{FF2B5EF4-FFF2-40B4-BE49-F238E27FC236}">
                <a16:creationId xmlns:a16="http://schemas.microsoft.com/office/drawing/2014/main" id="{38141356-4227-BBB9-BF80-A1FE8CA291DE}"/>
              </a:ext>
            </a:extLst>
          </p:cNvPr>
          <p:cNvSpPr>
            <a:spLocks noGrp="1"/>
          </p:cNvSpPr>
          <p:nvPr>
            <p:ph idx="1"/>
          </p:nvPr>
        </p:nvSpPr>
        <p:spPr/>
        <p:txBody>
          <a:bodyPr/>
          <a:lstStyle/>
          <a:p>
            <a:pPr marL="285750" indent="-285750">
              <a:buFont typeface="Arial" panose="020B0604020202020204" pitchFamily="34" charset="0"/>
              <a:buChar char="•"/>
            </a:pPr>
            <a:r>
              <a:rPr lang="fr-FR" err="1"/>
              <a:t>Immediate</a:t>
            </a:r>
            <a:r>
              <a:rPr lang="fr-FR"/>
              <a:t> </a:t>
            </a:r>
            <a:r>
              <a:rPr lang="fr-FR" err="1"/>
              <a:t>external</a:t>
            </a:r>
            <a:r>
              <a:rPr lang="fr-FR"/>
              <a:t> job </a:t>
            </a:r>
            <a:r>
              <a:rPr lang="fr-FR" err="1"/>
              <a:t>posting</a:t>
            </a:r>
            <a:endParaRPr lang="fr-FR"/>
          </a:p>
          <a:p>
            <a:pPr marL="285750" indent="-285750">
              <a:buFont typeface="Arial" panose="020B0604020202020204" pitchFamily="34" charset="0"/>
              <a:buChar char="•"/>
            </a:pPr>
            <a:r>
              <a:rPr lang="fr-FR" err="1"/>
              <a:t>Integrations</a:t>
            </a:r>
            <a:r>
              <a:rPr lang="fr-FR"/>
              <a:t> </a:t>
            </a:r>
            <a:r>
              <a:rPr lang="fr-FR" err="1"/>
              <a:t>with</a:t>
            </a:r>
            <a:r>
              <a:rPr lang="fr-FR"/>
              <a:t> LinkedIn, Indeed, </a:t>
            </a:r>
            <a:r>
              <a:rPr lang="fr-FR" err="1"/>
              <a:t>Glassdoor</a:t>
            </a:r>
            <a:r>
              <a:rPr lang="fr-FR"/>
              <a:t> and Job Teaser</a:t>
            </a:r>
          </a:p>
          <a:p>
            <a:pPr marL="285750" indent="-285750">
              <a:buFont typeface="Arial" panose="020B0604020202020204" pitchFamily="34" charset="0"/>
              <a:buChar char="•"/>
            </a:pPr>
            <a:r>
              <a:rPr lang="fr-FR" err="1"/>
              <a:t>Enhanced</a:t>
            </a:r>
            <a:r>
              <a:rPr lang="fr-FR"/>
              <a:t> </a:t>
            </a:r>
            <a:r>
              <a:rPr lang="fr-FR" err="1"/>
              <a:t>experience</a:t>
            </a:r>
            <a:r>
              <a:rPr lang="fr-FR"/>
              <a:t> for the </a:t>
            </a:r>
            <a:r>
              <a:rPr lang="fr-FR" err="1"/>
              <a:t>creation</a:t>
            </a:r>
            <a:r>
              <a:rPr lang="fr-FR"/>
              <a:t> of the </a:t>
            </a:r>
            <a:r>
              <a:rPr lang="fr-FR" err="1"/>
              <a:t>applicant</a:t>
            </a:r>
            <a:r>
              <a:rPr lang="fr-FR"/>
              <a:t> </a:t>
            </a:r>
            <a:r>
              <a:rPr lang="fr-FR" err="1"/>
              <a:t>account</a:t>
            </a:r>
            <a:r>
              <a:rPr lang="fr-FR"/>
              <a:t>, « Apply </a:t>
            </a:r>
            <a:r>
              <a:rPr lang="fr-FR" err="1"/>
              <a:t>with</a:t>
            </a:r>
            <a:r>
              <a:rPr lang="fr-FR"/>
              <a:t> LinkedIn »</a:t>
            </a:r>
          </a:p>
          <a:p>
            <a:pPr marL="285750" indent="-285750">
              <a:buFont typeface="Arial" panose="020B0604020202020204" pitchFamily="34" charset="0"/>
              <a:buChar char="•"/>
            </a:pPr>
            <a:r>
              <a:rPr lang="fr-FR"/>
              <a:t>« </a:t>
            </a:r>
            <a:r>
              <a:rPr lang="fr-FR" err="1"/>
              <a:t>Introduce</a:t>
            </a:r>
            <a:r>
              <a:rPr lang="fr-FR"/>
              <a:t> </a:t>
            </a:r>
            <a:r>
              <a:rPr lang="fr-FR" err="1"/>
              <a:t>Yourself</a:t>
            </a:r>
            <a:r>
              <a:rPr lang="fr-FR"/>
              <a:t> » pool to </a:t>
            </a:r>
            <a:r>
              <a:rPr lang="fr-FR" err="1"/>
              <a:t>enrich</a:t>
            </a:r>
            <a:r>
              <a:rPr lang="fr-FR"/>
              <a:t> Ipsen Talent Community</a:t>
            </a:r>
          </a:p>
          <a:p>
            <a:pPr marL="285750" indent="-285750">
              <a:buFont typeface="Arial" panose="020B0604020202020204" pitchFamily="34" charset="0"/>
              <a:buChar char="•"/>
            </a:pPr>
            <a:r>
              <a:rPr lang="fr-FR"/>
              <a:t>Embedded </a:t>
            </a:r>
            <a:r>
              <a:rPr lang="fr-FR" err="1"/>
              <a:t>company</a:t>
            </a:r>
            <a:r>
              <a:rPr lang="fr-FR"/>
              <a:t> culture </a:t>
            </a:r>
            <a:r>
              <a:rPr lang="fr-FR" err="1"/>
              <a:t>including</a:t>
            </a:r>
            <a:r>
              <a:rPr lang="fr-FR"/>
              <a:t> </a:t>
            </a:r>
            <a:r>
              <a:rPr lang="fr-FR" err="1"/>
              <a:t>during</a:t>
            </a:r>
            <a:r>
              <a:rPr lang="fr-FR"/>
              <a:t> the application process</a:t>
            </a:r>
          </a:p>
          <a:p>
            <a:endParaRPr lang="en-US"/>
          </a:p>
        </p:txBody>
      </p:sp>
    </p:spTree>
    <p:extLst>
      <p:ext uri="{BB962C8B-B14F-4D97-AF65-F5344CB8AC3E}">
        <p14:creationId xmlns:p14="http://schemas.microsoft.com/office/powerpoint/2010/main" val="2583413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A9449-4603-EEA5-9865-792694540EE2}"/>
              </a:ext>
            </a:extLst>
          </p:cNvPr>
          <p:cNvSpPr>
            <a:spLocks noGrp="1"/>
          </p:cNvSpPr>
          <p:nvPr>
            <p:ph type="title"/>
          </p:nvPr>
        </p:nvSpPr>
        <p:spPr/>
        <p:txBody>
          <a:bodyPr/>
          <a:lstStyle/>
          <a:p>
            <a:r>
              <a:rPr lang="fr-FR"/>
              <a:t>Candidate home – </a:t>
            </a:r>
            <a:r>
              <a:rPr lang="fr-FR" i="1"/>
              <a:t>Application </a:t>
            </a:r>
            <a:r>
              <a:rPr lang="fr-FR" i="1" err="1"/>
              <a:t>status</a:t>
            </a:r>
            <a:endParaRPr lang="en-US" i="1"/>
          </a:p>
        </p:txBody>
      </p:sp>
      <p:sp>
        <p:nvSpPr>
          <p:cNvPr id="3" name="Slide Number Placeholder 2">
            <a:extLst>
              <a:ext uri="{FF2B5EF4-FFF2-40B4-BE49-F238E27FC236}">
                <a16:creationId xmlns:a16="http://schemas.microsoft.com/office/drawing/2014/main" id="{9320B177-A6FB-598A-68AF-6A5123D67511}"/>
              </a:ext>
            </a:extLst>
          </p:cNvPr>
          <p:cNvSpPr>
            <a:spLocks noGrp="1"/>
          </p:cNvSpPr>
          <p:nvPr>
            <p:ph type="sldNum" sz="quarter" idx="10"/>
          </p:nvPr>
        </p:nvSpPr>
        <p:spPr/>
        <p:txBody>
          <a:bodyPr/>
          <a:lstStyle/>
          <a:p>
            <a:fld id="{E10C01DA-1839-A04C-8248-DFDB2C2EF3A7}" type="slidenum">
              <a:rPr lang="en-US" smtClean="0"/>
              <a:pPr/>
              <a:t>7</a:t>
            </a:fld>
            <a:endParaRPr lang="en-US"/>
          </a:p>
        </p:txBody>
      </p:sp>
      <p:sp>
        <p:nvSpPr>
          <p:cNvPr id="4" name="Text Placeholder 3">
            <a:extLst>
              <a:ext uri="{FF2B5EF4-FFF2-40B4-BE49-F238E27FC236}">
                <a16:creationId xmlns:a16="http://schemas.microsoft.com/office/drawing/2014/main" id="{1B6256C2-8A6F-EDA1-AC60-8453711FCAAF}"/>
              </a:ext>
            </a:extLst>
          </p:cNvPr>
          <p:cNvSpPr>
            <a:spLocks noGrp="1"/>
          </p:cNvSpPr>
          <p:nvPr>
            <p:ph type="body" sz="quarter" idx="11"/>
          </p:nvPr>
        </p:nvSpPr>
        <p:spPr/>
        <p:txBody>
          <a:bodyPr/>
          <a:lstStyle/>
          <a:p>
            <a:endParaRPr lang="en-US"/>
          </a:p>
        </p:txBody>
      </p:sp>
      <p:pic>
        <p:nvPicPr>
          <p:cNvPr id="7" name="Picture 6">
            <a:extLst>
              <a:ext uri="{FF2B5EF4-FFF2-40B4-BE49-F238E27FC236}">
                <a16:creationId xmlns:a16="http://schemas.microsoft.com/office/drawing/2014/main" id="{8ED2013F-AACA-715B-005C-BC6E7A537B50}"/>
              </a:ext>
            </a:extLst>
          </p:cNvPr>
          <p:cNvPicPr>
            <a:picLocks noChangeAspect="1"/>
          </p:cNvPicPr>
          <p:nvPr/>
        </p:nvPicPr>
        <p:blipFill>
          <a:blip r:embed="rId2"/>
          <a:stretch>
            <a:fillRect/>
          </a:stretch>
        </p:blipFill>
        <p:spPr>
          <a:xfrm>
            <a:off x="742471" y="1571264"/>
            <a:ext cx="6971290" cy="4684105"/>
          </a:xfrm>
          <a:prstGeom prst="rect">
            <a:avLst/>
          </a:prstGeom>
        </p:spPr>
      </p:pic>
      <p:sp>
        <p:nvSpPr>
          <p:cNvPr id="10" name="TextBox 9">
            <a:extLst>
              <a:ext uri="{FF2B5EF4-FFF2-40B4-BE49-F238E27FC236}">
                <a16:creationId xmlns:a16="http://schemas.microsoft.com/office/drawing/2014/main" id="{3EFEB615-75C0-C51D-7C1E-27F4D0BB19D7}"/>
              </a:ext>
            </a:extLst>
          </p:cNvPr>
          <p:cNvSpPr txBox="1"/>
          <p:nvPr/>
        </p:nvSpPr>
        <p:spPr>
          <a:xfrm>
            <a:off x="8515349" y="2587109"/>
            <a:ext cx="3133725" cy="923330"/>
          </a:xfrm>
          <a:prstGeom prst="rect">
            <a:avLst/>
          </a:prstGeom>
          <a:noFill/>
        </p:spPr>
        <p:txBody>
          <a:bodyPr wrap="square">
            <a:spAutoFit/>
          </a:bodyPr>
          <a:lstStyle/>
          <a:p>
            <a:r>
              <a:rPr lang="fr-FR"/>
              <a:t>Candidates can </a:t>
            </a:r>
            <a:r>
              <a:rPr lang="fr-FR" err="1"/>
              <a:t>see</a:t>
            </a:r>
            <a:r>
              <a:rPr lang="fr-FR"/>
              <a:t> the </a:t>
            </a:r>
            <a:r>
              <a:rPr lang="fr-FR" err="1"/>
              <a:t>status</a:t>
            </a:r>
            <a:r>
              <a:rPr lang="fr-FR"/>
              <a:t> of </a:t>
            </a:r>
            <a:r>
              <a:rPr lang="fr-FR" err="1"/>
              <a:t>their</a:t>
            </a:r>
            <a:r>
              <a:rPr lang="fr-FR"/>
              <a:t> application in the candidate home</a:t>
            </a:r>
            <a:endParaRPr lang="en-US"/>
          </a:p>
        </p:txBody>
      </p:sp>
    </p:spTree>
    <p:extLst>
      <p:ext uri="{BB962C8B-B14F-4D97-AF65-F5344CB8AC3E}">
        <p14:creationId xmlns:p14="http://schemas.microsoft.com/office/powerpoint/2010/main" val="1813104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E8355-6189-7254-88BE-7CECEF9DB7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7B2B5D-4DCE-8ACE-7421-55199AA3762F}"/>
              </a:ext>
            </a:extLst>
          </p:cNvPr>
          <p:cNvSpPr>
            <a:spLocks noGrp="1"/>
          </p:cNvSpPr>
          <p:nvPr>
            <p:ph type="title"/>
          </p:nvPr>
        </p:nvSpPr>
        <p:spPr/>
        <p:txBody>
          <a:bodyPr/>
          <a:lstStyle/>
          <a:p>
            <a:r>
              <a:rPr lang="fr-FR"/>
              <a:t>Candidate home – </a:t>
            </a:r>
            <a:r>
              <a:rPr lang="fr-FR" i="1"/>
              <a:t>Job </a:t>
            </a:r>
            <a:r>
              <a:rPr lang="fr-FR" i="1" err="1"/>
              <a:t>Alerts</a:t>
            </a:r>
            <a:endParaRPr lang="en-US" i="1"/>
          </a:p>
        </p:txBody>
      </p:sp>
      <p:sp>
        <p:nvSpPr>
          <p:cNvPr id="3" name="Slide Number Placeholder 2">
            <a:extLst>
              <a:ext uri="{FF2B5EF4-FFF2-40B4-BE49-F238E27FC236}">
                <a16:creationId xmlns:a16="http://schemas.microsoft.com/office/drawing/2014/main" id="{1AA3C804-069F-C489-C587-B7A735A33094}"/>
              </a:ext>
            </a:extLst>
          </p:cNvPr>
          <p:cNvSpPr>
            <a:spLocks noGrp="1"/>
          </p:cNvSpPr>
          <p:nvPr>
            <p:ph type="sldNum" sz="quarter" idx="10"/>
          </p:nvPr>
        </p:nvSpPr>
        <p:spPr/>
        <p:txBody>
          <a:bodyPr/>
          <a:lstStyle/>
          <a:p>
            <a:fld id="{E10C01DA-1839-A04C-8248-DFDB2C2EF3A7}" type="slidenum">
              <a:rPr lang="en-US" smtClean="0"/>
              <a:pPr/>
              <a:t>8</a:t>
            </a:fld>
            <a:endParaRPr lang="en-US"/>
          </a:p>
        </p:txBody>
      </p:sp>
      <p:sp>
        <p:nvSpPr>
          <p:cNvPr id="4" name="Text Placeholder 3">
            <a:extLst>
              <a:ext uri="{FF2B5EF4-FFF2-40B4-BE49-F238E27FC236}">
                <a16:creationId xmlns:a16="http://schemas.microsoft.com/office/drawing/2014/main" id="{D5CD7544-D3A1-EDD3-C35F-CA32A0D9E783}"/>
              </a:ext>
            </a:extLst>
          </p:cNvPr>
          <p:cNvSpPr>
            <a:spLocks noGrp="1"/>
          </p:cNvSpPr>
          <p:nvPr>
            <p:ph type="body" sz="quarter" idx="11"/>
          </p:nvPr>
        </p:nvSpPr>
        <p:spPr/>
        <p:txBody>
          <a:bodyPr/>
          <a:lstStyle/>
          <a:p>
            <a:endParaRPr lang="en-US"/>
          </a:p>
        </p:txBody>
      </p:sp>
      <p:pic>
        <p:nvPicPr>
          <p:cNvPr id="6" name="Picture 5">
            <a:extLst>
              <a:ext uri="{FF2B5EF4-FFF2-40B4-BE49-F238E27FC236}">
                <a16:creationId xmlns:a16="http://schemas.microsoft.com/office/drawing/2014/main" id="{8AFF85F2-E2BC-047A-5C05-80874E703747}"/>
              </a:ext>
            </a:extLst>
          </p:cNvPr>
          <p:cNvPicPr>
            <a:picLocks noChangeAspect="1"/>
          </p:cNvPicPr>
          <p:nvPr/>
        </p:nvPicPr>
        <p:blipFill>
          <a:blip r:embed="rId2"/>
          <a:stretch>
            <a:fillRect/>
          </a:stretch>
        </p:blipFill>
        <p:spPr>
          <a:xfrm>
            <a:off x="742471" y="1571264"/>
            <a:ext cx="7124405" cy="4684105"/>
          </a:xfrm>
          <a:prstGeom prst="rect">
            <a:avLst/>
          </a:prstGeom>
        </p:spPr>
      </p:pic>
      <p:sp>
        <p:nvSpPr>
          <p:cNvPr id="10" name="TextBox 9">
            <a:extLst>
              <a:ext uri="{FF2B5EF4-FFF2-40B4-BE49-F238E27FC236}">
                <a16:creationId xmlns:a16="http://schemas.microsoft.com/office/drawing/2014/main" id="{E5A926EC-3459-A55F-E0CF-644EA8EF553A}"/>
              </a:ext>
            </a:extLst>
          </p:cNvPr>
          <p:cNvSpPr txBox="1"/>
          <p:nvPr/>
        </p:nvSpPr>
        <p:spPr>
          <a:xfrm>
            <a:off x="8515349" y="2587109"/>
            <a:ext cx="3133725" cy="2031325"/>
          </a:xfrm>
          <a:prstGeom prst="rect">
            <a:avLst/>
          </a:prstGeom>
          <a:noFill/>
        </p:spPr>
        <p:txBody>
          <a:bodyPr wrap="square">
            <a:spAutoFit/>
          </a:bodyPr>
          <a:lstStyle/>
          <a:p>
            <a:r>
              <a:rPr lang="fr-FR"/>
              <a:t>Candidates can set up job </a:t>
            </a:r>
            <a:r>
              <a:rPr lang="fr-FR" err="1"/>
              <a:t>alerts</a:t>
            </a:r>
            <a:r>
              <a:rPr lang="fr-FR"/>
              <a:t> </a:t>
            </a:r>
            <a:r>
              <a:rPr lang="fr-FR" err="1"/>
              <a:t>combining</a:t>
            </a:r>
            <a:r>
              <a:rPr lang="fr-FR"/>
              <a:t> </a:t>
            </a:r>
            <a:r>
              <a:rPr lang="fr-FR" err="1"/>
              <a:t>criteria</a:t>
            </a:r>
            <a:r>
              <a:rPr lang="fr-FR"/>
              <a:t>:</a:t>
            </a:r>
          </a:p>
          <a:p>
            <a:r>
              <a:rPr lang="fr-FR"/>
              <a:t>Job </a:t>
            </a:r>
            <a:r>
              <a:rPr lang="fr-FR" err="1"/>
              <a:t>categories</a:t>
            </a:r>
            <a:r>
              <a:rPr lang="fr-FR"/>
              <a:t>, locations, job types, full/part time.</a:t>
            </a:r>
          </a:p>
          <a:p>
            <a:endParaRPr lang="fr-FR"/>
          </a:p>
          <a:p>
            <a:r>
              <a:rPr lang="fr-FR" err="1"/>
              <a:t>They</a:t>
            </a:r>
            <a:r>
              <a:rPr lang="fr-FR"/>
              <a:t> can </a:t>
            </a:r>
            <a:r>
              <a:rPr lang="fr-FR" err="1"/>
              <a:t>choose</a:t>
            </a:r>
            <a:r>
              <a:rPr lang="fr-FR"/>
              <a:t> to </a:t>
            </a:r>
            <a:r>
              <a:rPr lang="fr-FR" err="1"/>
              <a:t>receive</a:t>
            </a:r>
            <a:r>
              <a:rPr lang="fr-FR"/>
              <a:t> </a:t>
            </a:r>
            <a:r>
              <a:rPr lang="fr-FR" err="1"/>
              <a:t>daily</a:t>
            </a:r>
            <a:r>
              <a:rPr lang="fr-FR"/>
              <a:t> or </a:t>
            </a:r>
            <a:r>
              <a:rPr lang="fr-FR" err="1"/>
              <a:t>weekly</a:t>
            </a:r>
            <a:r>
              <a:rPr lang="fr-FR"/>
              <a:t> </a:t>
            </a:r>
            <a:r>
              <a:rPr lang="fr-FR" err="1"/>
              <a:t>alerts</a:t>
            </a:r>
            <a:r>
              <a:rPr lang="fr-FR"/>
              <a:t>.</a:t>
            </a:r>
            <a:endParaRPr lang="en-US"/>
          </a:p>
        </p:txBody>
      </p:sp>
    </p:spTree>
    <p:extLst>
      <p:ext uri="{BB962C8B-B14F-4D97-AF65-F5344CB8AC3E}">
        <p14:creationId xmlns:p14="http://schemas.microsoft.com/office/powerpoint/2010/main" val="3457674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A9FAD7-B960-AAF5-FD14-9AF0588A7A03}"/>
              </a:ext>
            </a:extLst>
          </p:cNvPr>
          <p:cNvSpPr>
            <a:spLocks noGrp="1"/>
          </p:cNvSpPr>
          <p:nvPr>
            <p:ph type="title"/>
          </p:nvPr>
        </p:nvSpPr>
        <p:spPr/>
        <p:txBody>
          <a:bodyPr/>
          <a:lstStyle/>
          <a:p>
            <a:r>
              <a:rPr lang="fr-FR"/>
              <a:t>Help us </a:t>
            </a:r>
            <a:r>
              <a:rPr lang="fr-FR" err="1"/>
              <a:t>ensure</a:t>
            </a:r>
            <a:r>
              <a:rPr lang="fr-FR"/>
              <a:t> a </a:t>
            </a:r>
            <a:r>
              <a:rPr lang="fr-FR" err="1"/>
              <a:t>great</a:t>
            </a:r>
            <a:r>
              <a:rPr lang="fr-FR"/>
              <a:t> candidate </a:t>
            </a:r>
            <a:r>
              <a:rPr lang="fr-FR" err="1"/>
              <a:t>experience</a:t>
            </a:r>
            <a:endParaRPr lang="en-US"/>
          </a:p>
        </p:txBody>
      </p:sp>
      <p:sp>
        <p:nvSpPr>
          <p:cNvPr id="3" name="Slide Number Placeholder 2">
            <a:extLst>
              <a:ext uri="{FF2B5EF4-FFF2-40B4-BE49-F238E27FC236}">
                <a16:creationId xmlns:a16="http://schemas.microsoft.com/office/drawing/2014/main" id="{4D942E7D-5F20-682B-ACCB-C64B0A38D248}"/>
              </a:ext>
            </a:extLst>
          </p:cNvPr>
          <p:cNvSpPr>
            <a:spLocks noGrp="1"/>
          </p:cNvSpPr>
          <p:nvPr>
            <p:ph type="sldNum" sz="quarter" idx="4"/>
          </p:nvPr>
        </p:nvSpPr>
        <p:spPr/>
        <p:txBody>
          <a:bodyPr/>
          <a:lstStyle/>
          <a:p>
            <a:fld id="{E10C01DA-1839-A04C-8248-DFDB2C2EF3A7}" type="slidenum">
              <a:rPr lang="en-US" smtClean="0"/>
              <a:pPr/>
              <a:t>9</a:t>
            </a:fld>
            <a:endParaRPr lang="en-US"/>
          </a:p>
        </p:txBody>
      </p:sp>
      <p:sp>
        <p:nvSpPr>
          <p:cNvPr id="7" name="Text Placeholder 6">
            <a:extLst>
              <a:ext uri="{FF2B5EF4-FFF2-40B4-BE49-F238E27FC236}">
                <a16:creationId xmlns:a16="http://schemas.microsoft.com/office/drawing/2014/main" id="{C633FDF3-630F-651F-72BC-4A4B5AE463D8}"/>
              </a:ext>
            </a:extLst>
          </p:cNvPr>
          <p:cNvSpPr>
            <a:spLocks noGrp="1"/>
          </p:cNvSpPr>
          <p:nvPr>
            <p:ph type="body" sz="quarter" idx="10"/>
          </p:nvPr>
        </p:nvSpPr>
        <p:spPr/>
        <p:txBody>
          <a:bodyPr/>
          <a:lstStyle/>
          <a:p>
            <a:r>
              <a:rPr lang="fr-FR"/>
              <a:t>The use of </a:t>
            </a:r>
            <a:r>
              <a:rPr lang="fr-FR" err="1"/>
              <a:t>old</a:t>
            </a:r>
            <a:r>
              <a:rPr lang="fr-FR"/>
              <a:t> job </a:t>
            </a:r>
            <a:r>
              <a:rPr lang="fr-FR" err="1"/>
              <a:t>catalog</a:t>
            </a:r>
            <a:r>
              <a:rPr lang="fr-FR"/>
              <a:t> values are visible on the </a:t>
            </a:r>
            <a:r>
              <a:rPr lang="fr-FR" err="1"/>
              <a:t>career</a:t>
            </a:r>
            <a:r>
              <a:rPr lang="fr-FR"/>
              <a:t> site</a:t>
            </a:r>
            <a:endParaRPr lang="en-US"/>
          </a:p>
        </p:txBody>
      </p:sp>
      <p:sp>
        <p:nvSpPr>
          <p:cNvPr id="9" name="Text Placeholder 8">
            <a:extLst>
              <a:ext uri="{FF2B5EF4-FFF2-40B4-BE49-F238E27FC236}">
                <a16:creationId xmlns:a16="http://schemas.microsoft.com/office/drawing/2014/main" id="{BDA54D26-E04E-0D8B-D13F-ABDE0283401A}"/>
              </a:ext>
            </a:extLst>
          </p:cNvPr>
          <p:cNvSpPr>
            <a:spLocks noGrp="1"/>
          </p:cNvSpPr>
          <p:nvPr>
            <p:ph type="body" sz="quarter" idx="12"/>
          </p:nvPr>
        </p:nvSpPr>
        <p:spPr/>
        <p:txBody>
          <a:bodyPr/>
          <a:lstStyle/>
          <a:p>
            <a:endParaRPr lang="en-US"/>
          </a:p>
        </p:txBody>
      </p:sp>
      <p:pic>
        <p:nvPicPr>
          <p:cNvPr id="8" name="Picture 7">
            <a:extLst>
              <a:ext uri="{FF2B5EF4-FFF2-40B4-BE49-F238E27FC236}">
                <a16:creationId xmlns:a16="http://schemas.microsoft.com/office/drawing/2014/main" id="{3DB7CC30-13B0-22DA-C982-FC3AA03233B9}"/>
              </a:ext>
            </a:extLst>
          </p:cNvPr>
          <p:cNvPicPr>
            <a:picLocks noChangeAspect="1"/>
          </p:cNvPicPr>
          <p:nvPr/>
        </p:nvPicPr>
        <p:blipFill>
          <a:blip r:embed="rId2"/>
          <a:stretch>
            <a:fillRect/>
          </a:stretch>
        </p:blipFill>
        <p:spPr>
          <a:xfrm>
            <a:off x="742471" y="2076261"/>
            <a:ext cx="6049219" cy="2705478"/>
          </a:xfrm>
          <a:prstGeom prst="rect">
            <a:avLst/>
          </a:prstGeom>
        </p:spPr>
      </p:pic>
    </p:spTree>
    <p:extLst>
      <p:ext uri="{BB962C8B-B14F-4D97-AF65-F5344CB8AC3E}">
        <p14:creationId xmlns:p14="http://schemas.microsoft.com/office/powerpoint/2010/main" val="17660463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IPSEN Template 2023">
  <a:themeElements>
    <a:clrScheme name="Ipsen 2023">
      <a:dk1>
        <a:srgbClr val="000000"/>
      </a:dk1>
      <a:lt1>
        <a:srgbClr val="FFFFFF"/>
      </a:lt1>
      <a:dk2>
        <a:srgbClr val="003670"/>
      </a:dk2>
      <a:lt2>
        <a:srgbClr val="003670"/>
      </a:lt2>
      <a:accent1>
        <a:srgbClr val="0086CC"/>
      </a:accent1>
      <a:accent2>
        <a:srgbClr val="007489"/>
      </a:accent2>
      <a:accent3>
        <a:srgbClr val="8EC899"/>
      </a:accent3>
      <a:accent4>
        <a:srgbClr val="E6BD9C"/>
      </a:accent4>
      <a:accent5>
        <a:srgbClr val="DD6644"/>
      </a:accent5>
      <a:accent6>
        <a:srgbClr val="C84874"/>
      </a:accent6>
      <a:hlink>
        <a:srgbClr val="C84874"/>
      </a:hlink>
      <a:folHlink>
        <a:srgbClr val="003670"/>
      </a:folHlink>
    </a:clrScheme>
    <a:fontScheme name="IPSEN">
      <a:majorFont>
        <a:latin typeface="Lat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psen-template-2023_DEC_2023" id="{1E3AB0D6-F386-7448-BB2A-CC2F34AC129A}" vid="{1A3E65DD-D24E-C74C-95EA-2755757AF2F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Ipsen 2023">
    <a:dk1>
      <a:srgbClr val="000000"/>
    </a:dk1>
    <a:lt1>
      <a:srgbClr val="FFFFFF"/>
    </a:lt1>
    <a:dk2>
      <a:srgbClr val="003670"/>
    </a:dk2>
    <a:lt2>
      <a:srgbClr val="003670"/>
    </a:lt2>
    <a:accent1>
      <a:srgbClr val="0086CC"/>
    </a:accent1>
    <a:accent2>
      <a:srgbClr val="007489"/>
    </a:accent2>
    <a:accent3>
      <a:srgbClr val="8EC899"/>
    </a:accent3>
    <a:accent4>
      <a:srgbClr val="E6BD9C"/>
    </a:accent4>
    <a:accent5>
      <a:srgbClr val="DD6644"/>
    </a:accent5>
    <a:accent6>
      <a:srgbClr val="C84874"/>
    </a:accent6>
    <a:hlink>
      <a:srgbClr val="C84874"/>
    </a:hlink>
    <a:folHlink>
      <a:srgbClr val="003670"/>
    </a:folHlink>
  </a:clrScheme>
</a:themeOverride>
</file>

<file path=ppt/theme/themeOverride2.xml><?xml version="1.0" encoding="utf-8"?>
<a:themeOverride xmlns:a="http://schemas.openxmlformats.org/drawingml/2006/main">
  <a:clrScheme name="Ipsen 2023">
    <a:dk1>
      <a:srgbClr val="000000"/>
    </a:dk1>
    <a:lt1>
      <a:srgbClr val="FFFFFF"/>
    </a:lt1>
    <a:dk2>
      <a:srgbClr val="003670"/>
    </a:dk2>
    <a:lt2>
      <a:srgbClr val="003670"/>
    </a:lt2>
    <a:accent1>
      <a:srgbClr val="0086CC"/>
    </a:accent1>
    <a:accent2>
      <a:srgbClr val="007489"/>
    </a:accent2>
    <a:accent3>
      <a:srgbClr val="8EC899"/>
    </a:accent3>
    <a:accent4>
      <a:srgbClr val="E6BD9C"/>
    </a:accent4>
    <a:accent5>
      <a:srgbClr val="DD6644"/>
    </a:accent5>
    <a:accent6>
      <a:srgbClr val="C84874"/>
    </a:accent6>
    <a:hlink>
      <a:srgbClr val="C84874"/>
    </a:hlink>
    <a:folHlink>
      <a:srgbClr val="003670"/>
    </a:folHlink>
  </a:clrScheme>
</a:themeOverride>
</file>

<file path=ppt/theme/themeOverride3.xml><?xml version="1.0" encoding="utf-8"?>
<a:themeOverride xmlns:a="http://schemas.openxmlformats.org/drawingml/2006/main">
  <a:clrScheme name="Ipsen 2023">
    <a:dk1>
      <a:srgbClr val="000000"/>
    </a:dk1>
    <a:lt1>
      <a:srgbClr val="FFFFFF"/>
    </a:lt1>
    <a:dk2>
      <a:srgbClr val="003670"/>
    </a:dk2>
    <a:lt2>
      <a:srgbClr val="003670"/>
    </a:lt2>
    <a:accent1>
      <a:srgbClr val="0086CC"/>
    </a:accent1>
    <a:accent2>
      <a:srgbClr val="007489"/>
    </a:accent2>
    <a:accent3>
      <a:srgbClr val="8EC899"/>
    </a:accent3>
    <a:accent4>
      <a:srgbClr val="E6BD9C"/>
    </a:accent4>
    <a:accent5>
      <a:srgbClr val="DD6644"/>
    </a:accent5>
    <a:accent6>
      <a:srgbClr val="C84874"/>
    </a:accent6>
    <a:hlink>
      <a:srgbClr val="C84874"/>
    </a:hlink>
    <a:folHlink>
      <a:srgbClr val="00367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0115D2A42451945A656FA0F4014DE8F" ma:contentTypeVersion="14" ma:contentTypeDescription="Create a new document." ma:contentTypeScope="" ma:versionID="3b146300f9b0f2d9e75cb615762bd211">
  <xsd:schema xmlns:xsd="http://www.w3.org/2001/XMLSchema" xmlns:xs="http://www.w3.org/2001/XMLSchema" xmlns:p="http://schemas.microsoft.com/office/2006/metadata/properties" xmlns:ns2="62146dac-c10e-4164-8541-1a14e56f68d8" xmlns:ns3="63e0cac1-291e-41d5-99d4-b4c8eec3fc7b" targetNamespace="http://schemas.microsoft.com/office/2006/metadata/properties" ma:root="true" ma:fieldsID="312f6ecaf6cc00bea2f2e02469871bca" ns2:_="" ns3:_="">
    <xsd:import namespace="62146dac-c10e-4164-8541-1a14e56f68d8"/>
    <xsd:import namespace="63e0cac1-291e-41d5-99d4-b4c8eec3fc7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146dac-c10e-4164-8541-1a14e56f68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49072c8d-48d9-43cf-8065-2623599aebb8"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3e0cac1-291e-41d5-99d4-b4c8eec3fc7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8ec5fa1f-0a1b-41f2-a4f2-6955aecdd0ad}" ma:internalName="TaxCatchAll" ma:showField="CatchAllData" ma:web="63e0cac1-291e-41d5-99d4-b4c8eec3fc7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63e0cac1-291e-41d5-99d4-b4c8eec3fc7b" xsi:nil="true"/>
    <lcf76f155ced4ddcb4097134ff3c332f xmlns="62146dac-c10e-4164-8541-1a14e56f68d8">
      <Terms xmlns="http://schemas.microsoft.com/office/infopath/2007/PartnerControls"/>
    </lcf76f155ced4ddcb4097134ff3c332f>
    <SharedWithUsers xmlns="63e0cac1-291e-41d5-99d4-b4c8eec3fc7b">
      <UserInfo>
        <DisplayName>Serena DEMPSEY</DisplayName>
        <AccountId>25</AccountId>
        <AccountType/>
      </UserInfo>
      <UserInfo>
        <DisplayName>Preneta NAIDOO</DisplayName>
        <AccountId>68</AccountId>
        <AccountType/>
      </UserInfo>
      <UserInfo>
        <DisplayName>Aline DUDOUIT</DisplayName>
        <AccountId>34</AccountId>
        <AccountType/>
      </UserInfo>
      <UserInfo>
        <DisplayName>Mareva ARMENTI</DisplayName>
        <AccountId>46</AccountId>
        <AccountType/>
      </UserInfo>
    </SharedWithUsers>
  </documentManagement>
</p:properties>
</file>

<file path=customXml/itemProps1.xml><?xml version="1.0" encoding="utf-8"?>
<ds:datastoreItem xmlns:ds="http://schemas.openxmlformats.org/officeDocument/2006/customXml" ds:itemID="{39A0343D-DF03-42FA-8C61-3A6971C394CB}">
  <ds:schemaRefs>
    <ds:schemaRef ds:uri="http://schemas.microsoft.com/sharepoint/v3/contenttype/forms"/>
  </ds:schemaRefs>
</ds:datastoreItem>
</file>

<file path=customXml/itemProps2.xml><?xml version="1.0" encoding="utf-8"?>
<ds:datastoreItem xmlns:ds="http://schemas.openxmlformats.org/officeDocument/2006/customXml" ds:itemID="{1AE8E71B-A3EF-4F69-8341-D217BE2CD7CD}">
  <ds:schemaRefs>
    <ds:schemaRef ds:uri="62146dac-c10e-4164-8541-1a14e56f68d8"/>
    <ds:schemaRef ds:uri="63e0cac1-291e-41d5-99d4-b4c8eec3fc7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201E1C2-960E-4B23-971C-FD969EAB85C0}">
  <ds:schemaRefs>
    <ds:schemaRef ds:uri="62146dac-c10e-4164-8541-1a14e56f68d8"/>
    <ds:schemaRef ds:uri="63e0cac1-291e-41d5-99d4-b4c8eec3fc7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2047</Words>
  <Application>Microsoft Office PowerPoint</Application>
  <PresentationFormat>Widescreen</PresentationFormat>
  <Paragraphs>319</Paragraphs>
  <Slides>42</Slides>
  <Notes>11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48" baseType="lpstr">
      <vt:lpstr>Arial</vt:lpstr>
      <vt:lpstr>Arial MT</vt:lpstr>
      <vt:lpstr>Calibri</vt:lpstr>
      <vt:lpstr>Lato</vt:lpstr>
      <vt:lpstr>IPSEN Template 2023</vt:lpstr>
      <vt:lpstr>think-cell Slide</vt:lpstr>
      <vt:lpstr>Talent Acquisition </vt:lpstr>
      <vt:lpstr>Status of TA enhancements and new functionalities in iPeople</vt:lpstr>
      <vt:lpstr>New external career site on Workday </vt:lpstr>
      <vt:lpstr>PowerPoint Presentation</vt:lpstr>
      <vt:lpstr>PowerPoint Presentation</vt:lpstr>
      <vt:lpstr>What’s new?</vt:lpstr>
      <vt:lpstr>Candidate home – Application status</vt:lpstr>
      <vt:lpstr>Candidate home – Job Alerts</vt:lpstr>
      <vt:lpstr>Help us ensure a great candidate experience</vt:lpstr>
      <vt:lpstr>Help us ensure a great candidate experience</vt:lpstr>
      <vt:lpstr>Help us ensure a great candidate experience</vt:lpstr>
      <vt:lpstr>Help us ensure a great candidate experience</vt:lpstr>
      <vt:lpstr>Apply with LinkedIn  &amp; Candidate data export from LinkedIn</vt:lpstr>
      <vt:lpstr>Apply with LinkedIn</vt:lpstr>
      <vt:lpstr>Integration with LinkedIn</vt:lpstr>
      <vt:lpstr>Candidate pools</vt:lpstr>
      <vt:lpstr>Candidate pools - Definition and use cases</vt:lpstr>
      <vt:lpstr>Candidate pools - Definition and use cases</vt:lpstr>
      <vt:lpstr>Candidate pools - Definition and use cases</vt:lpstr>
      <vt:lpstr>Candidate pools - How to create a Private Candidate Pool?</vt:lpstr>
      <vt:lpstr>Candidate pools - How to create a Private Candidate Pool?</vt:lpstr>
      <vt:lpstr>Candidate pools - How to access a candidate pool and take actions on candidates?</vt:lpstr>
      <vt:lpstr>Candidate pools - How to access a candidate pool and take actions on candidates?</vt:lpstr>
      <vt:lpstr>Candidate pools - Include candidates or propects in Static pool</vt:lpstr>
      <vt:lpstr>Candidate pools – Summary of available actions</vt:lpstr>
      <vt:lpstr>Searching for Candidates without creating a Candidate Pool</vt:lpstr>
      <vt:lpstr>Improved candidate data purge request</vt:lpstr>
      <vt:lpstr>Candidate data purge request</vt:lpstr>
      <vt:lpstr>Candidate data purge request - Process</vt:lpstr>
      <vt:lpstr>Evergreen requisition</vt:lpstr>
      <vt:lpstr>Evergreen requisition</vt:lpstr>
      <vt:lpstr>Evergreen requisition</vt:lpstr>
      <vt:lpstr>Evergreen requisition</vt:lpstr>
      <vt:lpstr>Evergreen requisition</vt:lpstr>
      <vt:lpstr>Evergreen requisition</vt:lpstr>
      <vt:lpstr>Recruiting sources &amp; Auto-tracking</vt:lpstr>
      <vt:lpstr>Optimized recruiting sources referential</vt:lpstr>
      <vt:lpstr>Recruiting sources</vt:lpstr>
      <vt:lpstr>Source of Hires available in HR Insights</vt:lpstr>
      <vt:lpstr>Any question on iPeople?</vt:lpstr>
      <vt:lpstr>Need support on iPeople?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Talent Acquisition</dc:title>
  <dc:creator>Aline DUDOUIT</dc:creator>
  <cp:lastModifiedBy>Aline DUDOUIT</cp:lastModifiedBy>
  <cp:revision>1</cp:revision>
  <dcterms:created xsi:type="dcterms:W3CDTF">2024-01-15T13:54:07Z</dcterms:created>
  <dcterms:modified xsi:type="dcterms:W3CDTF">2024-03-19T14:55:18Z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0x01010030115D2A42451945A656FA0F4014DE8F</vt:lpwstr>
  </property>
  <property fmtid="{D5CDD505-2E9C-101B-9397-08002B2CF9AE}" pid="3" name="MediaServiceImageTags">
    <vt:lpwstr/>
  </property>
</Properties>
</file>