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10"/>
  </p:notesMasterIdLst>
  <p:handoutMasterIdLst>
    <p:handoutMasterId r:id="rId11"/>
  </p:handoutMasterIdLst>
  <p:sldIdLst>
    <p:sldId id="357" r:id="rId5"/>
    <p:sldId id="313" r:id="rId6"/>
    <p:sldId id="358" r:id="rId7"/>
    <p:sldId id="359" r:id="rId8"/>
    <p:sldId id="342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F2A49B2F-2527-AF2D-D98F-904645CE01E4}" name="Michael Love" initials="ML" userId="S::michael.love@bcw-global.com::092b0555-242d-4620-b1b0-defd61c97ed1" providerId="AD"/>
  <p188:author id="{C612E4AD-AD17-C98B-1668-8C1DEE11100B}" name="Jaya MARCELLIN" initials="" userId="S::jam79109@ipsen.com::28b204ab-4561-4f41-8871-c0c966cc3bc4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3333"/>
    <a:srgbClr val="ECF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BC881EF-3E60-416A-8DC8-A97A5BB61F53}" v="8" dt="2024-02-29T15:44:42.66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6190"/>
  </p:normalViewPr>
  <p:slideViewPr>
    <p:cSldViewPr snapToGrid="0">
      <p:cViewPr varScale="1">
        <p:scale>
          <a:sx n="110" d="100"/>
          <a:sy n="110" d="100"/>
        </p:scale>
        <p:origin x="49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163" d="100"/>
          <a:sy n="163" d="100"/>
        </p:scale>
        <p:origin x="6328" y="1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18" Type="http://schemas.microsoft.com/office/2018/10/relationships/authors" Target="author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17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line DUDOUIT" userId="10e59d0d-2c31-456b-a7ca-1cb41be14762" providerId="ADAL" clId="{BBC881EF-3E60-416A-8DC8-A97A5BB61F53}"/>
    <pc:docChg chg="undo custSel addSld delSld modSld">
      <pc:chgData name="Aline DUDOUIT" userId="10e59d0d-2c31-456b-a7ca-1cb41be14762" providerId="ADAL" clId="{BBC881EF-3E60-416A-8DC8-A97A5BB61F53}" dt="2024-02-29T15:46:07.077" v="494" actId="1035"/>
      <pc:docMkLst>
        <pc:docMk/>
      </pc:docMkLst>
      <pc:sldChg chg="del">
        <pc:chgData name="Aline DUDOUIT" userId="10e59d0d-2c31-456b-a7ca-1cb41be14762" providerId="ADAL" clId="{BBC881EF-3E60-416A-8DC8-A97A5BB61F53}" dt="2024-02-16T14:26:51.412" v="24" actId="47"/>
        <pc:sldMkLst>
          <pc:docMk/>
          <pc:sldMk cId="713188220" sldId="302"/>
        </pc:sldMkLst>
      </pc:sldChg>
      <pc:sldChg chg="delSp modSp mod">
        <pc:chgData name="Aline DUDOUIT" userId="10e59d0d-2c31-456b-a7ca-1cb41be14762" providerId="ADAL" clId="{BBC881EF-3E60-416A-8DC8-A97A5BB61F53}" dt="2024-02-16T14:27:19.164" v="26" actId="1076"/>
        <pc:sldMkLst>
          <pc:docMk/>
          <pc:sldMk cId="3231466949" sldId="313"/>
        </pc:sldMkLst>
        <pc:spChg chg="mod">
          <ac:chgData name="Aline DUDOUIT" userId="10e59d0d-2c31-456b-a7ca-1cb41be14762" providerId="ADAL" clId="{BBC881EF-3E60-416A-8DC8-A97A5BB61F53}" dt="2024-02-16T14:27:19.164" v="26" actId="1076"/>
          <ac:spMkLst>
            <pc:docMk/>
            <pc:sldMk cId="3231466949" sldId="313"/>
            <ac:spMk id="13" creationId="{FE27121A-7095-4333-9E21-E743014C3308}"/>
          </ac:spMkLst>
        </pc:spChg>
        <pc:spChg chg="del">
          <ac:chgData name="Aline DUDOUIT" userId="10e59d0d-2c31-456b-a7ca-1cb41be14762" providerId="ADAL" clId="{BBC881EF-3E60-416A-8DC8-A97A5BB61F53}" dt="2024-02-16T14:27:10.005" v="25" actId="478"/>
          <ac:spMkLst>
            <pc:docMk/>
            <pc:sldMk cId="3231466949" sldId="313"/>
            <ac:spMk id="14" creationId="{ED7B1F0D-CD5B-549B-F239-3F3844025D88}"/>
          </ac:spMkLst>
        </pc:spChg>
        <pc:spChg chg="del">
          <ac:chgData name="Aline DUDOUIT" userId="10e59d0d-2c31-456b-a7ca-1cb41be14762" providerId="ADAL" clId="{BBC881EF-3E60-416A-8DC8-A97A5BB61F53}" dt="2024-02-16T14:27:10.005" v="25" actId="478"/>
          <ac:spMkLst>
            <pc:docMk/>
            <pc:sldMk cId="3231466949" sldId="313"/>
            <ac:spMk id="15" creationId="{26F907E8-BDDB-A88F-C8C7-6265C5531CCC}"/>
          </ac:spMkLst>
        </pc:spChg>
        <pc:spChg chg="mod">
          <ac:chgData name="Aline DUDOUIT" userId="10e59d0d-2c31-456b-a7ca-1cb41be14762" providerId="ADAL" clId="{BBC881EF-3E60-416A-8DC8-A97A5BB61F53}" dt="2024-02-16T14:27:19.164" v="26" actId="1076"/>
          <ac:spMkLst>
            <pc:docMk/>
            <pc:sldMk cId="3231466949" sldId="313"/>
            <ac:spMk id="19" creationId="{8B7A881E-9272-1541-C148-86E13188D8E9}"/>
          </ac:spMkLst>
        </pc:spChg>
        <pc:spChg chg="mod">
          <ac:chgData name="Aline DUDOUIT" userId="10e59d0d-2c31-456b-a7ca-1cb41be14762" providerId="ADAL" clId="{BBC881EF-3E60-416A-8DC8-A97A5BB61F53}" dt="2024-02-16T14:27:19.164" v="26" actId="1076"/>
          <ac:spMkLst>
            <pc:docMk/>
            <pc:sldMk cId="3231466949" sldId="313"/>
            <ac:spMk id="20" creationId="{DDFB2346-C20E-A8FF-E0E3-7D40BDE821F9}"/>
          </ac:spMkLst>
        </pc:spChg>
        <pc:picChg chg="mod">
          <ac:chgData name="Aline DUDOUIT" userId="10e59d0d-2c31-456b-a7ca-1cb41be14762" providerId="ADAL" clId="{BBC881EF-3E60-416A-8DC8-A97A5BB61F53}" dt="2024-02-16T14:27:19.164" v="26" actId="1076"/>
          <ac:picMkLst>
            <pc:docMk/>
            <pc:sldMk cId="3231466949" sldId="313"/>
            <ac:picMk id="21" creationId="{74B0371F-2500-2FD8-8F80-C5B38A12102D}"/>
          </ac:picMkLst>
        </pc:picChg>
      </pc:sldChg>
      <pc:sldChg chg="modSp mod">
        <pc:chgData name="Aline DUDOUIT" userId="10e59d0d-2c31-456b-a7ca-1cb41be14762" providerId="ADAL" clId="{BBC881EF-3E60-416A-8DC8-A97A5BB61F53}" dt="2024-02-29T15:43:53.298" v="470" actId="20577"/>
        <pc:sldMkLst>
          <pc:docMk/>
          <pc:sldMk cId="2667627071" sldId="357"/>
        </pc:sldMkLst>
        <pc:spChg chg="mod">
          <ac:chgData name="Aline DUDOUIT" userId="10e59d0d-2c31-456b-a7ca-1cb41be14762" providerId="ADAL" clId="{BBC881EF-3E60-416A-8DC8-A97A5BB61F53}" dt="2024-02-16T14:26:40.230" v="7" actId="20577"/>
          <ac:spMkLst>
            <pc:docMk/>
            <pc:sldMk cId="2667627071" sldId="357"/>
            <ac:spMk id="11" creationId="{3BE24B49-2142-4A79-E730-8488B38DC5E3}"/>
          </ac:spMkLst>
        </pc:spChg>
        <pc:spChg chg="mod">
          <ac:chgData name="Aline DUDOUIT" userId="10e59d0d-2c31-456b-a7ca-1cb41be14762" providerId="ADAL" clId="{BBC881EF-3E60-416A-8DC8-A97A5BB61F53}" dt="2024-02-29T15:43:53.298" v="470" actId="20577"/>
          <ac:spMkLst>
            <pc:docMk/>
            <pc:sldMk cId="2667627071" sldId="357"/>
            <ac:spMk id="12" creationId="{FAFE07C7-1445-AD19-F7FF-49468DA0E196}"/>
          </ac:spMkLst>
        </pc:spChg>
      </pc:sldChg>
      <pc:sldChg chg="addSp delSp modSp mod">
        <pc:chgData name="Aline DUDOUIT" userId="10e59d0d-2c31-456b-a7ca-1cb41be14762" providerId="ADAL" clId="{BBC881EF-3E60-416A-8DC8-A97A5BB61F53}" dt="2024-02-29T15:46:07.077" v="494" actId="1035"/>
        <pc:sldMkLst>
          <pc:docMk/>
          <pc:sldMk cId="2148923596" sldId="358"/>
        </pc:sldMkLst>
        <pc:spChg chg="mod">
          <ac:chgData name="Aline DUDOUIT" userId="10e59d0d-2c31-456b-a7ca-1cb41be14762" providerId="ADAL" clId="{BBC881EF-3E60-416A-8DC8-A97A5BB61F53}" dt="2024-02-22T16:15:35.811" v="60" actId="1076"/>
          <ac:spMkLst>
            <pc:docMk/>
            <pc:sldMk cId="2148923596" sldId="358"/>
            <ac:spMk id="2" creationId="{90032DB3-D414-BB1F-4B58-1E165F054E57}"/>
          </ac:spMkLst>
        </pc:spChg>
        <pc:spChg chg="mod">
          <ac:chgData name="Aline DUDOUIT" userId="10e59d0d-2c31-456b-a7ca-1cb41be14762" providerId="ADAL" clId="{BBC881EF-3E60-416A-8DC8-A97A5BB61F53}" dt="2024-02-22T16:15:35.811" v="60" actId="1076"/>
          <ac:spMkLst>
            <pc:docMk/>
            <pc:sldMk cId="2148923596" sldId="358"/>
            <ac:spMk id="3" creationId="{4E969504-11EB-A376-BB0E-6D5A829C918A}"/>
          </ac:spMkLst>
        </pc:spChg>
        <pc:spChg chg="mod">
          <ac:chgData name="Aline DUDOUIT" userId="10e59d0d-2c31-456b-a7ca-1cb41be14762" providerId="ADAL" clId="{BBC881EF-3E60-416A-8DC8-A97A5BB61F53}" dt="2024-02-22T16:15:35.811" v="60" actId="1076"/>
          <ac:spMkLst>
            <pc:docMk/>
            <pc:sldMk cId="2148923596" sldId="358"/>
            <ac:spMk id="5" creationId="{F1064851-9455-7138-5423-5D319E5020BD}"/>
          </ac:spMkLst>
        </pc:spChg>
        <pc:spChg chg="mod">
          <ac:chgData name="Aline DUDOUIT" userId="10e59d0d-2c31-456b-a7ca-1cb41be14762" providerId="ADAL" clId="{BBC881EF-3E60-416A-8DC8-A97A5BB61F53}" dt="2024-02-22T16:15:35.811" v="60" actId="1076"/>
          <ac:spMkLst>
            <pc:docMk/>
            <pc:sldMk cId="2148923596" sldId="358"/>
            <ac:spMk id="6" creationId="{AA275631-036F-367A-7720-20A6795D1799}"/>
          </ac:spMkLst>
        </pc:spChg>
        <pc:spChg chg="add mod">
          <ac:chgData name="Aline DUDOUIT" userId="10e59d0d-2c31-456b-a7ca-1cb41be14762" providerId="ADAL" clId="{BBC881EF-3E60-416A-8DC8-A97A5BB61F53}" dt="2024-02-22T16:15:47.343" v="62" actId="1076"/>
          <ac:spMkLst>
            <pc:docMk/>
            <pc:sldMk cId="2148923596" sldId="358"/>
            <ac:spMk id="7" creationId="{1853F3BE-A526-32C2-CDF3-9C6E6DE4C323}"/>
          </ac:spMkLst>
        </pc:spChg>
        <pc:spChg chg="add mod">
          <ac:chgData name="Aline DUDOUIT" userId="10e59d0d-2c31-456b-a7ca-1cb41be14762" providerId="ADAL" clId="{BBC881EF-3E60-416A-8DC8-A97A5BB61F53}" dt="2024-02-22T16:16:51.866" v="100" actId="20577"/>
          <ac:spMkLst>
            <pc:docMk/>
            <pc:sldMk cId="2148923596" sldId="358"/>
            <ac:spMk id="8" creationId="{2D2D0538-D28C-96A7-D220-C77D30506631}"/>
          </ac:spMkLst>
        </pc:spChg>
        <pc:spChg chg="add del mod">
          <ac:chgData name="Aline DUDOUIT" userId="10e59d0d-2c31-456b-a7ca-1cb41be14762" providerId="ADAL" clId="{BBC881EF-3E60-416A-8DC8-A97A5BB61F53}" dt="2024-02-22T16:16:46.949" v="96" actId="478"/>
          <ac:spMkLst>
            <pc:docMk/>
            <pc:sldMk cId="2148923596" sldId="358"/>
            <ac:spMk id="9" creationId="{B306218C-760B-80F8-94FF-F373612A513E}"/>
          </ac:spMkLst>
        </pc:spChg>
        <pc:spChg chg="mod">
          <ac:chgData name="Aline DUDOUIT" userId="10e59d0d-2c31-456b-a7ca-1cb41be14762" providerId="ADAL" clId="{BBC881EF-3E60-416A-8DC8-A97A5BB61F53}" dt="2024-02-22T16:15:35.811" v="60" actId="1076"/>
          <ac:spMkLst>
            <pc:docMk/>
            <pc:sldMk cId="2148923596" sldId="358"/>
            <ac:spMk id="12" creationId="{09C0861D-B108-D856-B9B8-416B8FF663F6}"/>
          </ac:spMkLst>
        </pc:spChg>
        <pc:spChg chg="mod">
          <ac:chgData name="Aline DUDOUIT" userId="10e59d0d-2c31-456b-a7ca-1cb41be14762" providerId="ADAL" clId="{BBC881EF-3E60-416A-8DC8-A97A5BB61F53}" dt="2024-02-22T16:15:35.811" v="60" actId="1076"/>
          <ac:spMkLst>
            <pc:docMk/>
            <pc:sldMk cId="2148923596" sldId="358"/>
            <ac:spMk id="14" creationId="{E1DB1EEB-EEE8-96F7-63A6-1F07A248CB63}"/>
          </ac:spMkLst>
        </pc:spChg>
        <pc:spChg chg="mod">
          <ac:chgData name="Aline DUDOUIT" userId="10e59d0d-2c31-456b-a7ca-1cb41be14762" providerId="ADAL" clId="{BBC881EF-3E60-416A-8DC8-A97A5BB61F53}" dt="2024-02-22T16:15:35.811" v="60" actId="1076"/>
          <ac:spMkLst>
            <pc:docMk/>
            <pc:sldMk cId="2148923596" sldId="358"/>
            <ac:spMk id="49" creationId="{57F972E5-D343-A715-6E90-41752E8E27D8}"/>
          </ac:spMkLst>
        </pc:spChg>
        <pc:spChg chg="mod">
          <ac:chgData name="Aline DUDOUIT" userId="10e59d0d-2c31-456b-a7ca-1cb41be14762" providerId="ADAL" clId="{BBC881EF-3E60-416A-8DC8-A97A5BB61F53}" dt="2024-02-22T16:15:35.811" v="60" actId="1076"/>
          <ac:spMkLst>
            <pc:docMk/>
            <pc:sldMk cId="2148923596" sldId="358"/>
            <ac:spMk id="56" creationId="{BEBC68A6-1C93-F8EC-5F5C-1E302A15D31B}"/>
          </ac:spMkLst>
        </pc:spChg>
        <pc:spChg chg="mod">
          <ac:chgData name="Aline DUDOUIT" userId="10e59d0d-2c31-456b-a7ca-1cb41be14762" providerId="ADAL" clId="{BBC881EF-3E60-416A-8DC8-A97A5BB61F53}" dt="2024-02-22T16:15:35.811" v="60" actId="1076"/>
          <ac:spMkLst>
            <pc:docMk/>
            <pc:sldMk cId="2148923596" sldId="358"/>
            <ac:spMk id="57" creationId="{FC1D37AA-DF23-F808-E928-FBA42D3E673B}"/>
          </ac:spMkLst>
        </pc:spChg>
        <pc:spChg chg="mod">
          <ac:chgData name="Aline DUDOUIT" userId="10e59d0d-2c31-456b-a7ca-1cb41be14762" providerId="ADAL" clId="{BBC881EF-3E60-416A-8DC8-A97A5BB61F53}" dt="2024-02-22T16:15:35.811" v="60" actId="1076"/>
          <ac:spMkLst>
            <pc:docMk/>
            <pc:sldMk cId="2148923596" sldId="358"/>
            <ac:spMk id="60" creationId="{96F3156F-A9CB-6B8B-651E-6D38C8365C3F}"/>
          </ac:spMkLst>
        </pc:spChg>
        <pc:spChg chg="mod">
          <ac:chgData name="Aline DUDOUIT" userId="10e59d0d-2c31-456b-a7ca-1cb41be14762" providerId="ADAL" clId="{BBC881EF-3E60-416A-8DC8-A97A5BB61F53}" dt="2024-02-22T16:15:35.811" v="60" actId="1076"/>
          <ac:spMkLst>
            <pc:docMk/>
            <pc:sldMk cId="2148923596" sldId="358"/>
            <ac:spMk id="61" creationId="{916FEC8A-65ED-389E-2D64-EE75399F0C26}"/>
          </ac:spMkLst>
        </pc:spChg>
        <pc:spChg chg="mod">
          <ac:chgData name="Aline DUDOUIT" userId="10e59d0d-2c31-456b-a7ca-1cb41be14762" providerId="ADAL" clId="{BBC881EF-3E60-416A-8DC8-A97A5BB61F53}" dt="2024-02-22T16:15:35.811" v="60" actId="1076"/>
          <ac:spMkLst>
            <pc:docMk/>
            <pc:sldMk cId="2148923596" sldId="358"/>
            <ac:spMk id="62" creationId="{270F48EF-CFA4-5627-55D4-A07B75FA00D3}"/>
          </ac:spMkLst>
        </pc:spChg>
        <pc:spChg chg="mod">
          <ac:chgData name="Aline DUDOUIT" userId="10e59d0d-2c31-456b-a7ca-1cb41be14762" providerId="ADAL" clId="{BBC881EF-3E60-416A-8DC8-A97A5BB61F53}" dt="2024-02-22T16:16:02.144" v="93" actId="1038"/>
          <ac:spMkLst>
            <pc:docMk/>
            <pc:sldMk cId="2148923596" sldId="358"/>
            <ac:spMk id="64" creationId="{DE9A5E30-1C39-5CCB-D2AD-54B65BB92E47}"/>
          </ac:spMkLst>
        </pc:spChg>
        <pc:spChg chg="mod">
          <ac:chgData name="Aline DUDOUIT" userId="10e59d0d-2c31-456b-a7ca-1cb41be14762" providerId="ADAL" clId="{BBC881EF-3E60-416A-8DC8-A97A5BB61F53}" dt="2024-02-22T16:15:35.811" v="60" actId="1076"/>
          <ac:spMkLst>
            <pc:docMk/>
            <pc:sldMk cId="2148923596" sldId="358"/>
            <ac:spMk id="66" creationId="{C88FFFBB-A5CE-F464-A6A7-E1EEB1B6EFFA}"/>
          </ac:spMkLst>
        </pc:spChg>
        <pc:spChg chg="mod">
          <ac:chgData name="Aline DUDOUIT" userId="10e59d0d-2c31-456b-a7ca-1cb41be14762" providerId="ADAL" clId="{BBC881EF-3E60-416A-8DC8-A97A5BB61F53}" dt="2024-02-29T15:28:47.653" v="321" actId="20577"/>
          <ac:spMkLst>
            <pc:docMk/>
            <pc:sldMk cId="2148923596" sldId="358"/>
            <ac:spMk id="73" creationId="{3D9882C7-AB1F-B55F-988A-F794B192C149}"/>
          </ac:spMkLst>
        </pc:spChg>
        <pc:spChg chg="mod">
          <ac:chgData name="Aline DUDOUIT" userId="10e59d0d-2c31-456b-a7ca-1cb41be14762" providerId="ADAL" clId="{BBC881EF-3E60-416A-8DC8-A97A5BB61F53}" dt="2024-02-22T16:15:35.811" v="60" actId="1076"/>
          <ac:spMkLst>
            <pc:docMk/>
            <pc:sldMk cId="2148923596" sldId="358"/>
            <ac:spMk id="74" creationId="{DDAFCF52-4710-4768-9F3B-BC7AA52FB199}"/>
          </ac:spMkLst>
        </pc:spChg>
        <pc:spChg chg="mod">
          <ac:chgData name="Aline DUDOUIT" userId="10e59d0d-2c31-456b-a7ca-1cb41be14762" providerId="ADAL" clId="{BBC881EF-3E60-416A-8DC8-A97A5BB61F53}" dt="2024-02-22T16:15:35.811" v="60" actId="1076"/>
          <ac:spMkLst>
            <pc:docMk/>
            <pc:sldMk cId="2148923596" sldId="358"/>
            <ac:spMk id="75" creationId="{DC926570-0DAA-1A47-2A6F-022E616858CF}"/>
          </ac:spMkLst>
        </pc:spChg>
        <pc:spChg chg="mod">
          <ac:chgData name="Aline DUDOUIT" userId="10e59d0d-2c31-456b-a7ca-1cb41be14762" providerId="ADAL" clId="{BBC881EF-3E60-416A-8DC8-A97A5BB61F53}" dt="2024-02-22T16:15:35.811" v="60" actId="1076"/>
          <ac:spMkLst>
            <pc:docMk/>
            <pc:sldMk cId="2148923596" sldId="358"/>
            <ac:spMk id="77" creationId="{0F72B9C7-F370-C729-961F-110C2A5A377C}"/>
          </ac:spMkLst>
        </pc:spChg>
        <pc:spChg chg="mod">
          <ac:chgData name="Aline DUDOUIT" userId="10e59d0d-2c31-456b-a7ca-1cb41be14762" providerId="ADAL" clId="{BBC881EF-3E60-416A-8DC8-A97A5BB61F53}" dt="2024-02-22T16:15:35.811" v="60" actId="1076"/>
          <ac:spMkLst>
            <pc:docMk/>
            <pc:sldMk cId="2148923596" sldId="358"/>
            <ac:spMk id="80" creationId="{7FE483A3-EC32-F0B0-EA30-F0C17826CF78}"/>
          </ac:spMkLst>
        </pc:spChg>
        <pc:spChg chg="mod">
          <ac:chgData name="Aline DUDOUIT" userId="10e59d0d-2c31-456b-a7ca-1cb41be14762" providerId="ADAL" clId="{BBC881EF-3E60-416A-8DC8-A97A5BB61F53}" dt="2024-02-22T16:15:35.811" v="60" actId="1076"/>
          <ac:spMkLst>
            <pc:docMk/>
            <pc:sldMk cId="2148923596" sldId="358"/>
            <ac:spMk id="81" creationId="{04B21166-9CBD-FBC2-5E18-F625A8F73731}"/>
          </ac:spMkLst>
        </pc:spChg>
        <pc:spChg chg="mod">
          <ac:chgData name="Aline DUDOUIT" userId="10e59d0d-2c31-456b-a7ca-1cb41be14762" providerId="ADAL" clId="{BBC881EF-3E60-416A-8DC8-A97A5BB61F53}" dt="2024-02-22T16:35:46.339" v="305" actId="20577"/>
          <ac:spMkLst>
            <pc:docMk/>
            <pc:sldMk cId="2148923596" sldId="358"/>
            <ac:spMk id="109" creationId="{54475B54-FA87-5AFF-5E06-7DAA0CAD5459}"/>
          </ac:spMkLst>
        </pc:spChg>
        <pc:picChg chg="add mod">
          <ac:chgData name="Aline DUDOUIT" userId="10e59d0d-2c31-456b-a7ca-1cb41be14762" providerId="ADAL" clId="{BBC881EF-3E60-416A-8DC8-A97A5BB61F53}" dt="2024-02-22T16:15:47.343" v="62" actId="1076"/>
          <ac:picMkLst>
            <pc:docMk/>
            <pc:sldMk cId="2148923596" sldId="358"/>
            <ac:picMk id="10" creationId="{759081C8-5195-79C7-F4A1-A4E95670946F}"/>
          </ac:picMkLst>
        </pc:picChg>
        <pc:picChg chg="mod">
          <ac:chgData name="Aline DUDOUIT" userId="10e59d0d-2c31-456b-a7ca-1cb41be14762" providerId="ADAL" clId="{BBC881EF-3E60-416A-8DC8-A97A5BB61F53}" dt="2024-02-22T16:15:35.811" v="60" actId="1076"/>
          <ac:picMkLst>
            <pc:docMk/>
            <pc:sldMk cId="2148923596" sldId="358"/>
            <ac:picMk id="105" creationId="{95ACA528-D1F1-67CE-F9C3-F381B9D2114F}"/>
          </ac:picMkLst>
        </pc:picChg>
        <pc:picChg chg="mod">
          <ac:chgData name="Aline DUDOUIT" userId="10e59d0d-2c31-456b-a7ca-1cb41be14762" providerId="ADAL" clId="{BBC881EF-3E60-416A-8DC8-A97A5BB61F53}" dt="2024-02-22T16:15:35.811" v="60" actId="1076"/>
          <ac:picMkLst>
            <pc:docMk/>
            <pc:sldMk cId="2148923596" sldId="358"/>
            <ac:picMk id="106" creationId="{FC005EA4-6D1D-4E7E-9C0B-5799BC4B226E}"/>
          </ac:picMkLst>
        </pc:picChg>
        <pc:cxnChg chg="add mod">
          <ac:chgData name="Aline DUDOUIT" userId="10e59d0d-2c31-456b-a7ca-1cb41be14762" providerId="ADAL" clId="{BBC881EF-3E60-416A-8DC8-A97A5BB61F53}" dt="2024-02-29T15:44:47.586" v="478" actId="14100"/>
          <ac:cxnSpMkLst>
            <pc:docMk/>
            <pc:sldMk cId="2148923596" sldId="358"/>
            <ac:cxnSpMk id="13" creationId="{A908397B-0FB4-AFD9-63C7-0C584F6BEA54}"/>
          </ac:cxnSpMkLst>
        </pc:cxnChg>
        <pc:cxnChg chg="mod">
          <ac:chgData name="Aline DUDOUIT" userId="10e59d0d-2c31-456b-a7ca-1cb41be14762" providerId="ADAL" clId="{BBC881EF-3E60-416A-8DC8-A97A5BB61F53}" dt="2024-02-22T16:15:35.811" v="60" actId="1076"/>
          <ac:cxnSpMkLst>
            <pc:docMk/>
            <pc:sldMk cId="2148923596" sldId="358"/>
            <ac:cxnSpMk id="59" creationId="{0CABC7C0-DCE4-95D6-2B3C-A43D414023D4}"/>
          </ac:cxnSpMkLst>
        </pc:cxnChg>
        <pc:cxnChg chg="mod">
          <ac:chgData name="Aline DUDOUIT" userId="10e59d0d-2c31-456b-a7ca-1cb41be14762" providerId="ADAL" clId="{BBC881EF-3E60-416A-8DC8-A97A5BB61F53}" dt="2024-02-22T16:15:35.811" v="60" actId="1076"/>
          <ac:cxnSpMkLst>
            <pc:docMk/>
            <pc:sldMk cId="2148923596" sldId="358"/>
            <ac:cxnSpMk id="63" creationId="{765E9AC9-33F3-3953-4A82-7D12C5FE41CA}"/>
          </ac:cxnSpMkLst>
        </pc:cxnChg>
        <pc:cxnChg chg="mod ord">
          <ac:chgData name="Aline DUDOUIT" userId="10e59d0d-2c31-456b-a7ca-1cb41be14762" providerId="ADAL" clId="{BBC881EF-3E60-416A-8DC8-A97A5BB61F53}" dt="2024-02-29T15:46:07.077" v="494" actId="1035"/>
          <ac:cxnSpMkLst>
            <pc:docMk/>
            <pc:sldMk cId="2148923596" sldId="358"/>
            <ac:cxnSpMk id="65" creationId="{B5955E83-1D7D-D801-82F7-61AB2207B8C6}"/>
          </ac:cxnSpMkLst>
        </pc:cxnChg>
        <pc:cxnChg chg="mod">
          <ac:chgData name="Aline DUDOUIT" userId="10e59d0d-2c31-456b-a7ca-1cb41be14762" providerId="ADAL" clId="{BBC881EF-3E60-416A-8DC8-A97A5BB61F53}" dt="2024-02-22T16:15:35.811" v="60" actId="1076"/>
          <ac:cxnSpMkLst>
            <pc:docMk/>
            <pc:sldMk cId="2148923596" sldId="358"/>
            <ac:cxnSpMk id="68" creationId="{45C76DBE-AD3D-CAC3-F70C-EE84964F2EC7}"/>
          </ac:cxnSpMkLst>
        </pc:cxnChg>
        <pc:cxnChg chg="mod">
          <ac:chgData name="Aline DUDOUIT" userId="10e59d0d-2c31-456b-a7ca-1cb41be14762" providerId="ADAL" clId="{BBC881EF-3E60-416A-8DC8-A97A5BB61F53}" dt="2024-02-22T16:15:35.811" v="60" actId="1076"/>
          <ac:cxnSpMkLst>
            <pc:docMk/>
            <pc:sldMk cId="2148923596" sldId="358"/>
            <ac:cxnSpMk id="69" creationId="{FB73A64C-424E-3AD8-70E6-E2CC0AF87D33}"/>
          </ac:cxnSpMkLst>
        </pc:cxnChg>
        <pc:cxnChg chg="mod">
          <ac:chgData name="Aline DUDOUIT" userId="10e59d0d-2c31-456b-a7ca-1cb41be14762" providerId="ADAL" clId="{BBC881EF-3E60-416A-8DC8-A97A5BB61F53}" dt="2024-02-22T16:15:35.811" v="60" actId="1076"/>
          <ac:cxnSpMkLst>
            <pc:docMk/>
            <pc:sldMk cId="2148923596" sldId="358"/>
            <ac:cxnSpMk id="70" creationId="{E0E797CC-40D6-2A09-860D-2AB6A6EBB5D1}"/>
          </ac:cxnSpMkLst>
        </pc:cxnChg>
        <pc:cxnChg chg="mod">
          <ac:chgData name="Aline DUDOUIT" userId="10e59d0d-2c31-456b-a7ca-1cb41be14762" providerId="ADAL" clId="{BBC881EF-3E60-416A-8DC8-A97A5BB61F53}" dt="2024-02-22T16:15:35.811" v="60" actId="1076"/>
          <ac:cxnSpMkLst>
            <pc:docMk/>
            <pc:sldMk cId="2148923596" sldId="358"/>
            <ac:cxnSpMk id="71" creationId="{F98D5C6A-2CB2-D2E5-B92A-D41BA4D4EC0E}"/>
          </ac:cxnSpMkLst>
        </pc:cxnChg>
        <pc:cxnChg chg="mod">
          <ac:chgData name="Aline DUDOUIT" userId="10e59d0d-2c31-456b-a7ca-1cb41be14762" providerId="ADAL" clId="{BBC881EF-3E60-416A-8DC8-A97A5BB61F53}" dt="2024-02-22T16:15:35.811" v="60" actId="1076"/>
          <ac:cxnSpMkLst>
            <pc:docMk/>
            <pc:sldMk cId="2148923596" sldId="358"/>
            <ac:cxnSpMk id="72" creationId="{E0DABB24-EB66-2789-A930-0B237AEA477A}"/>
          </ac:cxnSpMkLst>
        </pc:cxnChg>
        <pc:cxnChg chg="mod">
          <ac:chgData name="Aline DUDOUIT" userId="10e59d0d-2c31-456b-a7ca-1cb41be14762" providerId="ADAL" clId="{BBC881EF-3E60-416A-8DC8-A97A5BB61F53}" dt="2024-02-29T15:44:41.390" v="475" actId="14100"/>
          <ac:cxnSpMkLst>
            <pc:docMk/>
            <pc:sldMk cId="2148923596" sldId="358"/>
            <ac:cxnSpMk id="76" creationId="{59C358CC-5B78-1906-C190-DFD5977EEE7F}"/>
          </ac:cxnSpMkLst>
        </pc:cxnChg>
        <pc:cxnChg chg="mod">
          <ac:chgData name="Aline DUDOUIT" userId="10e59d0d-2c31-456b-a7ca-1cb41be14762" providerId="ADAL" clId="{BBC881EF-3E60-416A-8DC8-A97A5BB61F53}" dt="2024-02-22T16:15:35.811" v="60" actId="1076"/>
          <ac:cxnSpMkLst>
            <pc:docMk/>
            <pc:sldMk cId="2148923596" sldId="358"/>
            <ac:cxnSpMk id="79" creationId="{574B5F00-3702-4F6A-CD51-FCFA631BAB38}"/>
          </ac:cxnSpMkLst>
        </pc:cxnChg>
      </pc:sldChg>
      <pc:sldChg chg="addSp delSp modSp add mod">
        <pc:chgData name="Aline DUDOUIT" userId="10e59d0d-2c31-456b-a7ca-1cb41be14762" providerId="ADAL" clId="{BBC881EF-3E60-416A-8DC8-A97A5BB61F53}" dt="2024-02-29T15:44:26.272" v="474" actId="14100"/>
        <pc:sldMkLst>
          <pc:docMk/>
          <pc:sldMk cId="2074360708" sldId="359"/>
        </pc:sldMkLst>
        <pc:spChg chg="mod">
          <ac:chgData name="Aline DUDOUIT" userId="10e59d0d-2c31-456b-a7ca-1cb41be14762" providerId="ADAL" clId="{BBC881EF-3E60-416A-8DC8-A97A5BB61F53}" dt="2024-02-29T15:34:34.358" v="448" actId="20577"/>
          <ac:spMkLst>
            <pc:docMk/>
            <pc:sldMk cId="2074360708" sldId="359"/>
            <ac:spMk id="9" creationId="{0D3EE9D6-534F-6E32-A84A-DFC78C48AFF9}"/>
          </ac:spMkLst>
        </pc:spChg>
        <pc:spChg chg="add mod">
          <ac:chgData name="Aline DUDOUIT" userId="10e59d0d-2c31-456b-a7ca-1cb41be14762" providerId="ADAL" clId="{BBC881EF-3E60-416A-8DC8-A97A5BB61F53}" dt="2024-02-29T15:33:16.352" v="386" actId="1035"/>
          <ac:spMkLst>
            <pc:docMk/>
            <pc:sldMk cId="2074360708" sldId="359"/>
            <ac:spMk id="17" creationId="{1F1693F1-0302-A3C9-70B1-8D44662837E0}"/>
          </ac:spMkLst>
        </pc:spChg>
        <pc:spChg chg="add mod">
          <ac:chgData name="Aline DUDOUIT" userId="10e59d0d-2c31-456b-a7ca-1cb41be14762" providerId="ADAL" clId="{BBC881EF-3E60-416A-8DC8-A97A5BB61F53}" dt="2024-02-29T15:34:13.882" v="433" actId="1038"/>
          <ac:spMkLst>
            <pc:docMk/>
            <pc:sldMk cId="2074360708" sldId="359"/>
            <ac:spMk id="20" creationId="{61730B5F-1F38-9469-9C14-2121D0AD0101}"/>
          </ac:spMkLst>
        </pc:spChg>
        <pc:spChg chg="mod ord">
          <ac:chgData name="Aline DUDOUIT" userId="10e59d0d-2c31-456b-a7ca-1cb41be14762" providerId="ADAL" clId="{BBC881EF-3E60-416A-8DC8-A97A5BB61F53}" dt="2024-02-29T15:34:48.980" v="461" actId="1035"/>
          <ac:spMkLst>
            <pc:docMk/>
            <pc:sldMk cId="2074360708" sldId="359"/>
            <ac:spMk id="26" creationId="{D38C5231-84D0-188C-322C-51449CEF4DF4}"/>
          </ac:spMkLst>
        </pc:spChg>
        <pc:spChg chg="del">
          <ac:chgData name="Aline DUDOUIT" userId="10e59d0d-2c31-456b-a7ca-1cb41be14762" providerId="ADAL" clId="{BBC881EF-3E60-416A-8DC8-A97A5BB61F53}" dt="2024-02-29T15:30:13.165" v="324" actId="478"/>
          <ac:spMkLst>
            <pc:docMk/>
            <pc:sldMk cId="2074360708" sldId="359"/>
            <ac:spMk id="64" creationId="{DE9A5E30-1C39-5CCB-D2AD-54B65BB92E47}"/>
          </ac:spMkLst>
        </pc:spChg>
        <pc:spChg chg="mod">
          <ac:chgData name="Aline DUDOUIT" userId="10e59d0d-2c31-456b-a7ca-1cb41be14762" providerId="ADAL" clId="{BBC881EF-3E60-416A-8DC8-A97A5BB61F53}" dt="2024-02-29T15:32:00.615" v="374" actId="1035"/>
          <ac:spMkLst>
            <pc:docMk/>
            <pc:sldMk cId="2074360708" sldId="359"/>
            <ac:spMk id="66" creationId="{C88FFFBB-A5CE-F464-A6A7-E1EEB1B6EFFA}"/>
          </ac:spMkLst>
        </pc:spChg>
        <pc:spChg chg="mod">
          <ac:chgData name="Aline DUDOUIT" userId="10e59d0d-2c31-456b-a7ca-1cb41be14762" providerId="ADAL" clId="{BBC881EF-3E60-416A-8DC8-A97A5BB61F53}" dt="2024-02-29T15:32:00.615" v="374" actId="1035"/>
          <ac:spMkLst>
            <pc:docMk/>
            <pc:sldMk cId="2074360708" sldId="359"/>
            <ac:spMk id="77" creationId="{0F72B9C7-F370-C729-961F-110C2A5A377C}"/>
          </ac:spMkLst>
        </pc:spChg>
        <pc:picChg chg="add mod">
          <ac:chgData name="Aline DUDOUIT" userId="10e59d0d-2c31-456b-a7ca-1cb41be14762" providerId="ADAL" clId="{BBC881EF-3E60-416A-8DC8-A97A5BB61F53}" dt="2024-02-29T15:35:24.145" v="465" actId="1076"/>
          <ac:picMkLst>
            <pc:docMk/>
            <pc:sldMk cId="2074360708" sldId="359"/>
            <ac:picMk id="24" creationId="{C33766F2-322A-29E6-64A9-6BF6E1BF3BBB}"/>
          </ac:picMkLst>
        </pc:picChg>
        <pc:picChg chg="add mod">
          <ac:chgData name="Aline DUDOUIT" userId="10e59d0d-2c31-456b-a7ca-1cb41be14762" providerId="ADAL" clId="{BBC881EF-3E60-416A-8DC8-A97A5BB61F53}" dt="2024-02-29T15:35:24.145" v="465" actId="1076"/>
          <ac:picMkLst>
            <pc:docMk/>
            <pc:sldMk cId="2074360708" sldId="359"/>
            <ac:picMk id="25" creationId="{C9E0D9F4-BA5E-5E48-EC8B-729F8BC4D159}"/>
          </ac:picMkLst>
        </pc:picChg>
        <pc:picChg chg="add mod">
          <ac:chgData name="Aline DUDOUIT" userId="10e59d0d-2c31-456b-a7ca-1cb41be14762" providerId="ADAL" clId="{BBC881EF-3E60-416A-8DC8-A97A5BB61F53}" dt="2024-02-29T15:35:24.145" v="465" actId="1076"/>
          <ac:picMkLst>
            <pc:docMk/>
            <pc:sldMk cId="2074360708" sldId="359"/>
            <ac:picMk id="27" creationId="{1813E00F-3FA1-5DF9-F550-D0D716BF2E79}"/>
          </ac:picMkLst>
        </pc:picChg>
        <pc:cxnChg chg="mod">
          <ac:chgData name="Aline DUDOUIT" userId="10e59d0d-2c31-456b-a7ca-1cb41be14762" providerId="ADAL" clId="{BBC881EF-3E60-416A-8DC8-A97A5BB61F53}" dt="2024-02-29T15:34:58.710" v="462" actId="14100"/>
          <ac:cxnSpMkLst>
            <pc:docMk/>
            <pc:sldMk cId="2074360708" sldId="359"/>
            <ac:cxnSpMk id="13" creationId="{9269AA30-AC99-6EDB-90F0-62E0098EC42A}"/>
          </ac:cxnSpMkLst>
        </pc:cxnChg>
        <pc:cxnChg chg="add mod">
          <ac:chgData name="Aline DUDOUIT" userId="10e59d0d-2c31-456b-a7ca-1cb41be14762" providerId="ADAL" clId="{BBC881EF-3E60-416A-8DC8-A97A5BB61F53}" dt="2024-02-29T15:35:04.491" v="463" actId="14100"/>
          <ac:cxnSpMkLst>
            <pc:docMk/>
            <pc:sldMk cId="2074360708" sldId="359"/>
            <ac:cxnSpMk id="18" creationId="{B51538E5-6578-49F2-143B-F83F323F2D9A}"/>
          </ac:cxnSpMkLst>
        </pc:cxnChg>
        <pc:cxnChg chg="add mod">
          <ac:chgData name="Aline DUDOUIT" userId="10e59d0d-2c31-456b-a7ca-1cb41be14762" providerId="ADAL" clId="{BBC881EF-3E60-416A-8DC8-A97A5BB61F53}" dt="2024-02-29T15:44:26.272" v="474" actId="14100"/>
          <ac:cxnSpMkLst>
            <pc:docMk/>
            <pc:sldMk cId="2074360708" sldId="359"/>
            <ac:cxnSpMk id="29" creationId="{DE91ED92-E462-D00C-2CA8-24BF5E52CD65}"/>
          </ac:cxnSpMkLst>
        </pc:cxnChg>
        <pc:cxnChg chg="mod">
          <ac:chgData name="Aline DUDOUIT" userId="10e59d0d-2c31-456b-a7ca-1cb41be14762" providerId="ADAL" clId="{BBC881EF-3E60-416A-8DC8-A97A5BB61F53}" dt="2024-02-29T15:32:00.615" v="374" actId="1035"/>
          <ac:cxnSpMkLst>
            <pc:docMk/>
            <pc:sldMk cId="2074360708" sldId="359"/>
            <ac:cxnSpMk id="59" creationId="{0CABC7C0-DCE4-95D6-2B3C-A43D414023D4}"/>
          </ac:cxnSpMkLst>
        </pc:cxnChg>
        <pc:cxnChg chg="del">
          <ac:chgData name="Aline DUDOUIT" userId="10e59d0d-2c31-456b-a7ca-1cb41be14762" providerId="ADAL" clId="{BBC881EF-3E60-416A-8DC8-A97A5BB61F53}" dt="2024-02-29T15:30:16.974" v="325" actId="478"/>
          <ac:cxnSpMkLst>
            <pc:docMk/>
            <pc:sldMk cId="2074360708" sldId="359"/>
            <ac:cxnSpMk id="65" creationId="{B5955E83-1D7D-D801-82F7-61AB2207B8C6}"/>
          </ac:cxnSpMkLst>
        </pc:cxnChg>
        <pc:cxnChg chg="mod">
          <ac:chgData name="Aline DUDOUIT" userId="10e59d0d-2c31-456b-a7ca-1cb41be14762" providerId="ADAL" clId="{BBC881EF-3E60-416A-8DC8-A97A5BB61F53}" dt="2024-02-29T15:32:00.615" v="374" actId="1035"/>
          <ac:cxnSpMkLst>
            <pc:docMk/>
            <pc:sldMk cId="2074360708" sldId="359"/>
            <ac:cxnSpMk id="68" creationId="{45C76DBE-AD3D-CAC3-F70C-EE84964F2EC7}"/>
          </ac:cxnSpMkLst>
        </pc:cxnChg>
        <pc:cxnChg chg="mod">
          <ac:chgData name="Aline DUDOUIT" userId="10e59d0d-2c31-456b-a7ca-1cb41be14762" providerId="ADAL" clId="{BBC881EF-3E60-416A-8DC8-A97A5BB61F53}" dt="2024-02-29T15:44:18.723" v="471" actId="14100"/>
          <ac:cxnSpMkLst>
            <pc:docMk/>
            <pc:sldMk cId="2074360708" sldId="359"/>
            <ac:cxnSpMk id="76" creationId="{59C358CC-5B78-1906-C190-DFD5977EEE7F}"/>
          </ac:cxnSpMkLst>
        </pc:cxnChg>
        <pc:cxnChg chg="mod">
          <ac:chgData name="Aline DUDOUIT" userId="10e59d0d-2c31-456b-a7ca-1cb41be14762" providerId="ADAL" clId="{BBC881EF-3E60-416A-8DC8-A97A5BB61F53}" dt="2024-02-29T15:32:00.615" v="374" actId="1035"/>
          <ac:cxnSpMkLst>
            <pc:docMk/>
            <pc:sldMk cId="2074360708" sldId="359"/>
            <ac:cxnSpMk id="79" creationId="{574B5F00-3702-4F6A-CD51-FCFA631BAB38}"/>
          </ac:cxnSpMkLst>
        </pc:cxnChg>
      </pc:sldChg>
    </pc:docChg>
  </pc:docChgLst>
  <pc:docChgLst>
    <pc:chgData name="Aline DUDOUIT" userId="10e59d0d-2c31-456b-a7ca-1cb41be14762" providerId="ADAL" clId="{A5E0E55B-1A9A-4C88-A43A-D1F0D924FC5E}"/>
    <pc:docChg chg="undo custSel addSld delSld modSld">
      <pc:chgData name="Aline DUDOUIT" userId="10e59d0d-2c31-456b-a7ca-1cb41be14762" providerId="ADAL" clId="{A5E0E55B-1A9A-4C88-A43A-D1F0D924FC5E}" dt="2024-01-12T16:27:05.946" v="709" actId="1076"/>
      <pc:docMkLst>
        <pc:docMk/>
      </pc:docMkLst>
      <pc:sldChg chg="del">
        <pc:chgData name="Aline DUDOUIT" userId="10e59d0d-2c31-456b-a7ca-1cb41be14762" providerId="ADAL" clId="{A5E0E55B-1A9A-4C88-A43A-D1F0D924FC5E}" dt="2024-01-12T16:00:31.098" v="29" actId="47"/>
        <pc:sldMkLst>
          <pc:docMk/>
          <pc:sldMk cId="416480098" sldId="257"/>
        </pc:sldMkLst>
      </pc:sldChg>
      <pc:sldChg chg="add del">
        <pc:chgData name="Aline DUDOUIT" userId="10e59d0d-2c31-456b-a7ca-1cb41be14762" providerId="ADAL" clId="{A5E0E55B-1A9A-4C88-A43A-D1F0D924FC5E}" dt="2024-01-12T16:00:41.350" v="34" actId="47"/>
        <pc:sldMkLst>
          <pc:docMk/>
          <pc:sldMk cId="3415263475" sldId="261"/>
        </pc:sldMkLst>
      </pc:sldChg>
      <pc:sldChg chg="del">
        <pc:chgData name="Aline DUDOUIT" userId="10e59d0d-2c31-456b-a7ca-1cb41be14762" providerId="ADAL" clId="{A5E0E55B-1A9A-4C88-A43A-D1F0D924FC5E}" dt="2024-01-12T16:01:02.800" v="57" actId="47"/>
        <pc:sldMkLst>
          <pc:docMk/>
          <pc:sldMk cId="1028860019" sldId="275"/>
        </pc:sldMkLst>
      </pc:sldChg>
      <pc:sldChg chg="del">
        <pc:chgData name="Aline DUDOUIT" userId="10e59d0d-2c31-456b-a7ca-1cb41be14762" providerId="ADAL" clId="{A5E0E55B-1A9A-4C88-A43A-D1F0D924FC5E}" dt="2024-01-12T16:01:05.271" v="60" actId="47"/>
        <pc:sldMkLst>
          <pc:docMk/>
          <pc:sldMk cId="1492000052" sldId="276"/>
        </pc:sldMkLst>
      </pc:sldChg>
      <pc:sldChg chg="del">
        <pc:chgData name="Aline DUDOUIT" userId="10e59d0d-2c31-456b-a7ca-1cb41be14762" providerId="ADAL" clId="{A5E0E55B-1A9A-4C88-A43A-D1F0D924FC5E}" dt="2024-01-12T16:01:04.784" v="59" actId="47"/>
        <pc:sldMkLst>
          <pc:docMk/>
          <pc:sldMk cId="622838971" sldId="277"/>
        </pc:sldMkLst>
      </pc:sldChg>
      <pc:sldChg chg="del">
        <pc:chgData name="Aline DUDOUIT" userId="10e59d0d-2c31-456b-a7ca-1cb41be14762" providerId="ADAL" clId="{A5E0E55B-1A9A-4C88-A43A-D1F0D924FC5E}" dt="2024-01-12T16:01:05.825" v="61" actId="47"/>
        <pc:sldMkLst>
          <pc:docMk/>
          <pc:sldMk cId="1583687230" sldId="278"/>
        </pc:sldMkLst>
      </pc:sldChg>
      <pc:sldChg chg="del">
        <pc:chgData name="Aline DUDOUIT" userId="10e59d0d-2c31-456b-a7ca-1cb41be14762" providerId="ADAL" clId="{A5E0E55B-1A9A-4C88-A43A-D1F0D924FC5E}" dt="2024-01-12T16:00:55.612" v="47" actId="47"/>
        <pc:sldMkLst>
          <pc:docMk/>
          <pc:sldMk cId="1274853942" sldId="287"/>
        </pc:sldMkLst>
      </pc:sldChg>
      <pc:sldChg chg="del">
        <pc:chgData name="Aline DUDOUIT" userId="10e59d0d-2c31-456b-a7ca-1cb41be14762" providerId="ADAL" clId="{A5E0E55B-1A9A-4C88-A43A-D1F0D924FC5E}" dt="2024-01-12T16:00:29.453" v="27" actId="47"/>
        <pc:sldMkLst>
          <pc:docMk/>
          <pc:sldMk cId="194328620" sldId="292"/>
        </pc:sldMkLst>
      </pc:sldChg>
      <pc:sldChg chg="del">
        <pc:chgData name="Aline DUDOUIT" userId="10e59d0d-2c31-456b-a7ca-1cb41be14762" providerId="ADAL" clId="{A5E0E55B-1A9A-4C88-A43A-D1F0D924FC5E}" dt="2024-01-12T16:00:30.280" v="28" actId="47"/>
        <pc:sldMkLst>
          <pc:docMk/>
          <pc:sldMk cId="3072053350" sldId="293"/>
        </pc:sldMkLst>
      </pc:sldChg>
      <pc:sldChg chg="del">
        <pc:chgData name="Aline DUDOUIT" userId="10e59d0d-2c31-456b-a7ca-1cb41be14762" providerId="ADAL" clId="{A5E0E55B-1A9A-4C88-A43A-D1F0D924FC5E}" dt="2024-01-12T16:00:44.854" v="36" actId="47"/>
        <pc:sldMkLst>
          <pc:docMk/>
          <pc:sldMk cId="2449610065" sldId="295"/>
        </pc:sldMkLst>
      </pc:sldChg>
      <pc:sldChg chg="del">
        <pc:chgData name="Aline DUDOUIT" userId="10e59d0d-2c31-456b-a7ca-1cb41be14762" providerId="ADAL" clId="{A5E0E55B-1A9A-4C88-A43A-D1F0D924FC5E}" dt="2024-01-12T16:00:32.651" v="30" actId="47"/>
        <pc:sldMkLst>
          <pc:docMk/>
          <pc:sldMk cId="2530322389" sldId="297"/>
        </pc:sldMkLst>
      </pc:sldChg>
      <pc:sldChg chg="del">
        <pc:chgData name="Aline DUDOUIT" userId="10e59d0d-2c31-456b-a7ca-1cb41be14762" providerId="ADAL" clId="{A5E0E55B-1A9A-4C88-A43A-D1F0D924FC5E}" dt="2024-01-12T16:00:53.058" v="43" actId="47"/>
        <pc:sldMkLst>
          <pc:docMk/>
          <pc:sldMk cId="3989948404" sldId="298"/>
        </pc:sldMkLst>
      </pc:sldChg>
      <pc:sldChg chg="del">
        <pc:chgData name="Aline DUDOUIT" userId="10e59d0d-2c31-456b-a7ca-1cb41be14762" providerId="ADAL" clId="{A5E0E55B-1A9A-4C88-A43A-D1F0D924FC5E}" dt="2024-01-12T16:00:54.216" v="45" actId="47"/>
        <pc:sldMkLst>
          <pc:docMk/>
          <pc:sldMk cId="523046676" sldId="299"/>
        </pc:sldMkLst>
      </pc:sldChg>
      <pc:sldChg chg="addSp delSp modSp mod">
        <pc:chgData name="Aline DUDOUIT" userId="10e59d0d-2c31-456b-a7ca-1cb41be14762" providerId="ADAL" clId="{A5E0E55B-1A9A-4C88-A43A-D1F0D924FC5E}" dt="2024-01-12T16:26:43.152" v="704" actId="20577"/>
        <pc:sldMkLst>
          <pc:docMk/>
          <pc:sldMk cId="713188220" sldId="302"/>
        </pc:sldMkLst>
        <pc:spChg chg="mod">
          <ac:chgData name="Aline DUDOUIT" userId="10e59d0d-2c31-456b-a7ca-1cb41be14762" providerId="ADAL" clId="{A5E0E55B-1A9A-4C88-A43A-D1F0D924FC5E}" dt="2024-01-12T16:22:21.057" v="633" actId="1076"/>
          <ac:spMkLst>
            <pc:docMk/>
            <pc:sldMk cId="713188220" sldId="302"/>
            <ac:spMk id="7" creationId="{CE94E3CF-06C2-3ABA-6A2E-B5D7367FF759}"/>
          </ac:spMkLst>
        </pc:spChg>
        <pc:spChg chg="mod">
          <ac:chgData name="Aline DUDOUIT" userId="10e59d0d-2c31-456b-a7ca-1cb41be14762" providerId="ADAL" clId="{A5E0E55B-1A9A-4C88-A43A-D1F0D924FC5E}" dt="2024-01-12T16:22:21.057" v="633" actId="1076"/>
          <ac:spMkLst>
            <pc:docMk/>
            <pc:sldMk cId="713188220" sldId="302"/>
            <ac:spMk id="8" creationId="{E940267B-6A23-6590-2212-9C031860455D}"/>
          </ac:spMkLst>
        </pc:spChg>
        <pc:spChg chg="mod">
          <ac:chgData name="Aline DUDOUIT" userId="10e59d0d-2c31-456b-a7ca-1cb41be14762" providerId="ADAL" clId="{A5E0E55B-1A9A-4C88-A43A-D1F0D924FC5E}" dt="2024-01-12T16:22:21.057" v="633" actId="1076"/>
          <ac:spMkLst>
            <pc:docMk/>
            <pc:sldMk cId="713188220" sldId="302"/>
            <ac:spMk id="9" creationId="{CE7D4D26-7376-78F8-ED4C-74FE3D13F61D}"/>
          </ac:spMkLst>
        </pc:spChg>
        <pc:spChg chg="mod">
          <ac:chgData name="Aline DUDOUIT" userId="10e59d0d-2c31-456b-a7ca-1cb41be14762" providerId="ADAL" clId="{A5E0E55B-1A9A-4C88-A43A-D1F0D924FC5E}" dt="2024-01-12T16:22:21.057" v="633" actId="1076"/>
          <ac:spMkLst>
            <pc:docMk/>
            <pc:sldMk cId="713188220" sldId="302"/>
            <ac:spMk id="10" creationId="{0598D641-72C5-7351-A77E-0AFD72548C16}"/>
          </ac:spMkLst>
        </pc:spChg>
        <pc:spChg chg="del">
          <ac:chgData name="Aline DUDOUIT" userId="10e59d0d-2c31-456b-a7ca-1cb41be14762" providerId="ADAL" clId="{A5E0E55B-1A9A-4C88-A43A-D1F0D924FC5E}" dt="2024-01-12T16:18:29.486" v="395" actId="478"/>
          <ac:spMkLst>
            <pc:docMk/>
            <pc:sldMk cId="713188220" sldId="302"/>
            <ac:spMk id="13" creationId="{92CF39B8-4196-26AF-DEDA-FC5809024C47}"/>
          </ac:spMkLst>
        </pc:spChg>
        <pc:spChg chg="mod">
          <ac:chgData name="Aline DUDOUIT" userId="10e59d0d-2c31-456b-a7ca-1cb41be14762" providerId="ADAL" clId="{A5E0E55B-1A9A-4C88-A43A-D1F0D924FC5E}" dt="2024-01-12T16:22:21.057" v="633" actId="1076"/>
          <ac:spMkLst>
            <pc:docMk/>
            <pc:sldMk cId="713188220" sldId="302"/>
            <ac:spMk id="15" creationId="{855639CE-2CCF-8450-B9B5-88D3ED416844}"/>
          </ac:spMkLst>
        </pc:spChg>
        <pc:spChg chg="mod">
          <ac:chgData name="Aline DUDOUIT" userId="10e59d0d-2c31-456b-a7ca-1cb41be14762" providerId="ADAL" clId="{A5E0E55B-1A9A-4C88-A43A-D1F0D924FC5E}" dt="2024-01-12T16:22:21.057" v="633" actId="1076"/>
          <ac:spMkLst>
            <pc:docMk/>
            <pc:sldMk cId="713188220" sldId="302"/>
            <ac:spMk id="16" creationId="{01FC8D33-F700-9DF0-0F78-F9993AE47549}"/>
          </ac:spMkLst>
        </pc:spChg>
        <pc:spChg chg="mod">
          <ac:chgData name="Aline DUDOUIT" userId="10e59d0d-2c31-456b-a7ca-1cb41be14762" providerId="ADAL" clId="{A5E0E55B-1A9A-4C88-A43A-D1F0D924FC5E}" dt="2024-01-12T16:22:21.057" v="633" actId="1076"/>
          <ac:spMkLst>
            <pc:docMk/>
            <pc:sldMk cId="713188220" sldId="302"/>
            <ac:spMk id="17" creationId="{3E4C7721-1D8F-1CEA-88A8-8BAAFBE7CD2B}"/>
          </ac:spMkLst>
        </pc:spChg>
        <pc:spChg chg="mod">
          <ac:chgData name="Aline DUDOUIT" userId="10e59d0d-2c31-456b-a7ca-1cb41be14762" providerId="ADAL" clId="{A5E0E55B-1A9A-4C88-A43A-D1F0D924FC5E}" dt="2024-01-12T16:26:00.606" v="684" actId="207"/>
          <ac:spMkLst>
            <pc:docMk/>
            <pc:sldMk cId="713188220" sldId="302"/>
            <ac:spMk id="18" creationId="{23E70084-EC82-30F2-0395-454317ECFBD1}"/>
          </ac:spMkLst>
        </pc:spChg>
        <pc:spChg chg="mod">
          <ac:chgData name="Aline DUDOUIT" userId="10e59d0d-2c31-456b-a7ca-1cb41be14762" providerId="ADAL" clId="{A5E0E55B-1A9A-4C88-A43A-D1F0D924FC5E}" dt="2024-01-12T16:25:50.648" v="683" actId="207"/>
          <ac:spMkLst>
            <pc:docMk/>
            <pc:sldMk cId="713188220" sldId="302"/>
            <ac:spMk id="19" creationId="{050836FA-6627-DAF9-DCEA-781A2B821144}"/>
          </ac:spMkLst>
        </pc:spChg>
        <pc:spChg chg="mod">
          <ac:chgData name="Aline DUDOUIT" userId="10e59d0d-2c31-456b-a7ca-1cb41be14762" providerId="ADAL" clId="{A5E0E55B-1A9A-4C88-A43A-D1F0D924FC5E}" dt="2024-01-12T16:25:19.302" v="680" actId="108"/>
          <ac:spMkLst>
            <pc:docMk/>
            <pc:sldMk cId="713188220" sldId="302"/>
            <ac:spMk id="22" creationId="{BB2EE43F-EB49-02A3-4AC4-8B84205FE7B6}"/>
          </ac:spMkLst>
        </pc:spChg>
        <pc:spChg chg="mod">
          <ac:chgData name="Aline DUDOUIT" userId="10e59d0d-2c31-456b-a7ca-1cb41be14762" providerId="ADAL" clId="{A5E0E55B-1A9A-4C88-A43A-D1F0D924FC5E}" dt="2024-01-12T16:22:21.057" v="633" actId="1076"/>
          <ac:spMkLst>
            <pc:docMk/>
            <pc:sldMk cId="713188220" sldId="302"/>
            <ac:spMk id="23" creationId="{7A5105CB-989A-141A-3A6D-8D417014053B}"/>
          </ac:spMkLst>
        </pc:spChg>
        <pc:spChg chg="mod">
          <ac:chgData name="Aline DUDOUIT" userId="10e59d0d-2c31-456b-a7ca-1cb41be14762" providerId="ADAL" clId="{A5E0E55B-1A9A-4C88-A43A-D1F0D924FC5E}" dt="2024-01-12T16:22:21.057" v="633" actId="1076"/>
          <ac:spMkLst>
            <pc:docMk/>
            <pc:sldMk cId="713188220" sldId="302"/>
            <ac:spMk id="24" creationId="{39AA2ECD-4F37-117A-F389-0841ACB8EBDE}"/>
          </ac:spMkLst>
        </pc:spChg>
        <pc:spChg chg="del">
          <ac:chgData name="Aline DUDOUIT" userId="10e59d0d-2c31-456b-a7ca-1cb41be14762" providerId="ADAL" clId="{A5E0E55B-1A9A-4C88-A43A-D1F0D924FC5E}" dt="2024-01-12T16:15:45.648" v="269" actId="478"/>
          <ac:spMkLst>
            <pc:docMk/>
            <pc:sldMk cId="713188220" sldId="302"/>
            <ac:spMk id="26" creationId="{7AEA4241-FDF1-9EA8-47B5-C40D4F886624}"/>
          </ac:spMkLst>
        </pc:spChg>
        <pc:spChg chg="mod">
          <ac:chgData name="Aline DUDOUIT" userId="10e59d0d-2c31-456b-a7ca-1cb41be14762" providerId="ADAL" clId="{A5E0E55B-1A9A-4C88-A43A-D1F0D924FC5E}" dt="2024-01-12T16:26:43.152" v="704" actId="20577"/>
          <ac:spMkLst>
            <pc:docMk/>
            <pc:sldMk cId="713188220" sldId="302"/>
            <ac:spMk id="27" creationId="{2F85042B-F9C8-923A-8EF4-4C09833F210B}"/>
          </ac:spMkLst>
        </pc:spChg>
        <pc:spChg chg="mod">
          <ac:chgData name="Aline DUDOUIT" userId="10e59d0d-2c31-456b-a7ca-1cb41be14762" providerId="ADAL" clId="{A5E0E55B-1A9A-4C88-A43A-D1F0D924FC5E}" dt="2024-01-12T16:22:21.057" v="633" actId="1076"/>
          <ac:spMkLst>
            <pc:docMk/>
            <pc:sldMk cId="713188220" sldId="302"/>
            <ac:spMk id="28" creationId="{13A21515-54A9-AC10-467A-272A2CB62C48}"/>
          </ac:spMkLst>
        </pc:spChg>
        <pc:spChg chg="mod">
          <ac:chgData name="Aline DUDOUIT" userId="10e59d0d-2c31-456b-a7ca-1cb41be14762" providerId="ADAL" clId="{A5E0E55B-1A9A-4C88-A43A-D1F0D924FC5E}" dt="2024-01-12T16:22:21.057" v="633" actId="1076"/>
          <ac:spMkLst>
            <pc:docMk/>
            <pc:sldMk cId="713188220" sldId="302"/>
            <ac:spMk id="29" creationId="{3A3608BD-EB71-4B05-266A-ABCAB9B652FE}"/>
          </ac:spMkLst>
        </pc:spChg>
        <pc:spChg chg="del">
          <ac:chgData name="Aline DUDOUIT" userId="10e59d0d-2c31-456b-a7ca-1cb41be14762" providerId="ADAL" clId="{A5E0E55B-1A9A-4C88-A43A-D1F0D924FC5E}" dt="2024-01-12T16:25:39.592" v="681" actId="478"/>
          <ac:spMkLst>
            <pc:docMk/>
            <pc:sldMk cId="713188220" sldId="302"/>
            <ac:spMk id="30" creationId="{54708572-6A6C-9486-3134-8F827D5BDE21}"/>
          </ac:spMkLst>
        </pc:spChg>
        <pc:spChg chg="mod">
          <ac:chgData name="Aline DUDOUIT" userId="10e59d0d-2c31-456b-a7ca-1cb41be14762" providerId="ADAL" clId="{A5E0E55B-1A9A-4C88-A43A-D1F0D924FC5E}" dt="2024-01-12T16:22:21.057" v="633" actId="1076"/>
          <ac:spMkLst>
            <pc:docMk/>
            <pc:sldMk cId="713188220" sldId="302"/>
            <ac:spMk id="31" creationId="{633DB231-87CC-A81E-FACF-451EB4E3E08A}"/>
          </ac:spMkLst>
        </pc:spChg>
        <pc:spChg chg="mod">
          <ac:chgData name="Aline DUDOUIT" userId="10e59d0d-2c31-456b-a7ca-1cb41be14762" providerId="ADAL" clId="{A5E0E55B-1A9A-4C88-A43A-D1F0D924FC5E}" dt="2024-01-12T16:22:21.057" v="633" actId="1076"/>
          <ac:spMkLst>
            <pc:docMk/>
            <pc:sldMk cId="713188220" sldId="302"/>
            <ac:spMk id="32" creationId="{C84F803C-3C3A-42EF-6336-2E40868CCD46}"/>
          </ac:spMkLst>
        </pc:spChg>
        <pc:spChg chg="mod">
          <ac:chgData name="Aline DUDOUIT" userId="10e59d0d-2c31-456b-a7ca-1cb41be14762" providerId="ADAL" clId="{A5E0E55B-1A9A-4C88-A43A-D1F0D924FC5E}" dt="2024-01-12T16:22:21.057" v="633" actId="1076"/>
          <ac:spMkLst>
            <pc:docMk/>
            <pc:sldMk cId="713188220" sldId="302"/>
            <ac:spMk id="33" creationId="{96DA8AC7-B017-DB5F-509E-FB9CE38B89CD}"/>
          </ac:spMkLst>
        </pc:spChg>
        <pc:spChg chg="mod">
          <ac:chgData name="Aline DUDOUIT" userId="10e59d0d-2c31-456b-a7ca-1cb41be14762" providerId="ADAL" clId="{A5E0E55B-1A9A-4C88-A43A-D1F0D924FC5E}" dt="2024-01-12T16:22:21.057" v="633" actId="1076"/>
          <ac:spMkLst>
            <pc:docMk/>
            <pc:sldMk cId="713188220" sldId="302"/>
            <ac:spMk id="36" creationId="{A98CF291-8504-DC54-1807-0C5EAE53A104}"/>
          </ac:spMkLst>
        </pc:spChg>
        <pc:spChg chg="mod">
          <ac:chgData name="Aline DUDOUIT" userId="10e59d0d-2c31-456b-a7ca-1cb41be14762" providerId="ADAL" clId="{A5E0E55B-1A9A-4C88-A43A-D1F0D924FC5E}" dt="2024-01-12T16:22:21.057" v="633" actId="1076"/>
          <ac:spMkLst>
            <pc:docMk/>
            <pc:sldMk cId="713188220" sldId="302"/>
            <ac:spMk id="37" creationId="{24AACED2-555D-97AA-800C-567F15D66BEB}"/>
          </ac:spMkLst>
        </pc:spChg>
        <pc:spChg chg="mod">
          <ac:chgData name="Aline DUDOUIT" userId="10e59d0d-2c31-456b-a7ca-1cb41be14762" providerId="ADAL" clId="{A5E0E55B-1A9A-4C88-A43A-D1F0D924FC5E}" dt="2024-01-12T16:22:21.057" v="633" actId="1076"/>
          <ac:spMkLst>
            <pc:docMk/>
            <pc:sldMk cId="713188220" sldId="302"/>
            <ac:spMk id="38" creationId="{FC2615B4-DA01-A059-F7F4-67D78D21E5EF}"/>
          </ac:spMkLst>
        </pc:spChg>
        <pc:spChg chg="mod">
          <ac:chgData name="Aline DUDOUIT" userId="10e59d0d-2c31-456b-a7ca-1cb41be14762" providerId="ADAL" clId="{A5E0E55B-1A9A-4C88-A43A-D1F0D924FC5E}" dt="2024-01-12T16:22:21.057" v="633" actId="1076"/>
          <ac:spMkLst>
            <pc:docMk/>
            <pc:sldMk cId="713188220" sldId="302"/>
            <ac:spMk id="42" creationId="{DC3479C7-FC69-291E-3A45-4DADF36BF5F1}"/>
          </ac:spMkLst>
        </pc:spChg>
        <pc:spChg chg="mod">
          <ac:chgData name="Aline DUDOUIT" userId="10e59d0d-2c31-456b-a7ca-1cb41be14762" providerId="ADAL" clId="{A5E0E55B-1A9A-4C88-A43A-D1F0D924FC5E}" dt="2024-01-12T16:22:21.057" v="633" actId="1076"/>
          <ac:spMkLst>
            <pc:docMk/>
            <pc:sldMk cId="713188220" sldId="302"/>
            <ac:spMk id="44" creationId="{51AFDEE5-6E97-9C84-282C-251CB8AC15E7}"/>
          </ac:spMkLst>
        </pc:spChg>
        <pc:spChg chg="del mod">
          <ac:chgData name="Aline DUDOUIT" userId="10e59d0d-2c31-456b-a7ca-1cb41be14762" providerId="ADAL" clId="{A5E0E55B-1A9A-4C88-A43A-D1F0D924FC5E}" dt="2024-01-12T16:22:06.615" v="621" actId="478"/>
          <ac:spMkLst>
            <pc:docMk/>
            <pc:sldMk cId="713188220" sldId="302"/>
            <ac:spMk id="50" creationId="{99559484-AEC6-E011-4176-AA259E76BC83}"/>
          </ac:spMkLst>
        </pc:spChg>
        <pc:spChg chg="mod">
          <ac:chgData name="Aline DUDOUIT" userId="10e59d0d-2c31-456b-a7ca-1cb41be14762" providerId="ADAL" clId="{A5E0E55B-1A9A-4C88-A43A-D1F0D924FC5E}" dt="2024-01-12T16:22:21.057" v="633" actId="1076"/>
          <ac:spMkLst>
            <pc:docMk/>
            <pc:sldMk cId="713188220" sldId="302"/>
            <ac:spMk id="54" creationId="{47C6D948-A34B-9CA6-54F5-EAC60D764818}"/>
          </ac:spMkLst>
        </pc:spChg>
        <pc:spChg chg="add del mod">
          <ac:chgData name="Aline DUDOUIT" userId="10e59d0d-2c31-456b-a7ca-1cb41be14762" providerId="ADAL" clId="{A5E0E55B-1A9A-4C88-A43A-D1F0D924FC5E}" dt="2024-01-12T16:25:40.592" v="682" actId="478"/>
          <ac:spMkLst>
            <pc:docMk/>
            <pc:sldMk cId="713188220" sldId="302"/>
            <ac:spMk id="57" creationId="{C775A2F7-4736-80B2-E3C3-B7A86EDA7E26}"/>
          </ac:spMkLst>
        </pc:spChg>
        <pc:spChg chg="add mod">
          <ac:chgData name="Aline DUDOUIT" userId="10e59d0d-2c31-456b-a7ca-1cb41be14762" providerId="ADAL" clId="{A5E0E55B-1A9A-4C88-A43A-D1F0D924FC5E}" dt="2024-01-12T16:22:29.350" v="634" actId="14100"/>
          <ac:spMkLst>
            <pc:docMk/>
            <pc:sldMk cId="713188220" sldId="302"/>
            <ac:spMk id="59" creationId="{90E156DD-1B60-AFB9-BF7C-25F428173985}"/>
          </ac:spMkLst>
        </pc:spChg>
        <pc:spChg chg="add mod">
          <ac:chgData name="Aline DUDOUIT" userId="10e59d0d-2c31-456b-a7ca-1cb41be14762" providerId="ADAL" clId="{A5E0E55B-1A9A-4C88-A43A-D1F0D924FC5E}" dt="2024-01-12T16:23:44.806" v="640" actId="20577"/>
          <ac:spMkLst>
            <pc:docMk/>
            <pc:sldMk cId="713188220" sldId="302"/>
            <ac:spMk id="60" creationId="{EC4CE3BF-22F8-F3C7-9AD2-1BA7B62638FE}"/>
          </ac:spMkLst>
        </pc:spChg>
        <pc:picChg chg="mod">
          <ac:chgData name="Aline DUDOUIT" userId="10e59d0d-2c31-456b-a7ca-1cb41be14762" providerId="ADAL" clId="{A5E0E55B-1A9A-4C88-A43A-D1F0D924FC5E}" dt="2024-01-12T16:22:21.057" v="633" actId="1076"/>
          <ac:picMkLst>
            <pc:docMk/>
            <pc:sldMk cId="713188220" sldId="302"/>
            <ac:picMk id="45" creationId="{AF1F7EC6-D33D-F36C-BFF4-0C58EDCA077A}"/>
          </ac:picMkLst>
        </pc:picChg>
        <pc:picChg chg="mod">
          <ac:chgData name="Aline DUDOUIT" userId="10e59d0d-2c31-456b-a7ca-1cb41be14762" providerId="ADAL" clId="{A5E0E55B-1A9A-4C88-A43A-D1F0D924FC5E}" dt="2024-01-12T16:22:21.057" v="633" actId="1076"/>
          <ac:picMkLst>
            <pc:docMk/>
            <pc:sldMk cId="713188220" sldId="302"/>
            <ac:picMk id="46" creationId="{75870B54-DDDA-EC59-B488-16167BEC6081}"/>
          </ac:picMkLst>
        </pc:picChg>
        <pc:picChg chg="mod">
          <ac:chgData name="Aline DUDOUIT" userId="10e59d0d-2c31-456b-a7ca-1cb41be14762" providerId="ADAL" clId="{A5E0E55B-1A9A-4C88-A43A-D1F0D924FC5E}" dt="2024-01-12T16:22:21.057" v="633" actId="1076"/>
          <ac:picMkLst>
            <pc:docMk/>
            <pc:sldMk cId="713188220" sldId="302"/>
            <ac:picMk id="47" creationId="{7FE54D91-0A53-228F-418F-DD6A0154BF14}"/>
          </ac:picMkLst>
        </pc:picChg>
        <pc:picChg chg="mod">
          <ac:chgData name="Aline DUDOUIT" userId="10e59d0d-2c31-456b-a7ca-1cb41be14762" providerId="ADAL" clId="{A5E0E55B-1A9A-4C88-A43A-D1F0D924FC5E}" dt="2024-01-12T16:22:21.057" v="633" actId="1076"/>
          <ac:picMkLst>
            <pc:docMk/>
            <pc:sldMk cId="713188220" sldId="302"/>
            <ac:picMk id="48" creationId="{BACBA1DF-C69C-6BA1-4B42-0FE31F19C865}"/>
          </ac:picMkLst>
        </pc:picChg>
        <pc:picChg chg="mod">
          <ac:chgData name="Aline DUDOUIT" userId="10e59d0d-2c31-456b-a7ca-1cb41be14762" providerId="ADAL" clId="{A5E0E55B-1A9A-4C88-A43A-D1F0D924FC5E}" dt="2024-01-12T16:22:21.057" v="633" actId="1076"/>
          <ac:picMkLst>
            <pc:docMk/>
            <pc:sldMk cId="713188220" sldId="302"/>
            <ac:picMk id="51" creationId="{93C28787-3677-B52A-B127-D0C52B6B72A9}"/>
          </ac:picMkLst>
        </pc:picChg>
        <pc:picChg chg="mod">
          <ac:chgData name="Aline DUDOUIT" userId="10e59d0d-2c31-456b-a7ca-1cb41be14762" providerId="ADAL" clId="{A5E0E55B-1A9A-4C88-A43A-D1F0D924FC5E}" dt="2024-01-12T16:22:21.057" v="633" actId="1076"/>
          <ac:picMkLst>
            <pc:docMk/>
            <pc:sldMk cId="713188220" sldId="302"/>
            <ac:picMk id="52" creationId="{76A238C5-4181-2046-11A2-D29CF2BC7F1F}"/>
          </ac:picMkLst>
        </pc:picChg>
        <pc:picChg chg="mod">
          <ac:chgData name="Aline DUDOUIT" userId="10e59d0d-2c31-456b-a7ca-1cb41be14762" providerId="ADAL" clId="{A5E0E55B-1A9A-4C88-A43A-D1F0D924FC5E}" dt="2024-01-12T16:22:21.057" v="633" actId="1076"/>
          <ac:picMkLst>
            <pc:docMk/>
            <pc:sldMk cId="713188220" sldId="302"/>
            <ac:picMk id="53" creationId="{80A5AC2F-ACCE-96CF-B3EE-4F7EED6B05A6}"/>
          </ac:picMkLst>
        </pc:picChg>
        <pc:cxnChg chg="mod">
          <ac:chgData name="Aline DUDOUIT" userId="10e59d0d-2c31-456b-a7ca-1cb41be14762" providerId="ADAL" clId="{A5E0E55B-1A9A-4C88-A43A-D1F0D924FC5E}" dt="2024-01-12T16:22:21.057" v="633" actId="1076"/>
          <ac:cxnSpMkLst>
            <pc:docMk/>
            <pc:sldMk cId="713188220" sldId="302"/>
            <ac:cxnSpMk id="20" creationId="{FA53D28B-3BDD-482F-CD50-0F784EC3B237}"/>
          </ac:cxnSpMkLst>
        </pc:cxnChg>
        <pc:cxnChg chg="mod">
          <ac:chgData name="Aline DUDOUIT" userId="10e59d0d-2c31-456b-a7ca-1cb41be14762" providerId="ADAL" clId="{A5E0E55B-1A9A-4C88-A43A-D1F0D924FC5E}" dt="2024-01-12T16:22:21.057" v="633" actId="1076"/>
          <ac:cxnSpMkLst>
            <pc:docMk/>
            <pc:sldMk cId="713188220" sldId="302"/>
            <ac:cxnSpMk id="21" creationId="{15524CE6-BF0B-29A0-58CC-64EF3C795196}"/>
          </ac:cxnSpMkLst>
        </pc:cxnChg>
        <pc:cxnChg chg="mod">
          <ac:chgData name="Aline DUDOUIT" userId="10e59d0d-2c31-456b-a7ca-1cb41be14762" providerId="ADAL" clId="{A5E0E55B-1A9A-4C88-A43A-D1F0D924FC5E}" dt="2024-01-12T16:22:21.057" v="633" actId="1076"/>
          <ac:cxnSpMkLst>
            <pc:docMk/>
            <pc:sldMk cId="713188220" sldId="302"/>
            <ac:cxnSpMk id="25" creationId="{8B8E9EE6-C94F-EFDB-4557-51A10A7968E9}"/>
          </ac:cxnSpMkLst>
        </pc:cxnChg>
        <pc:cxnChg chg="mod">
          <ac:chgData name="Aline DUDOUIT" userId="10e59d0d-2c31-456b-a7ca-1cb41be14762" providerId="ADAL" clId="{A5E0E55B-1A9A-4C88-A43A-D1F0D924FC5E}" dt="2024-01-12T16:22:21.057" v="633" actId="1076"/>
          <ac:cxnSpMkLst>
            <pc:docMk/>
            <pc:sldMk cId="713188220" sldId="302"/>
            <ac:cxnSpMk id="34" creationId="{663381AB-AED3-898F-E5A0-49F367A3F668}"/>
          </ac:cxnSpMkLst>
        </pc:cxnChg>
        <pc:cxnChg chg="mod">
          <ac:chgData name="Aline DUDOUIT" userId="10e59d0d-2c31-456b-a7ca-1cb41be14762" providerId="ADAL" clId="{A5E0E55B-1A9A-4C88-A43A-D1F0D924FC5E}" dt="2024-01-12T16:22:21.057" v="633" actId="1076"/>
          <ac:cxnSpMkLst>
            <pc:docMk/>
            <pc:sldMk cId="713188220" sldId="302"/>
            <ac:cxnSpMk id="35" creationId="{092F38D3-B5EF-420C-85C2-43AAC652A916}"/>
          </ac:cxnSpMkLst>
        </pc:cxnChg>
        <pc:cxnChg chg="mod">
          <ac:chgData name="Aline DUDOUIT" userId="10e59d0d-2c31-456b-a7ca-1cb41be14762" providerId="ADAL" clId="{A5E0E55B-1A9A-4C88-A43A-D1F0D924FC5E}" dt="2024-01-12T16:22:21.057" v="633" actId="1076"/>
          <ac:cxnSpMkLst>
            <pc:docMk/>
            <pc:sldMk cId="713188220" sldId="302"/>
            <ac:cxnSpMk id="39" creationId="{EB8043BD-6ACB-301B-C82B-57D2EC46C485}"/>
          </ac:cxnSpMkLst>
        </pc:cxnChg>
        <pc:cxnChg chg="mod">
          <ac:chgData name="Aline DUDOUIT" userId="10e59d0d-2c31-456b-a7ca-1cb41be14762" providerId="ADAL" clId="{A5E0E55B-1A9A-4C88-A43A-D1F0D924FC5E}" dt="2024-01-12T16:22:21.057" v="633" actId="1076"/>
          <ac:cxnSpMkLst>
            <pc:docMk/>
            <pc:sldMk cId="713188220" sldId="302"/>
            <ac:cxnSpMk id="40" creationId="{8EEE9A00-81DD-7CEF-3003-AC3ED18726F4}"/>
          </ac:cxnSpMkLst>
        </pc:cxnChg>
        <pc:cxnChg chg="mod">
          <ac:chgData name="Aline DUDOUIT" userId="10e59d0d-2c31-456b-a7ca-1cb41be14762" providerId="ADAL" clId="{A5E0E55B-1A9A-4C88-A43A-D1F0D924FC5E}" dt="2024-01-12T16:22:21.057" v="633" actId="1076"/>
          <ac:cxnSpMkLst>
            <pc:docMk/>
            <pc:sldMk cId="713188220" sldId="302"/>
            <ac:cxnSpMk id="41" creationId="{7C1FC700-2D22-32E3-B30C-FD83A98B29AD}"/>
          </ac:cxnSpMkLst>
        </pc:cxnChg>
        <pc:cxnChg chg="mod">
          <ac:chgData name="Aline DUDOUIT" userId="10e59d0d-2c31-456b-a7ca-1cb41be14762" providerId="ADAL" clId="{A5E0E55B-1A9A-4C88-A43A-D1F0D924FC5E}" dt="2024-01-12T16:22:21.057" v="633" actId="1076"/>
          <ac:cxnSpMkLst>
            <pc:docMk/>
            <pc:sldMk cId="713188220" sldId="302"/>
            <ac:cxnSpMk id="43" creationId="{A8FD72EF-9CCF-C0BD-4214-144D2075399F}"/>
          </ac:cxnSpMkLst>
        </pc:cxnChg>
        <pc:cxnChg chg="mod">
          <ac:chgData name="Aline DUDOUIT" userId="10e59d0d-2c31-456b-a7ca-1cb41be14762" providerId="ADAL" clId="{A5E0E55B-1A9A-4C88-A43A-D1F0D924FC5E}" dt="2024-01-12T16:23:53.518" v="642" actId="1036"/>
          <ac:cxnSpMkLst>
            <pc:docMk/>
            <pc:sldMk cId="713188220" sldId="302"/>
            <ac:cxnSpMk id="55" creationId="{76160F2D-5F5A-5D35-EBBB-278F6BB645C1}"/>
          </ac:cxnSpMkLst>
        </pc:cxnChg>
      </pc:sldChg>
      <pc:sldChg chg="del">
        <pc:chgData name="Aline DUDOUIT" userId="10e59d0d-2c31-456b-a7ca-1cb41be14762" providerId="ADAL" clId="{A5E0E55B-1A9A-4C88-A43A-D1F0D924FC5E}" dt="2024-01-12T16:00:28.516" v="26" actId="47"/>
        <pc:sldMkLst>
          <pc:docMk/>
          <pc:sldMk cId="3043279511" sldId="303"/>
        </pc:sldMkLst>
      </pc:sldChg>
      <pc:sldChg chg="del">
        <pc:chgData name="Aline DUDOUIT" userId="10e59d0d-2c31-456b-a7ca-1cb41be14762" providerId="ADAL" clId="{A5E0E55B-1A9A-4C88-A43A-D1F0D924FC5E}" dt="2024-01-12T16:00:27.389" v="25" actId="47"/>
        <pc:sldMkLst>
          <pc:docMk/>
          <pc:sldMk cId="3216478696" sldId="305"/>
        </pc:sldMkLst>
      </pc:sldChg>
      <pc:sldChg chg="del">
        <pc:chgData name="Aline DUDOUIT" userId="10e59d0d-2c31-456b-a7ca-1cb41be14762" providerId="ADAL" clId="{A5E0E55B-1A9A-4C88-A43A-D1F0D924FC5E}" dt="2024-01-12T16:00:26.545" v="24" actId="47"/>
        <pc:sldMkLst>
          <pc:docMk/>
          <pc:sldMk cId="3051103452" sldId="306"/>
        </pc:sldMkLst>
      </pc:sldChg>
      <pc:sldChg chg="del">
        <pc:chgData name="Aline DUDOUIT" userId="10e59d0d-2c31-456b-a7ca-1cb41be14762" providerId="ADAL" clId="{A5E0E55B-1A9A-4C88-A43A-D1F0D924FC5E}" dt="2024-01-12T16:01:01.902" v="56" actId="47"/>
        <pc:sldMkLst>
          <pc:docMk/>
          <pc:sldMk cId="1730257980" sldId="311"/>
        </pc:sldMkLst>
      </pc:sldChg>
      <pc:sldChg chg="delSp modSp mod">
        <pc:chgData name="Aline DUDOUIT" userId="10e59d0d-2c31-456b-a7ca-1cb41be14762" providerId="ADAL" clId="{A5E0E55B-1A9A-4C88-A43A-D1F0D924FC5E}" dt="2024-01-12T16:24:35.380" v="677" actId="20577"/>
        <pc:sldMkLst>
          <pc:docMk/>
          <pc:sldMk cId="3231466949" sldId="313"/>
        </pc:sldMkLst>
        <pc:spChg chg="mod">
          <ac:chgData name="Aline DUDOUIT" userId="10e59d0d-2c31-456b-a7ca-1cb41be14762" providerId="ADAL" clId="{A5E0E55B-1A9A-4C88-A43A-D1F0D924FC5E}" dt="2024-01-12T16:24:35.380" v="677" actId="20577"/>
          <ac:spMkLst>
            <pc:docMk/>
            <pc:sldMk cId="3231466949" sldId="313"/>
            <ac:spMk id="6" creationId="{EDDC52F4-9EFF-17FD-F994-7296BB7B2563}"/>
          </ac:spMkLst>
        </pc:spChg>
        <pc:spChg chg="mod">
          <ac:chgData name="Aline DUDOUIT" userId="10e59d0d-2c31-456b-a7ca-1cb41be14762" providerId="ADAL" clId="{A5E0E55B-1A9A-4C88-A43A-D1F0D924FC5E}" dt="2024-01-12T15:59:51.362" v="13" actId="12788"/>
          <ac:spMkLst>
            <pc:docMk/>
            <pc:sldMk cId="3231466949" sldId="313"/>
            <ac:spMk id="8" creationId="{18BFE21F-13BA-CEB3-6267-5C7DD57D8253}"/>
          </ac:spMkLst>
        </pc:spChg>
        <pc:spChg chg="del">
          <ac:chgData name="Aline DUDOUIT" userId="10e59d0d-2c31-456b-a7ca-1cb41be14762" providerId="ADAL" clId="{A5E0E55B-1A9A-4C88-A43A-D1F0D924FC5E}" dt="2024-01-12T15:59:16.739" v="5" actId="478"/>
          <ac:spMkLst>
            <pc:docMk/>
            <pc:sldMk cId="3231466949" sldId="313"/>
            <ac:spMk id="10" creationId="{34D57478-1A69-CB46-6F72-D5B383F511A0}"/>
          </ac:spMkLst>
        </pc:spChg>
        <pc:spChg chg="del">
          <ac:chgData name="Aline DUDOUIT" userId="10e59d0d-2c31-456b-a7ca-1cb41be14762" providerId="ADAL" clId="{A5E0E55B-1A9A-4C88-A43A-D1F0D924FC5E}" dt="2024-01-12T15:59:18.563" v="6" actId="478"/>
          <ac:spMkLst>
            <pc:docMk/>
            <pc:sldMk cId="3231466949" sldId="313"/>
            <ac:spMk id="11" creationId="{1B0FE268-4BAC-BBBA-F08D-A0F31953FBEC}"/>
          </ac:spMkLst>
        </pc:spChg>
        <pc:spChg chg="mod">
          <ac:chgData name="Aline DUDOUIT" userId="10e59d0d-2c31-456b-a7ca-1cb41be14762" providerId="ADAL" clId="{A5E0E55B-1A9A-4C88-A43A-D1F0D924FC5E}" dt="2024-01-12T15:59:40.435" v="11" actId="1076"/>
          <ac:spMkLst>
            <pc:docMk/>
            <pc:sldMk cId="3231466949" sldId="313"/>
            <ac:spMk id="13" creationId="{FE27121A-7095-4333-9E21-E743014C3308}"/>
          </ac:spMkLst>
        </pc:spChg>
        <pc:spChg chg="mod">
          <ac:chgData name="Aline DUDOUIT" userId="10e59d0d-2c31-456b-a7ca-1cb41be14762" providerId="ADAL" clId="{A5E0E55B-1A9A-4C88-A43A-D1F0D924FC5E}" dt="2024-01-12T15:59:51.362" v="13" actId="12788"/>
          <ac:spMkLst>
            <pc:docMk/>
            <pc:sldMk cId="3231466949" sldId="313"/>
            <ac:spMk id="14" creationId="{ED7B1F0D-CD5B-549B-F239-3F3844025D88}"/>
          </ac:spMkLst>
        </pc:spChg>
        <pc:spChg chg="mod">
          <ac:chgData name="Aline DUDOUIT" userId="10e59d0d-2c31-456b-a7ca-1cb41be14762" providerId="ADAL" clId="{A5E0E55B-1A9A-4C88-A43A-D1F0D924FC5E}" dt="2024-01-12T16:00:02.316" v="14" actId="465"/>
          <ac:spMkLst>
            <pc:docMk/>
            <pc:sldMk cId="3231466949" sldId="313"/>
            <ac:spMk id="15" creationId="{26F907E8-BDDB-A88F-C8C7-6265C5531CCC}"/>
          </ac:spMkLst>
        </pc:spChg>
        <pc:spChg chg="mod">
          <ac:chgData name="Aline DUDOUIT" userId="10e59d0d-2c31-456b-a7ca-1cb41be14762" providerId="ADAL" clId="{A5E0E55B-1A9A-4C88-A43A-D1F0D924FC5E}" dt="2024-01-12T16:00:15.828" v="23" actId="1035"/>
          <ac:spMkLst>
            <pc:docMk/>
            <pc:sldMk cId="3231466949" sldId="313"/>
            <ac:spMk id="16" creationId="{3096BFA8-2DF4-A678-2378-6BF2B23A19D2}"/>
          </ac:spMkLst>
        </pc:spChg>
        <pc:spChg chg="mod">
          <ac:chgData name="Aline DUDOUIT" userId="10e59d0d-2c31-456b-a7ca-1cb41be14762" providerId="ADAL" clId="{A5E0E55B-1A9A-4C88-A43A-D1F0D924FC5E}" dt="2024-01-12T15:59:51.362" v="13" actId="12788"/>
          <ac:spMkLst>
            <pc:docMk/>
            <pc:sldMk cId="3231466949" sldId="313"/>
            <ac:spMk id="17" creationId="{62C437BE-F05F-C200-89D7-71C644EADBFD}"/>
          </ac:spMkLst>
        </pc:spChg>
        <pc:spChg chg="mod">
          <ac:chgData name="Aline DUDOUIT" userId="10e59d0d-2c31-456b-a7ca-1cb41be14762" providerId="ADAL" clId="{A5E0E55B-1A9A-4C88-A43A-D1F0D924FC5E}" dt="2024-01-12T15:59:51.362" v="13" actId="12788"/>
          <ac:spMkLst>
            <pc:docMk/>
            <pc:sldMk cId="3231466949" sldId="313"/>
            <ac:spMk id="19" creationId="{8B7A881E-9272-1541-C148-86E13188D8E9}"/>
          </ac:spMkLst>
        </pc:spChg>
        <pc:spChg chg="mod">
          <ac:chgData name="Aline DUDOUIT" userId="10e59d0d-2c31-456b-a7ca-1cb41be14762" providerId="ADAL" clId="{A5E0E55B-1A9A-4C88-A43A-D1F0D924FC5E}" dt="2024-01-12T16:00:02.316" v="14" actId="465"/>
          <ac:spMkLst>
            <pc:docMk/>
            <pc:sldMk cId="3231466949" sldId="313"/>
            <ac:spMk id="20" creationId="{DDFB2346-C20E-A8FF-E0E3-7D40BDE821F9}"/>
          </ac:spMkLst>
        </pc:spChg>
        <pc:picChg chg="mod">
          <ac:chgData name="Aline DUDOUIT" userId="10e59d0d-2c31-456b-a7ca-1cb41be14762" providerId="ADAL" clId="{A5E0E55B-1A9A-4C88-A43A-D1F0D924FC5E}" dt="2024-01-12T15:59:51.362" v="13" actId="12788"/>
          <ac:picMkLst>
            <pc:docMk/>
            <pc:sldMk cId="3231466949" sldId="313"/>
            <ac:picMk id="21" creationId="{74B0371F-2500-2FD8-8F80-C5B38A12102D}"/>
          </ac:picMkLst>
        </pc:picChg>
      </pc:sldChg>
      <pc:sldChg chg="del">
        <pc:chgData name="Aline DUDOUIT" userId="10e59d0d-2c31-456b-a7ca-1cb41be14762" providerId="ADAL" clId="{A5E0E55B-1A9A-4C88-A43A-D1F0D924FC5E}" dt="2024-01-12T16:00:55.024" v="46" actId="47"/>
        <pc:sldMkLst>
          <pc:docMk/>
          <pc:sldMk cId="105049649" sldId="317"/>
        </pc:sldMkLst>
      </pc:sldChg>
      <pc:sldChg chg="del">
        <pc:chgData name="Aline DUDOUIT" userId="10e59d0d-2c31-456b-a7ca-1cb41be14762" providerId="ADAL" clId="{A5E0E55B-1A9A-4C88-A43A-D1F0D924FC5E}" dt="2024-01-12T16:00:48.515" v="38" actId="47"/>
        <pc:sldMkLst>
          <pc:docMk/>
          <pc:sldMk cId="2483626165" sldId="320"/>
        </pc:sldMkLst>
      </pc:sldChg>
      <pc:sldChg chg="del">
        <pc:chgData name="Aline DUDOUIT" userId="10e59d0d-2c31-456b-a7ca-1cb41be14762" providerId="ADAL" clId="{A5E0E55B-1A9A-4C88-A43A-D1F0D924FC5E}" dt="2024-01-12T16:00:49.769" v="39" actId="47"/>
        <pc:sldMkLst>
          <pc:docMk/>
          <pc:sldMk cId="2750048406" sldId="322"/>
        </pc:sldMkLst>
      </pc:sldChg>
      <pc:sldChg chg="del">
        <pc:chgData name="Aline DUDOUIT" userId="10e59d0d-2c31-456b-a7ca-1cb41be14762" providerId="ADAL" clId="{A5E0E55B-1A9A-4C88-A43A-D1F0D924FC5E}" dt="2024-01-12T16:00:51.721" v="41" actId="47"/>
        <pc:sldMkLst>
          <pc:docMk/>
          <pc:sldMk cId="2563272933" sldId="323"/>
        </pc:sldMkLst>
      </pc:sldChg>
      <pc:sldChg chg="del">
        <pc:chgData name="Aline DUDOUIT" userId="10e59d0d-2c31-456b-a7ca-1cb41be14762" providerId="ADAL" clId="{A5E0E55B-1A9A-4C88-A43A-D1F0D924FC5E}" dt="2024-01-12T16:00:46.141" v="37" actId="47"/>
        <pc:sldMkLst>
          <pc:docMk/>
          <pc:sldMk cId="2640875325" sldId="324"/>
        </pc:sldMkLst>
      </pc:sldChg>
      <pc:sldChg chg="del">
        <pc:chgData name="Aline DUDOUIT" userId="10e59d0d-2c31-456b-a7ca-1cb41be14762" providerId="ADAL" clId="{A5E0E55B-1A9A-4C88-A43A-D1F0D924FC5E}" dt="2024-01-12T16:00:33.680" v="31" actId="47"/>
        <pc:sldMkLst>
          <pc:docMk/>
          <pc:sldMk cId="1489116354" sldId="325"/>
        </pc:sldMkLst>
      </pc:sldChg>
      <pc:sldChg chg="del">
        <pc:chgData name="Aline DUDOUIT" userId="10e59d0d-2c31-456b-a7ca-1cb41be14762" providerId="ADAL" clId="{A5E0E55B-1A9A-4C88-A43A-D1F0D924FC5E}" dt="2024-01-12T16:01:04.203" v="58" actId="47"/>
        <pc:sldMkLst>
          <pc:docMk/>
          <pc:sldMk cId="3987041959" sldId="332"/>
        </pc:sldMkLst>
      </pc:sldChg>
      <pc:sldChg chg="del">
        <pc:chgData name="Aline DUDOUIT" userId="10e59d0d-2c31-456b-a7ca-1cb41be14762" providerId="ADAL" clId="{A5E0E55B-1A9A-4C88-A43A-D1F0D924FC5E}" dt="2024-01-12T16:00:52.447" v="42" actId="47"/>
        <pc:sldMkLst>
          <pc:docMk/>
          <pc:sldMk cId="1170704925" sldId="335"/>
        </pc:sldMkLst>
      </pc:sldChg>
      <pc:sldChg chg="del">
        <pc:chgData name="Aline DUDOUIT" userId="10e59d0d-2c31-456b-a7ca-1cb41be14762" providerId="ADAL" clId="{A5E0E55B-1A9A-4C88-A43A-D1F0D924FC5E}" dt="2024-01-12T16:00:53.650" v="44" actId="47"/>
        <pc:sldMkLst>
          <pc:docMk/>
          <pc:sldMk cId="1485608989" sldId="338"/>
        </pc:sldMkLst>
      </pc:sldChg>
      <pc:sldChg chg="del">
        <pc:chgData name="Aline DUDOUIT" userId="10e59d0d-2c31-456b-a7ca-1cb41be14762" providerId="ADAL" clId="{A5E0E55B-1A9A-4C88-A43A-D1F0D924FC5E}" dt="2024-01-12T16:00:51.203" v="40" actId="47"/>
        <pc:sldMkLst>
          <pc:docMk/>
          <pc:sldMk cId="1739374877" sldId="340"/>
        </pc:sldMkLst>
      </pc:sldChg>
      <pc:sldChg chg="del">
        <pc:chgData name="Aline DUDOUIT" userId="10e59d0d-2c31-456b-a7ca-1cb41be14762" providerId="ADAL" clId="{A5E0E55B-1A9A-4C88-A43A-D1F0D924FC5E}" dt="2024-01-12T16:00:42.716" v="35" actId="47"/>
        <pc:sldMkLst>
          <pc:docMk/>
          <pc:sldMk cId="2786373850" sldId="341"/>
        </pc:sldMkLst>
      </pc:sldChg>
      <pc:sldChg chg="del">
        <pc:chgData name="Aline DUDOUIT" userId="10e59d0d-2c31-456b-a7ca-1cb41be14762" providerId="ADAL" clId="{A5E0E55B-1A9A-4C88-A43A-D1F0D924FC5E}" dt="2024-01-12T16:01:09.077" v="62" actId="47"/>
        <pc:sldMkLst>
          <pc:docMk/>
          <pc:sldMk cId="49219821" sldId="343"/>
        </pc:sldMkLst>
      </pc:sldChg>
      <pc:sldChg chg="del">
        <pc:chgData name="Aline DUDOUIT" userId="10e59d0d-2c31-456b-a7ca-1cb41be14762" providerId="ADAL" clId="{A5E0E55B-1A9A-4C88-A43A-D1F0D924FC5E}" dt="2024-01-12T16:01:01.266" v="55" actId="47"/>
        <pc:sldMkLst>
          <pc:docMk/>
          <pc:sldMk cId="3643219486" sldId="347"/>
        </pc:sldMkLst>
      </pc:sldChg>
      <pc:sldChg chg="del">
        <pc:chgData name="Aline DUDOUIT" userId="10e59d0d-2c31-456b-a7ca-1cb41be14762" providerId="ADAL" clId="{A5E0E55B-1A9A-4C88-A43A-D1F0D924FC5E}" dt="2024-01-12T16:00:58.504" v="50" actId="47"/>
        <pc:sldMkLst>
          <pc:docMk/>
          <pc:sldMk cId="3474630964" sldId="348"/>
        </pc:sldMkLst>
      </pc:sldChg>
      <pc:sldChg chg="del">
        <pc:chgData name="Aline DUDOUIT" userId="10e59d0d-2c31-456b-a7ca-1cb41be14762" providerId="ADAL" clId="{A5E0E55B-1A9A-4C88-A43A-D1F0D924FC5E}" dt="2024-01-12T16:00:59.575" v="52" actId="47"/>
        <pc:sldMkLst>
          <pc:docMk/>
          <pc:sldMk cId="824036725" sldId="349"/>
        </pc:sldMkLst>
      </pc:sldChg>
      <pc:sldChg chg="del">
        <pc:chgData name="Aline DUDOUIT" userId="10e59d0d-2c31-456b-a7ca-1cb41be14762" providerId="ADAL" clId="{A5E0E55B-1A9A-4C88-A43A-D1F0D924FC5E}" dt="2024-01-12T16:00:59.061" v="51" actId="47"/>
        <pc:sldMkLst>
          <pc:docMk/>
          <pc:sldMk cId="2859600551" sldId="350"/>
        </pc:sldMkLst>
      </pc:sldChg>
      <pc:sldChg chg="del">
        <pc:chgData name="Aline DUDOUIT" userId="10e59d0d-2c31-456b-a7ca-1cb41be14762" providerId="ADAL" clId="{A5E0E55B-1A9A-4C88-A43A-D1F0D924FC5E}" dt="2024-01-12T16:01:00.068" v="53" actId="47"/>
        <pc:sldMkLst>
          <pc:docMk/>
          <pc:sldMk cId="1007424981" sldId="351"/>
        </pc:sldMkLst>
      </pc:sldChg>
      <pc:sldChg chg="del">
        <pc:chgData name="Aline DUDOUIT" userId="10e59d0d-2c31-456b-a7ca-1cb41be14762" providerId="ADAL" clId="{A5E0E55B-1A9A-4C88-A43A-D1F0D924FC5E}" dt="2024-01-12T16:01:00.656" v="54" actId="47"/>
        <pc:sldMkLst>
          <pc:docMk/>
          <pc:sldMk cId="3697535864" sldId="352"/>
        </pc:sldMkLst>
      </pc:sldChg>
      <pc:sldChg chg="del">
        <pc:chgData name="Aline DUDOUIT" userId="10e59d0d-2c31-456b-a7ca-1cb41be14762" providerId="ADAL" clId="{A5E0E55B-1A9A-4C88-A43A-D1F0D924FC5E}" dt="2024-01-12T16:01:10.224" v="63" actId="47"/>
        <pc:sldMkLst>
          <pc:docMk/>
          <pc:sldMk cId="1594256069" sldId="353"/>
        </pc:sldMkLst>
      </pc:sldChg>
      <pc:sldChg chg="del">
        <pc:chgData name="Aline DUDOUIT" userId="10e59d0d-2c31-456b-a7ca-1cb41be14762" providerId="ADAL" clId="{A5E0E55B-1A9A-4C88-A43A-D1F0D924FC5E}" dt="2024-01-12T16:01:11.147" v="64" actId="47"/>
        <pc:sldMkLst>
          <pc:docMk/>
          <pc:sldMk cId="2997194011" sldId="354"/>
        </pc:sldMkLst>
      </pc:sldChg>
      <pc:sldChg chg="del">
        <pc:chgData name="Aline DUDOUIT" userId="10e59d0d-2c31-456b-a7ca-1cb41be14762" providerId="ADAL" clId="{A5E0E55B-1A9A-4C88-A43A-D1F0D924FC5E}" dt="2024-01-12T16:00:56.836" v="49" actId="47"/>
        <pc:sldMkLst>
          <pc:docMk/>
          <pc:sldMk cId="2688561314" sldId="355"/>
        </pc:sldMkLst>
      </pc:sldChg>
      <pc:sldChg chg="del">
        <pc:chgData name="Aline DUDOUIT" userId="10e59d0d-2c31-456b-a7ca-1cb41be14762" providerId="ADAL" clId="{A5E0E55B-1A9A-4C88-A43A-D1F0D924FC5E}" dt="2024-01-12T16:00:56.249" v="48" actId="47"/>
        <pc:sldMkLst>
          <pc:docMk/>
          <pc:sldMk cId="3688650315" sldId="356"/>
        </pc:sldMkLst>
      </pc:sldChg>
      <pc:sldChg chg="addSp delSp modSp add mod">
        <pc:chgData name="Aline DUDOUIT" userId="10e59d0d-2c31-456b-a7ca-1cb41be14762" providerId="ADAL" clId="{A5E0E55B-1A9A-4C88-A43A-D1F0D924FC5E}" dt="2024-01-12T16:27:05.946" v="709" actId="1076"/>
        <pc:sldMkLst>
          <pc:docMk/>
          <pc:sldMk cId="2148923596" sldId="358"/>
        </pc:sldMkLst>
        <pc:spChg chg="add mod">
          <ac:chgData name="Aline DUDOUIT" userId="10e59d0d-2c31-456b-a7ca-1cb41be14762" providerId="ADAL" clId="{A5E0E55B-1A9A-4C88-A43A-D1F0D924FC5E}" dt="2024-01-12T16:12:01.333" v="229" actId="14100"/>
          <ac:spMkLst>
            <pc:docMk/>
            <pc:sldMk cId="2148923596" sldId="358"/>
            <ac:spMk id="2" creationId="{90032DB3-D414-BB1F-4B58-1E165F054E57}"/>
          </ac:spMkLst>
        </pc:spChg>
        <pc:spChg chg="add mod">
          <ac:chgData name="Aline DUDOUIT" userId="10e59d0d-2c31-456b-a7ca-1cb41be14762" providerId="ADAL" clId="{A5E0E55B-1A9A-4C88-A43A-D1F0D924FC5E}" dt="2024-01-12T16:16:58.971" v="367" actId="1038"/>
          <ac:spMkLst>
            <pc:docMk/>
            <pc:sldMk cId="2148923596" sldId="358"/>
            <ac:spMk id="3" creationId="{4E969504-11EB-A376-BB0E-6D5A829C918A}"/>
          </ac:spMkLst>
        </pc:spChg>
        <pc:spChg chg="add mod">
          <ac:chgData name="Aline DUDOUIT" userId="10e59d0d-2c31-456b-a7ca-1cb41be14762" providerId="ADAL" clId="{A5E0E55B-1A9A-4C88-A43A-D1F0D924FC5E}" dt="2024-01-12T16:11:56.638" v="227" actId="14100"/>
          <ac:spMkLst>
            <pc:docMk/>
            <pc:sldMk cId="2148923596" sldId="358"/>
            <ac:spMk id="5" creationId="{F1064851-9455-7138-5423-5D319E5020BD}"/>
          </ac:spMkLst>
        </pc:spChg>
        <pc:spChg chg="add mod">
          <ac:chgData name="Aline DUDOUIT" userId="10e59d0d-2c31-456b-a7ca-1cb41be14762" providerId="ADAL" clId="{A5E0E55B-1A9A-4C88-A43A-D1F0D924FC5E}" dt="2024-01-12T16:11:54.219" v="226" actId="14100"/>
          <ac:spMkLst>
            <pc:docMk/>
            <pc:sldMk cId="2148923596" sldId="358"/>
            <ac:spMk id="6" creationId="{AA275631-036F-367A-7720-20A6795D1799}"/>
          </ac:spMkLst>
        </pc:spChg>
        <pc:spChg chg="del">
          <ac:chgData name="Aline DUDOUIT" userId="10e59d0d-2c31-456b-a7ca-1cb41be14762" providerId="ADAL" clId="{A5E0E55B-1A9A-4C88-A43A-D1F0D924FC5E}" dt="2024-01-12T16:01:30.425" v="81" actId="478"/>
          <ac:spMkLst>
            <pc:docMk/>
            <pc:sldMk cId="2148923596" sldId="358"/>
            <ac:spMk id="7" creationId="{CE94E3CF-06C2-3ABA-6A2E-B5D7367FF759}"/>
          </ac:spMkLst>
        </pc:spChg>
        <pc:spChg chg="del">
          <ac:chgData name="Aline DUDOUIT" userId="10e59d0d-2c31-456b-a7ca-1cb41be14762" providerId="ADAL" clId="{A5E0E55B-1A9A-4C88-A43A-D1F0D924FC5E}" dt="2024-01-12T16:01:30.425" v="81" actId="478"/>
          <ac:spMkLst>
            <pc:docMk/>
            <pc:sldMk cId="2148923596" sldId="358"/>
            <ac:spMk id="8" creationId="{E940267B-6A23-6590-2212-9C031860455D}"/>
          </ac:spMkLst>
        </pc:spChg>
        <pc:spChg chg="del">
          <ac:chgData name="Aline DUDOUIT" userId="10e59d0d-2c31-456b-a7ca-1cb41be14762" providerId="ADAL" clId="{A5E0E55B-1A9A-4C88-A43A-D1F0D924FC5E}" dt="2024-01-12T16:01:30.425" v="81" actId="478"/>
          <ac:spMkLst>
            <pc:docMk/>
            <pc:sldMk cId="2148923596" sldId="358"/>
            <ac:spMk id="9" creationId="{CE7D4D26-7376-78F8-ED4C-74FE3D13F61D}"/>
          </ac:spMkLst>
        </pc:spChg>
        <pc:spChg chg="del">
          <ac:chgData name="Aline DUDOUIT" userId="10e59d0d-2c31-456b-a7ca-1cb41be14762" providerId="ADAL" clId="{A5E0E55B-1A9A-4C88-A43A-D1F0D924FC5E}" dt="2024-01-12T16:01:30.425" v="81" actId="478"/>
          <ac:spMkLst>
            <pc:docMk/>
            <pc:sldMk cId="2148923596" sldId="358"/>
            <ac:spMk id="10" creationId="{0598D641-72C5-7351-A77E-0AFD72548C16}"/>
          </ac:spMkLst>
        </pc:spChg>
        <pc:spChg chg="mod">
          <ac:chgData name="Aline DUDOUIT" userId="10e59d0d-2c31-456b-a7ca-1cb41be14762" providerId="ADAL" clId="{A5E0E55B-1A9A-4C88-A43A-D1F0D924FC5E}" dt="2024-01-12T16:01:18.225" v="80" actId="20577"/>
          <ac:spMkLst>
            <pc:docMk/>
            <pc:sldMk cId="2148923596" sldId="358"/>
            <ac:spMk id="11" creationId="{56A278F8-040C-9857-101D-9AA61173A921}"/>
          </ac:spMkLst>
        </pc:spChg>
        <pc:spChg chg="add mod">
          <ac:chgData name="Aline DUDOUIT" userId="10e59d0d-2c31-456b-a7ca-1cb41be14762" providerId="ADAL" clId="{A5E0E55B-1A9A-4C88-A43A-D1F0D924FC5E}" dt="2024-01-12T16:16:14.814" v="275" actId="1076"/>
          <ac:spMkLst>
            <pc:docMk/>
            <pc:sldMk cId="2148923596" sldId="358"/>
            <ac:spMk id="12" creationId="{09C0861D-B108-D856-B9B8-416B8FF663F6}"/>
          </ac:spMkLst>
        </pc:spChg>
        <pc:spChg chg="del">
          <ac:chgData name="Aline DUDOUIT" userId="10e59d0d-2c31-456b-a7ca-1cb41be14762" providerId="ADAL" clId="{A5E0E55B-1A9A-4C88-A43A-D1F0D924FC5E}" dt="2024-01-12T16:12:03.974" v="230" actId="478"/>
          <ac:spMkLst>
            <pc:docMk/>
            <pc:sldMk cId="2148923596" sldId="358"/>
            <ac:spMk id="13" creationId="{92CF39B8-4196-26AF-DEDA-FC5809024C47}"/>
          </ac:spMkLst>
        </pc:spChg>
        <pc:spChg chg="add mod">
          <ac:chgData name="Aline DUDOUIT" userId="10e59d0d-2c31-456b-a7ca-1cb41be14762" providerId="ADAL" clId="{A5E0E55B-1A9A-4C88-A43A-D1F0D924FC5E}" dt="2024-01-12T16:01:31.038" v="82"/>
          <ac:spMkLst>
            <pc:docMk/>
            <pc:sldMk cId="2148923596" sldId="358"/>
            <ac:spMk id="14" creationId="{E1DB1EEB-EEE8-96F7-63A6-1F07A248CB63}"/>
          </ac:spMkLst>
        </pc:spChg>
        <pc:spChg chg="del">
          <ac:chgData name="Aline DUDOUIT" userId="10e59d0d-2c31-456b-a7ca-1cb41be14762" providerId="ADAL" clId="{A5E0E55B-1A9A-4C88-A43A-D1F0D924FC5E}" dt="2024-01-12T16:01:30.425" v="81" actId="478"/>
          <ac:spMkLst>
            <pc:docMk/>
            <pc:sldMk cId="2148923596" sldId="358"/>
            <ac:spMk id="15" creationId="{855639CE-2CCF-8450-B9B5-88D3ED416844}"/>
          </ac:spMkLst>
        </pc:spChg>
        <pc:spChg chg="del">
          <ac:chgData name="Aline DUDOUIT" userId="10e59d0d-2c31-456b-a7ca-1cb41be14762" providerId="ADAL" clId="{A5E0E55B-1A9A-4C88-A43A-D1F0D924FC5E}" dt="2024-01-12T16:01:30.425" v="81" actId="478"/>
          <ac:spMkLst>
            <pc:docMk/>
            <pc:sldMk cId="2148923596" sldId="358"/>
            <ac:spMk id="16" creationId="{01FC8D33-F700-9DF0-0F78-F9993AE47549}"/>
          </ac:spMkLst>
        </pc:spChg>
        <pc:spChg chg="del">
          <ac:chgData name="Aline DUDOUIT" userId="10e59d0d-2c31-456b-a7ca-1cb41be14762" providerId="ADAL" clId="{A5E0E55B-1A9A-4C88-A43A-D1F0D924FC5E}" dt="2024-01-12T16:01:30.425" v="81" actId="478"/>
          <ac:spMkLst>
            <pc:docMk/>
            <pc:sldMk cId="2148923596" sldId="358"/>
            <ac:spMk id="17" creationId="{3E4C7721-1D8F-1CEA-88A8-8BAAFBE7CD2B}"/>
          </ac:spMkLst>
        </pc:spChg>
        <pc:spChg chg="del">
          <ac:chgData name="Aline DUDOUIT" userId="10e59d0d-2c31-456b-a7ca-1cb41be14762" providerId="ADAL" clId="{A5E0E55B-1A9A-4C88-A43A-D1F0D924FC5E}" dt="2024-01-12T16:01:30.425" v="81" actId="478"/>
          <ac:spMkLst>
            <pc:docMk/>
            <pc:sldMk cId="2148923596" sldId="358"/>
            <ac:spMk id="18" creationId="{23E70084-EC82-30F2-0395-454317ECFBD1}"/>
          </ac:spMkLst>
        </pc:spChg>
        <pc:spChg chg="del">
          <ac:chgData name="Aline DUDOUIT" userId="10e59d0d-2c31-456b-a7ca-1cb41be14762" providerId="ADAL" clId="{A5E0E55B-1A9A-4C88-A43A-D1F0D924FC5E}" dt="2024-01-12T16:01:30.425" v="81" actId="478"/>
          <ac:spMkLst>
            <pc:docMk/>
            <pc:sldMk cId="2148923596" sldId="358"/>
            <ac:spMk id="19" creationId="{050836FA-6627-DAF9-DCEA-781A2B821144}"/>
          </ac:spMkLst>
        </pc:spChg>
        <pc:spChg chg="del">
          <ac:chgData name="Aline DUDOUIT" userId="10e59d0d-2c31-456b-a7ca-1cb41be14762" providerId="ADAL" clId="{A5E0E55B-1A9A-4C88-A43A-D1F0D924FC5E}" dt="2024-01-12T16:01:30.425" v="81" actId="478"/>
          <ac:spMkLst>
            <pc:docMk/>
            <pc:sldMk cId="2148923596" sldId="358"/>
            <ac:spMk id="22" creationId="{BB2EE43F-EB49-02A3-4AC4-8B84205FE7B6}"/>
          </ac:spMkLst>
        </pc:spChg>
        <pc:spChg chg="del">
          <ac:chgData name="Aline DUDOUIT" userId="10e59d0d-2c31-456b-a7ca-1cb41be14762" providerId="ADAL" clId="{A5E0E55B-1A9A-4C88-A43A-D1F0D924FC5E}" dt="2024-01-12T16:01:30.425" v="81" actId="478"/>
          <ac:spMkLst>
            <pc:docMk/>
            <pc:sldMk cId="2148923596" sldId="358"/>
            <ac:spMk id="23" creationId="{7A5105CB-989A-141A-3A6D-8D417014053B}"/>
          </ac:spMkLst>
        </pc:spChg>
        <pc:spChg chg="del">
          <ac:chgData name="Aline DUDOUIT" userId="10e59d0d-2c31-456b-a7ca-1cb41be14762" providerId="ADAL" clId="{A5E0E55B-1A9A-4C88-A43A-D1F0D924FC5E}" dt="2024-01-12T16:01:30.425" v="81" actId="478"/>
          <ac:spMkLst>
            <pc:docMk/>
            <pc:sldMk cId="2148923596" sldId="358"/>
            <ac:spMk id="24" creationId="{39AA2ECD-4F37-117A-F389-0841ACB8EBDE}"/>
          </ac:spMkLst>
        </pc:spChg>
        <pc:spChg chg="del mod">
          <ac:chgData name="Aline DUDOUIT" userId="10e59d0d-2c31-456b-a7ca-1cb41be14762" providerId="ADAL" clId="{A5E0E55B-1A9A-4C88-A43A-D1F0D924FC5E}" dt="2024-01-12T16:17:14.988" v="378" actId="478"/>
          <ac:spMkLst>
            <pc:docMk/>
            <pc:sldMk cId="2148923596" sldId="358"/>
            <ac:spMk id="26" creationId="{7AEA4241-FDF1-9EA8-47B5-C40D4F886624}"/>
          </ac:spMkLst>
        </pc:spChg>
        <pc:spChg chg="del mod">
          <ac:chgData name="Aline DUDOUIT" userId="10e59d0d-2c31-456b-a7ca-1cb41be14762" providerId="ADAL" clId="{A5E0E55B-1A9A-4C88-A43A-D1F0D924FC5E}" dt="2024-01-12T16:26:50.010" v="705" actId="478"/>
          <ac:spMkLst>
            <pc:docMk/>
            <pc:sldMk cId="2148923596" sldId="358"/>
            <ac:spMk id="27" creationId="{2F85042B-F9C8-923A-8EF4-4C09833F210B}"/>
          </ac:spMkLst>
        </pc:spChg>
        <pc:spChg chg="del mod">
          <ac:chgData name="Aline DUDOUIT" userId="10e59d0d-2c31-456b-a7ca-1cb41be14762" providerId="ADAL" clId="{A5E0E55B-1A9A-4C88-A43A-D1F0D924FC5E}" dt="2024-01-12T16:15:52.115" v="270" actId="478"/>
          <ac:spMkLst>
            <pc:docMk/>
            <pc:sldMk cId="2148923596" sldId="358"/>
            <ac:spMk id="28" creationId="{13A21515-54A9-AC10-467A-272A2CB62C48}"/>
          </ac:spMkLst>
        </pc:spChg>
        <pc:spChg chg="del">
          <ac:chgData name="Aline DUDOUIT" userId="10e59d0d-2c31-456b-a7ca-1cb41be14762" providerId="ADAL" clId="{A5E0E55B-1A9A-4C88-A43A-D1F0D924FC5E}" dt="2024-01-12T16:01:30.425" v="81" actId="478"/>
          <ac:spMkLst>
            <pc:docMk/>
            <pc:sldMk cId="2148923596" sldId="358"/>
            <ac:spMk id="29" creationId="{3A3608BD-EB71-4B05-266A-ABCAB9B652FE}"/>
          </ac:spMkLst>
        </pc:spChg>
        <pc:spChg chg="del mod">
          <ac:chgData name="Aline DUDOUIT" userId="10e59d0d-2c31-456b-a7ca-1cb41be14762" providerId="ADAL" clId="{A5E0E55B-1A9A-4C88-A43A-D1F0D924FC5E}" dt="2024-01-12T16:07:10.593" v="153" actId="478"/>
          <ac:spMkLst>
            <pc:docMk/>
            <pc:sldMk cId="2148923596" sldId="358"/>
            <ac:spMk id="30" creationId="{54708572-6A6C-9486-3134-8F827D5BDE21}"/>
          </ac:spMkLst>
        </pc:spChg>
        <pc:spChg chg="del">
          <ac:chgData name="Aline DUDOUIT" userId="10e59d0d-2c31-456b-a7ca-1cb41be14762" providerId="ADAL" clId="{A5E0E55B-1A9A-4C88-A43A-D1F0D924FC5E}" dt="2024-01-12T16:01:30.425" v="81" actId="478"/>
          <ac:spMkLst>
            <pc:docMk/>
            <pc:sldMk cId="2148923596" sldId="358"/>
            <ac:spMk id="31" creationId="{633DB231-87CC-A81E-FACF-451EB4E3E08A}"/>
          </ac:spMkLst>
        </pc:spChg>
        <pc:spChg chg="del">
          <ac:chgData name="Aline DUDOUIT" userId="10e59d0d-2c31-456b-a7ca-1cb41be14762" providerId="ADAL" clId="{A5E0E55B-1A9A-4C88-A43A-D1F0D924FC5E}" dt="2024-01-12T16:01:30.425" v="81" actId="478"/>
          <ac:spMkLst>
            <pc:docMk/>
            <pc:sldMk cId="2148923596" sldId="358"/>
            <ac:spMk id="32" creationId="{C84F803C-3C3A-42EF-6336-2E40868CCD46}"/>
          </ac:spMkLst>
        </pc:spChg>
        <pc:spChg chg="del">
          <ac:chgData name="Aline DUDOUIT" userId="10e59d0d-2c31-456b-a7ca-1cb41be14762" providerId="ADAL" clId="{A5E0E55B-1A9A-4C88-A43A-D1F0D924FC5E}" dt="2024-01-12T16:01:30.425" v="81" actId="478"/>
          <ac:spMkLst>
            <pc:docMk/>
            <pc:sldMk cId="2148923596" sldId="358"/>
            <ac:spMk id="33" creationId="{96DA8AC7-B017-DB5F-509E-FB9CE38B89CD}"/>
          </ac:spMkLst>
        </pc:spChg>
        <pc:spChg chg="del">
          <ac:chgData name="Aline DUDOUIT" userId="10e59d0d-2c31-456b-a7ca-1cb41be14762" providerId="ADAL" clId="{A5E0E55B-1A9A-4C88-A43A-D1F0D924FC5E}" dt="2024-01-12T16:01:30.425" v="81" actId="478"/>
          <ac:spMkLst>
            <pc:docMk/>
            <pc:sldMk cId="2148923596" sldId="358"/>
            <ac:spMk id="36" creationId="{A98CF291-8504-DC54-1807-0C5EAE53A104}"/>
          </ac:spMkLst>
        </pc:spChg>
        <pc:spChg chg="del">
          <ac:chgData name="Aline DUDOUIT" userId="10e59d0d-2c31-456b-a7ca-1cb41be14762" providerId="ADAL" clId="{A5E0E55B-1A9A-4C88-A43A-D1F0D924FC5E}" dt="2024-01-12T16:01:30.425" v="81" actId="478"/>
          <ac:spMkLst>
            <pc:docMk/>
            <pc:sldMk cId="2148923596" sldId="358"/>
            <ac:spMk id="37" creationId="{24AACED2-555D-97AA-800C-567F15D66BEB}"/>
          </ac:spMkLst>
        </pc:spChg>
        <pc:spChg chg="del">
          <ac:chgData name="Aline DUDOUIT" userId="10e59d0d-2c31-456b-a7ca-1cb41be14762" providerId="ADAL" clId="{A5E0E55B-1A9A-4C88-A43A-D1F0D924FC5E}" dt="2024-01-12T16:01:30.425" v="81" actId="478"/>
          <ac:spMkLst>
            <pc:docMk/>
            <pc:sldMk cId="2148923596" sldId="358"/>
            <ac:spMk id="38" creationId="{FC2615B4-DA01-A059-F7F4-67D78D21E5EF}"/>
          </ac:spMkLst>
        </pc:spChg>
        <pc:spChg chg="del">
          <ac:chgData name="Aline DUDOUIT" userId="10e59d0d-2c31-456b-a7ca-1cb41be14762" providerId="ADAL" clId="{A5E0E55B-1A9A-4C88-A43A-D1F0D924FC5E}" dt="2024-01-12T16:01:30.425" v="81" actId="478"/>
          <ac:spMkLst>
            <pc:docMk/>
            <pc:sldMk cId="2148923596" sldId="358"/>
            <ac:spMk id="42" creationId="{DC3479C7-FC69-291E-3A45-4DADF36BF5F1}"/>
          </ac:spMkLst>
        </pc:spChg>
        <pc:spChg chg="del">
          <ac:chgData name="Aline DUDOUIT" userId="10e59d0d-2c31-456b-a7ca-1cb41be14762" providerId="ADAL" clId="{A5E0E55B-1A9A-4C88-A43A-D1F0D924FC5E}" dt="2024-01-12T16:01:30.425" v="81" actId="478"/>
          <ac:spMkLst>
            <pc:docMk/>
            <pc:sldMk cId="2148923596" sldId="358"/>
            <ac:spMk id="44" creationId="{51AFDEE5-6E97-9C84-282C-251CB8AC15E7}"/>
          </ac:spMkLst>
        </pc:spChg>
        <pc:spChg chg="add mod">
          <ac:chgData name="Aline DUDOUIT" userId="10e59d0d-2c31-456b-a7ca-1cb41be14762" providerId="ADAL" clId="{A5E0E55B-1A9A-4C88-A43A-D1F0D924FC5E}" dt="2024-01-12T16:01:31.038" v="82"/>
          <ac:spMkLst>
            <pc:docMk/>
            <pc:sldMk cId="2148923596" sldId="358"/>
            <ac:spMk id="49" creationId="{57F972E5-D343-A715-6E90-41752E8E27D8}"/>
          </ac:spMkLst>
        </pc:spChg>
        <pc:spChg chg="del">
          <ac:chgData name="Aline DUDOUIT" userId="10e59d0d-2c31-456b-a7ca-1cb41be14762" providerId="ADAL" clId="{A5E0E55B-1A9A-4C88-A43A-D1F0D924FC5E}" dt="2024-01-12T16:01:30.425" v="81" actId="478"/>
          <ac:spMkLst>
            <pc:docMk/>
            <pc:sldMk cId="2148923596" sldId="358"/>
            <ac:spMk id="50" creationId="{99559484-AEC6-E011-4176-AA259E76BC83}"/>
          </ac:spMkLst>
        </pc:spChg>
        <pc:spChg chg="del">
          <ac:chgData name="Aline DUDOUIT" userId="10e59d0d-2c31-456b-a7ca-1cb41be14762" providerId="ADAL" clId="{A5E0E55B-1A9A-4C88-A43A-D1F0D924FC5E}" dt="2024-01-12T16:01:30.425" v="81" actId="478"/>
          <ac:spMkLst>
            <pc:docMk/>
            <pc:sldMk cId="2148923596" sldId="358"/>
            <ac:spMk id="54" creationId="{47C6D948-A34B-9CA6-54F5-EAC60D764818}"/>
          </ac:spMkLst>
        </pc:spChg>
        <pc:spChg chg="add mod">
          <ac:chgData name="Aline DUDOUIT" userId="10e59d0d-2c31-456b-a7ca-1cb41be14762" providerId="ADAL" clId="{A5E0E55B-1A9A-4C88-A43A-D1F0D924FC5E}" dt="2024-01-12T16:01:31.038" v="82"/>
          <ac:spMkLst>
            <pc:docMk/>
            <pc:sldMk cId="2148923596" sldId="358"/>
            <ac:spMk id="56" creationId="{BEBC68A6-1C93-F8EC-5F5C-1E302A15D31B}"/>
          </ac:spMkLst>
        </pc:spChg>
        <pc:spChg chg="add mod">
          <ac:chgData name="Aline DUDOUIT" userId="10e59d0d-2c31-456b-a7ca-1cb41be14762" providerId="ADAL" clId="{A5E0E55B-1A9A-4C88-A43A-D1F0D924FC5E}" dt="2024-01-12T16:10:08.971" v="200" actId="108"/>
          <ac:spMkLst>
            <pc:docMk/>
            <pc:sldMk cId="2148923596" sldId="358"/>
            <ac:spMk id="57" creationId="{FC1D37AA-DF23-F808-E928-FBA42D3E673B}"/>
          </ac:spMkLst>
        </pc:spChg>
        <pc:spChg chg="add del mod">
          <ac:chgData name="Aline DUDOUIT" userId="10e59d0d-2c31-456b-a7ca-1cb41be14762" providerId="ADAL" clId="{A5E0E55B-1A9A-4C88-A43A-D1F0D924FC5E}" dt="2024-01-12T16:06:12.952" v="138" actId="478"/>
          <ac:spMkLst>
            <pc:docMk/>
            <pc:sldMk cId="2148923596" sldId="358"/>
            <ac:spMk id="58" creationId="{95AB7094-63EB-BED7-515D-55D92EBA2414}"/>
          </ac:spMkLst>
        </pc:spChg>
        <pc:spChg chg="add mod">
          <ac:chgData name="Aline DUDOUIT" userId="10e59d0d-2c31-456b-a7ca-1cb41be14762" providerId="ADAL" clId="{A5E0E55B-1A9A-4C88-A43A-D1F0D924FC5E}" dt="2024-01-12T16:01:31.038" v="82"/>
          <ac:spMkLst>
            <pc:docMk/>
            <pc:sldMk cId="2148923596" sldId="358"/>
            <ac:spMk id="60" creationId="{96F3156F-A9CB-6B8B-651E-6D38C8365C3F}"/>
          </ac:spMkLst>
        </pc:spChg>
        <pc:spChg chg="add mod">
          <ac:chgData name="Aline DUDOUIT" userId="10e59d0d-2c31-456b-a7ca-1cb41be14762" providerId="ADAL" clId="{A5E0E55B-1A9A-4C88-A43A-D1F0D924FC5E}" dt="2024-01-12T16:11:12.305" v="213" actId="1038"/>
          <ac:spMkLst>
            <pc:docMk/>
            <pc:sldMk cId="2148923596" sldId="358"/>
            <ac:spMk id="61" creationId="{916FEC8A-65ED-389E-2D64-EE75399F0C26}"/>
          </ac:spMkLst>
        </pc:spChg>
        <pc:spChg chg="add mod">
          <ac:chgData name="Aline DUDOUIT" userId="10e59d0d-2c31-456b-a7ca-1cb41be14762" providerId="ADAL" clId="{A5E0E55B-1A9A-4C88-A43A-D1F0D924FC5E}" dt="2024-01-12T16:10:56.334" v="209" actId="14100"/>
          <ac:spMkLst>
            <pc:docMk/>
            <pc:sldMk cId="2148923596" sldId="358"/>
            <ac:spMk id="62" creationId="{270F48EF-CFA4-5627-55D4-A07B75FA00D3}"/>
          </ac:spMkLst>
        </pc:spChg>
        <pc:spChg chg="add mod">
          <ac:chgData name="Aline DUDOUIT" userId="10e59d0d-2c31-456b-a7ca-1cb41be14762" providerId="ADAL" clId="{A5E0E55B-1A9A-4C88-A43A-D1F0D924FC5E}" dt="2024-01-12T16:01:47.603" v="85" actId="207"/>
          <ac:spMkLst>
            <pc:docMk/>
            <pc:sldMk cId="2148923596" sldId="358"/>
            <ac:spMk id="64" creationId="{DE9A5E30-1C39-5CCB-D2AD-54B65BB92E47}"/>
          </ac:spMkLst>
        </pc:spChg>
        <pc:spChg chg="add mod">
          <ac:chgData name="Aline DUDOUIT" userId="10e59d0d-2c31-456b-a7ca-1cb41be14762" providerId="ADAL" clId="{A5E0E55B-1A9A-4C88-A43A-D1F0D924FC5E}" dt="2024-01-12T16:07:27.711" v="197" actId="20577"/>
          <ac:spMkLst>
            <pc:docMk/>
            <pc:sldMk cId="2148923596" sldId="358"/>
            <ac:spMk id="66" creationId="{C88FFFBB-A5CE-F464-A6A7-E1EEB1B6EFFA}"/>
          </ac:spMkLst>
        </pc:spChg>
        <pc:spChg chg="add del mod">
          <ac:chgData name="Aline DUDOUIT" userId="10e59d0d-2c31-456b-a7ca-1cb41be14762" providerId="ADAL" clId="{A5E0E55B-1A9A-4C88-A43A-D1F0D924FC5E}" dt="2024-01-12T16:06:15.143" v="139" actId="478"/>
          <ac:spMkLst>
            <pc:docMk/>
            <pc:sldMk cId="2148923596" sldId="358"/>
            <ac:spMk id="67" creationId="{B1A75A02-CDE6-C295-B9D8-655A61EC5589}"/>
          </ac:spMkLst>
        </pc:spChg>
        <pc:spChg chg="add mod">
          <ac:chgData name="Aline DUDOUIT" userId="10e59d0d-2c31-456b-a7ca-1cb41be14762" providerId="ADAL" clId="{A5E0E55B-1A9A-4C88-A43A-D1F0D924FC5E}" dt="2024-01-12T16:05:41.380" v="118" actId="20577"/>
          <ac:spMkLst>
            <pc:docMk/>
            <pc:sldMk cId="2148923596" sldId="358"/>
            <ac:spMk id="73" creationId="{3D9882C7-AB1F-B55F-988A-F794B192C149}"/>
          </ac:spMkLst>
        </pc:spChg>
        <pc:spChg chg="add mod">
          <ac:chgData name="Aline DUDOUIT" userId="10e59d0d-2c31-456b-a7ca-1cb41be14762" providerId="ADAL" clId="{A5E0E55B-1A9A-4C88-A43A-D1F0D924FC5E}" dt="2024-01-12T16:01:31.038" v="82"/>
          <ac:spMkLst>
            <pc:docMk/>
            <pc:sldMk cId="2148923596" sldId="358"/>
            <ac:spMk id="74" creationId="{DDAFCF52-4710-4768-9F3B-BC7AA52FB199}"/>
          </ac:spMkLst>
        </pc:spChg>
        <pc:spChg chg="add mod">
          <ac:chgData name="Aline DUDOUIT" userId="10e59d0d-2c31-456b-a7ca-1cb41be14762" providerId="ADAL" clId="{A5E0E55B-1A9A-4C88-A43A-D1F0D924FC5E}" dt="2024-01-12T16:10:07.697" v="198" actId="108"/>
          <ac:spMkLst>
            <pc:docMk/>
            <pc:sldMk cId="2148923596" sldId="358"/>
            <ac:spMk id="75" creationId="{DC926570-0DAA-1A47-2A6F-022E616858CF}"/>
          </ac:spMkLst>
        </pc:spChg>
        <pc:spChg chg="add mod">
          <ac:chgData name="Aline DUDOUIT" userId="10e59d0d-2c31-456b-a7ca-1cb41be14762" providerId="ADAL" clId="{A5E0E55B-1A9A-4C88-A43A-D1F0D924FC5E}" dt="2024-01-12T16:11:28.870" v="220" actId="1036"/>
          <ac:spMkLst>
            <pc:docMk/>
            <pc:sldMk cId="2148923596" sldId="358"/>
            <ac:spMk id="77" creationId="{0F72B9C7-F370-C729-961F-110C2A5A377C}"/>
          </ac:spMkLst>
        </pc:spChg>
        <pc:spChg chg="add del mod">
          <ac:chgData name="Aline DUDOUIT" userId="10e59d0d-2c31-456b-a7ca-1cb41be14762" providerId="ADAL" clId="{A5E0E55B-1A9A-4C88-A43A-D1F0D924FC5E}" dt="2024-01-12T16:04:42.994" v="86" actId="478"/>
          <ac:spMkLst>
            <pc:docMk/>
            <pc:sldMk cId="2148923596" sldId="358"/>
            <ac:spMk id="78" creationId="{6510A648-20B0-67FB-C5E7-E4DEEF7D840F}"/>
          </ac:spMkLst>
        </pc:spChg>
        <pc:spChg chg="add mod">
          <ac:chgData name="Aline DUDOUIT" userId="10e59d0d-2c31-456b-a7ca-1cb41be14762" providerId="ADAL" clId="{A5E0E55B-1A9A-4C88-A43A-D1F0D924FC5E}" dt="2024-01-12T16:10:42.099" v="207" actId="14100"/>
          <ac:spMkLst>
            <pc:docMk/>
            <pc:sldMk cId="2148923596" sldId="358"/>
            <ac:spMk id="80" creationId="{7FE483A3-EC32-F0B0-EA30-F0C17826CF78}"/>
          </ac:spMkLst>
        </pc:spChg>
        <pc:spChg chg="add mod">
          <ac:chgData name="Aline DUDOUIT" userId="10e59d0d-2c31-456b-a7ca-1cb41be14762" providerId="ADAL" clId="{A5E0E55B-1A9A-4C88-A43A-D1F0D924FC5E}" dt="2024-01-12T16:11:12.305" v="213" actId="1038"/>
          <ac:spMkLst>
            <pc:docMk/>
            <pc:sldMk cId="2148923596" sldId="358"/>
            <ac:spMk id="81" creationId="{04B21166-9CBD-FBC2-5E18-F625A8F73731}"/>
          </ac:spMkLst>
        </pc:spChg>
        <pc:spChg chg="add mod">
          <ac:chgData name="Aline DUDOUIT" userId="10e59d0d-2c31-456b-a7ca-1cb41be14762" providerId="ADAL" clId="{A5E0E55B-1A9A-4C88-A43A-D1F0D924FC5E}" dt="2024-01-12T16:12:03.974" v="230" actId="478"/>
          <ac:spMkLst>
            <pc:docMk/>
            <pc:sldMk cId="2148923596" sldId="358"/>
            <ac:spMk id="104" creationId="{7D4425A9-7029-CF5E-9EC5-A15B62F5806C}"/>
          </ac:spMkLst>
        </pc:spChg>
        <pc:spChg chg="add mod">
          <ac:chgData name="Aline DUDOUIT" userId="10e59d0d-2c31-456b-a7ca-1cb41be14762" providerId="ADAL" clId="{A5E0E55B-1A9A-4C88-A43A-D1F0D924FC5E}" dt="2024-01-12T16:27:05.946" v="709" actId="1076"/>
          <ac:spMkLst>
            <pc:docMk/>
            <pc:sldMk cId="2148923596" sldId="358"/>
            <ac:spMk id="109" creationId="{54475B54-FA87-5AFF-5E06-7DAA0CAD5459}"/>
          </ac:spMkLst>
        </pc:spChg>
        <pc:picChg chg="del">
          <ac:chgData name="Aline DUDOUIT" userId="10e59d0d-2c31-456b-a7ca-1cb41be14762" providerId="ADAL" clId="{A5E0E55B-1A9A-4C88-A43A-D1F0D924FC5E}" dt="2024-01-12T16:01:30.425" v="81" actId="478"/>
          <ac:picMkLst>
            <pc:docMk/>
            <pc:sldMk cId="2148923596" sldId="358"/>
            <ac:picMk id="45" creationId="{AF1F7EC6-D33D-F36C-BFF4-0C58EDCA077A}"/>
          </ac:picMkLst>
        </pc:picChg>
        <pc:picChg chg="del">
          <ac:chgData name="Aline DUDOUIT" userId="10e59d0d-2c31-456b-a7ca-1cb41be14762" providerId="ADAL" clId="{A5E0E55B-1A9A-4C88-A43A-D1F0D924FC5E}" dt="2024-01-12T16:01:30.425" v="81" actId="478"/>
          <ac:picMkLst>
            <pc:docMk/>
            <pc:sldMk cId="2148923596" sldId="358"/>
            <ac:picMk id="46" creationId="{75870B54-DDDA-EC59-B488-16167BEC6081}"/>
          </ac:picMkLst>
        </pc:picChg>
        <pc:picChg chg="del">
          <ac:chgData name="Aline DUDOUIT" userId="10e59d0d-2c31-456b-a7ca-1cb41be14762" providerId="ADAL" clId="{A5E0E55B-1A9A-4C88-A43A-D1F0D924FC5E}" dt="2024-01-12T16:01:30.425" v="81" actId="478"/>
          <ac:picMkLst>
            <pc:docMk/>
            <pc:sldMk cId="2148923596" sldId="358"/>
            <ac:picMk id="47" creationId="{7FE54D91-0A53-228F-418F-DD6A0154BF14}"/>
          </ac:picMkLst>
        </pc:picChg>
        <pc:picChg chg="del">
          <ac:chgData name="Aline DUDOUIT" userId="10e59d0d-2c31-456b-a7ca-1cb41be14762" providerId="ADAL" clId="{A5E0E55B-1A9A-4C88-A43A-D1F0D924FC5E}" dt="2024-01-12T16:01:30.425" v="81" actId="478"/>
          <ac:picMkLst>
            <pc:docMk/>
            <pc:sldMk cId="2148923596" sldId="358"/>
            <ac:picMk id="48" creationId="{BACBA1DF-C69C-6BA1-4B42-0FE31F19C865}"/>
          </ac:picMkLst>
        </pc:picChg>
        <pc:picChg chg="del">
          <ac:chgData name="Aline DUDOUIT" userId="10e59d0d-2c31-456b-a7ca-1cb41be14762" providerId="ADAL" clId="{A5E0E55B-1A9A-4C88-A43A-D1F0D924FC5E}" dt="2024-01-12T16:01:30.425" v="81" actId="478"/>
          <ac:picMkLst>
            <pc:docMk/>
            <pc:sldMk cId="2148923596" sldId="358"/>
            <ac:picMk id="51" creationId="{93C28787-3677-B52A-B127-D0C52B6B72A9}"/>
          </ac:picMkLst>
        </pc:picChg>
        <pc:picChg chg="del">
          <ac:chgData name="Aline DUDOUIT" userId="10e59d0d-2c31-456b-a7ca-1cb41be14762" providerId="ADAL" clId="{A5E0E55B-1A9A-4C88-A43A-D1F0D924FC5E}" dt="2024-01-12T16:01:30.425" v="81" actId="478"/>
          <ac:picMkLst>
            <pc:docMk/>
            <pc:sldMk cId="2148923596" sldId="358"/>
            <ac:picMk id="52" creationId="{76A238C5-4181-2046-11A2-D29CF2BC7F1F}"/>
          </ac:picMkLst>
        </pc:picChg>
        <pc:picChg chg="del">
          <ac:chgData name="Aline DUDOUIT" userId="10e59d0d-2c31-456b-a7ca-1cb41be14762" providerId="ADAL" clId="{A5E0E55B-1A9A-4C88-A43A-D1F0D924FC5E}" dt="2024-01-12T16:01:30.425" v="81" actId="478"/>
          <ac:picMkLst>
            <pc:docMk/>
            <pc:sldMk cId="2148923596" sldId="358"/>
            <ac:picMk id="53" creationId="{80A5AC2F-ACCE-96CF-B3EE-4F7EED6B05A6}"/>
          </ac:picMkLst>
        </pc:picChg>
        <pc:picChg chg="add mod">
          <ac:chgData name="Aline DUDOUIT" userId="10e59d0d-2c31-456b-a7ca-1cb41be14762" providerId="ADAL" clId="{A5E0E55B-1A9A-4C88-A43A-D1F0D924FC5E}" dt="2024-01-12T16:17:00.598" v="369" actId="1037"/>
          <ac:picMkLst>
            <pc:docMk/>
            <pc:sldMk cId="2148923596" sldId="358"/>
            <ac:picMk id="105" creationId="{95ACA528-D1F1-67CE-F9C3-F381B9D2114F}"/>
          </ac:picMkLst>
        </pc:picChg>
        <pc:picChg chg="add mod">
          <ac:chgData name="Aline DUDOUIT" userId="10e59d0d-2c31-456b-a7ca-1cb41be14762" providerId="ADAL" clId="{A5E0E55B-1A9A-4C88-A43A-D1F0D924FC5E}" dt="2024-01-12T16:16:55.202" v="365" actId="1037"/>
          <ac:picMkLst>
            <pc:docMk/>
            <pc:sldMk cId="2148923596" sldId="358"/>
            <ac:picMk id="106" creationId="{FC005EA4-6D1D-4E7E-9C0B-5799BC4B226E}"/>
          </ac:picMkLst>
        </pc:picChg>
        <pc:cxnChg chg="del mod">
          <ac:chgData name="Aline DUDOUIT" userId="10e59d0d-2c31-456b-a7ca-1cb41be14762" providerId="ADAL" clId="{A5E0E55B-1A9A-4C88-A43A-D1F0D924FC5E}" dt="2024-01-12T16:01:30.425" v="81" actId="478"/>
          <ac:cxnSpMkLst>
            <pc:docMk/>
            <pc:sldMk cId="2148923596" sldId="358"/>
            <ac:cxnSpMk id="20" creationId="{FA53D28B-3BDD-482F-CD50-0F784EC3B237}"/>
          </ac:cxnSpMkLst>
        </pc:cxnChg>
        <pc:cxnChg chg="del mod">
          <ac:chgData name="Aline DUDOUIT" userId="10e59d0d-2c31-456b-a7ca-1cb41be14762" providerId="ADAL" clId="{A5E0E55B-1A9A-4C88-A43A-D1F0D924FC5E}" dt="2024-01-12T16:01:30.425" v="81" actId="478"/>
          <ac:cxnSpMkLst>
            <pc:docMk/>
            <pc:sldMk cId="2148923596" sldId="358"/>
            <ac:cxnSpMk id="21" creationId="{15524CE6-BF0B-29A0-58CC-64EF3C795196}"/>
          </ac:cxnSpMkLst>
        </pc:cxnChg>
        <pc:cxnChg chg="del">
          <ac:chgData name="Aline DUDOUIT" userId="10e59d0d-2c31-456b-a7ca-1cb41be14762" providerId="ADAL" clId="{A5E0E55B-1A9A-4C88-A43A-D1F0D924FC5E}" dt="2024-01-12T16:01:30.425" v="81" actId="478"/>
          <ac:cxnSpMkLst>
            <pc:docMk/>
            <pc:sldMk cId="2148923596" sldId="358"/>
            <ac:cxnSpMk id="25" creationId="{8B8E9EE6-C94F-EFDB-4557-51A10A7968E9}"/>
          </ac:cxnSpMkLst>
        </pc:cxnChg>
        <pc:cxnChg chg="del mod">
          <ac:chgData name="Aline DUDOUIT" userId="10e59d0d-2c31-456b-a7ca-1cb41be14762" providerId="ADAL" clId="{A5E0E55B-1A9A-4C88-A43A-D1F0D924FC5E}" dt="2024-01-12T16:01:30.425" v="81" actId="478"/>
          <ac:cxnSpMkLst>
            <pc:docMk/>
            <pc:sldMk cId="2148923596" sldId="358"/>
            <ac:cxnSpMk id="34" creationId="{663381AB-AED3-898F-E5A0-49F367A3F668}"/>
          </ac:cxnSpMkLst>
        </pc:cxnChg>
        <pc:cxnChg chg="del mod">
          <ac:chgData name="Aline DUDOUIT" userId="10e59d0d-2c31-456b-a7ca-1cb41be14762" providerId="ADAL" clId="{A5E0E55B-1A9A-4C88-A43A-D1F0D924FC5E}" dt="2024-01-12T16:01:30.425" v="81" actId="478"/>
          <ac:cxnSpMkLst>
            <pc:docMk/>
            <pc:sldMk cId="2148923596" sldId="358"/>
            <ac:cxnSpMk id="35" creationId="{092F38D3-B5EF-420C-85C2-43AAC652A916}"/>
          </ac:cxnSpMkLst>
        </pc:cxnChg>
        <pc:cxnChg chg="del">
          <ac:chgData name="Aline DUDOUIT" userId="10e59d0d-2c31-456b-a7ca-1cb41be14762" providerId="ADAL" clId="{A5E0E55B-1A9A-4C88-A43A-D1F0D924FC5E}" dt="2024-01-12T16:01:30.425" v="81" actId="478"/>
          <ac:cxnSpMkLst>
            <pc:docMk/>
            <pc:sldMk cId="2148923596" sldId="358"/>
            <ac:cxnSpMk id="39" creationId="{EB8043BD-6ACB-301B-C82B-57D2EC46C485}"/>
          </ac:cxnSpMkLst>
        </pc:cxnChg>
        <pc:cxnChg chg="del mod">
          <ac:chgData name="Aline DUDOUIT" userId="10e59d0d-2c31-456b-a7ca-1cb41be14762" providerId="ADAL" clId="{A5E0E55B-1A9A-4C88-A43A-D1F0D924FC5E}" dt="2024-01-12T16:01:30.425" v="81" actId="478"/>
          <ac:cxnSpMkLst>
            <pc:docMk/>
            <pc:sldMk cId="2148923596" sldId="358"/>
            <ac:cxnSpMk id="40" creationId="{8EEE9A00-81DD-7CEF-3003-AC3ED18726F4}"/>
          </ac:cxnSpMkLst>
        </pc:cxnChg>
        <pc:cxnChg chg="del mod">
          <ac:chgData name="Aline DUDOUIT" userId="10e59d0d-2c31-456b-a7ca-1cb41be14762" providerId="ADAL" clId="{A5E0E55B-1A9A-4C88-A43A-D1F0D924FC5E}" dt="2024-01-12T16:01:30.425" v="81" actId="478"/>
          <ac:cxnSpMkLst>
            <pc:docMk/>
            <pc:sldMk cId="2148923596" sldId="358"/>
            <ac:cxnSpMk id="41" creationId="{7C1FC700-2D22-32E3-B30C-FD83A98B29AD}"/>
          </ac:cxnSpMkLst>
        </pc:cxnChg>
        <pc:cxnChg chg="del mod">
          <ac:chgData name="Aline DUDOUIT" userId="10e59d0d-2c31-456b-a7ca-1cb41be14762" providerId="ADAL" clId="{A5E0E55B-1A9A-4C88-A43A-D1F0D924FC5E}" dt="2024-01-12T16:01:30.425" v="81" actId="478"/>
          <ac:cxnSpMkLst>
            <pc:docMk/>
            <pc:sldMk cId="2148923596" sldId="358"/>
            <ac:cxnSpMk id="43" creationId="{A8FD72EF-9CCF-C0BD-4214-144D2075399F}"/>
          </ac:cxnSpMkLst>
        </pc:cxnChg>
        <pc:cxnChg chg="del">
          <ac:chgData name="Aline DUDOUIT" userId="10e59d0d-2c31-456b-a7ca-1cb41be14762" providerId="ADAL" clId="{A5E0E55B-1A9A-4C88-A43A-D1F0D924FC5E}" dt="2024-01-12T16:01:30.425" v="81" actId="478"/>
          <ac:cxnSpMkLst>
            <pc:docMk/>
            <pc:sldMk cId="2148923596" sldId="358"/>
            <ac:cxnSpMk id="55" creationId="{76160F2D-5F5A-5D35-EBBB-278F6BB645C1}"/>
          </ac:cxnSpMkLst>
        </pc:cxnChg>
        <pc:cxnChg chg="add mod">
          <ac:chgData name="Aline DUDOUIT" userId="10e59d0d-2c31-456b-a7ca-1cb41be14762" providerId="ADAL" clId="{A5E0E55B-1A9A-4C88-A43A-D1F0D924FC5E}" dt="2024-01-12T16:10:42.099" v="207" actId="14100"/>
          <ac:cxnSpMkLst>
            <pc:docMk/>
            <pc:sldMk cId="2148923596" sldId="358"/>
            <ac:cxnSpMk id="59" creationId="{0CABC7C0-DCE4-95D6-2B3C-A43D414023D4}"/>
          </ac:cxnSpMkLst>
        </pc:cxnChg>
        <pc:cxnChg chg="add mod">
          <ac:chgData name="Aline DUDOUIT" userId="10e59d0d-2c31-456b-a7ca-1cb41be14762" providerId="ADAL" clId="{A5E0E55B-1A9A-4C88-A43A-D1F0D924FC5E}" dt="2024-01-12T16:10:56.334" v="209" actId="14100"/>
          <ac:cxnSpMkLst>
            <pc:docMk/>
            <pc:sldMk cId="2148923596" sldId="358"/>
            <ac:cxnSpMk id="63" creationId="{765E9AC9-33F3-3953-4A82-7D12C5FE41CA}"/>
          </ac:cxnSpMkLst>
        </pc:cxnChg>
        <pc:cxnChg chg="add mod">
          <ac:chgData name="Aline DUDOUIT" userId="10e59d0d-2c31-456b-a7ca-1cb41be14762" providerId="ADAL" clId="{A5E0E55B-1A9A-4C88-A43A-D1F0D924FC5E}" dt="2024-01-12T16:24:08.316" v="648" actId="14100"/>
          <ac:cxnSpMkLst>
            <pc:docMk/>
            <pc:sldMk cId="2148923596" sldId="358"/>
            <ac:cxnSpMk id="65" creationId="{B5955E83-1D7D-D801-82F7-61AB2207B8C6}"/>
          </ac:cxnSpMkLst>
        </pc:cxnChg>
        <pc:cxnChg chg="add mod">
          <ac:chgData name="Aline DUDOUIT" userId="10e59d0d-2c31-456b-a7ca-1cb41be14762" providerId="ADAL" clId="{A5E0E55B-1A9A-4C88-A43A-D1F0D924FC5E}" dt="2024-01-12T16:11:12.305" v="213" actId="1038"/>
          <ac:cxnSpMkLst>
            <pc:docMk/>
            <pc:sldMk cId="2148923596" sldId="358"/>
            <ac:cxnSpMk id="68" creationId="{45C76DBE-AD3D-CAC3-F70C-EE84964F2EC7}"/>
          </ac:cxnSpMkLst>
        </pc:cxnChg>
        <pc:cxnChg chg="add mod">
          <ac:chgData name="Aline DUDOUIT" userId="10e59d0d-2c31-456b-a7ca-1cb41be14762" providerId="ADAL" clId="{A5E0E55B-1A9A-4C88-A43A-D1F0D924FC5E}" dt="2024-01-12T16:11:12.305" v="213" actId="1038"/>
          <ac:cxnSpMkLst>
            <pc:docMk/>
            <pc:sldMk cId="2148923596" sldId="358"/>
            <ac:cxnSpMk id="69" creationId="{FB73A64C-424E-3AD8-70E6-E2CC0AF87D33}"/>
          </ac:cxnSpMkLst>
        </pc:cxnChg>
        <pc:cxnChg chg="add mod">
          <ac:chgData name="Aline DUDOUIT" userId="10e59d0d-2c31-456b-a7ca-1cb41be14762" providerId="ADAL" clId="{A5E0E55B-1A9A-4C88-A43A-D1F0D924FC5E}" dt="2024-01-12T16:10:42.099" v="207" actId="14100"/>
          <ac:cxnSpMkLst>
            <pc:docMk/>
            <pc:sldMk cId="2148923596" sldId="358"/>
            <ac:cxnSpMk id="70" creationId="{E0E797CC-40D6-2A09-860D-2AB6A6EBB5D1}"/>
          </ac:cxnSpMkLst>
        </pc:cxnChg>
        <pc:cxnChg chg="add mod">
          <ac:chgData name="Aline DUDOUIT" userId="10e59d0d-2c31-456b-a7ca-1cb41be14762" providerId="ADAL" clId="{A5E0E55B-1A9A-4C88-A43A-D1F0D924FC5E}" dt="2024-01-12T16:11:12.305" v="213" actId="1038"/>
          <ac:cxnSpMkLst>
            <pc:docMk/>
            <pc:sldMk cId="2148923596" sldId="358"/>
            <ac:cxnSpMk id="71" creationId="{F98D5C6A-2CB2-D2E5-B92A-D41BA4D4EC0E}"/>
          </ac:cxnSpMkLst>
        </pc:cxnChg>
        <pc:cxnChg chg="add mod">
          <ac:chgData name="Aline DUDOUIT" userId="10e59d0d-2c31-456b-a7ca-1cb41be14762" providerId="ADAL" clId="{A5E0E55B-1A9A-4C88-A43A-D1F0D924FC5E}" dt="2024-01-12T16:10:42.099" v="207" actId="14100"/>
          <ac:cxnSpMkLst>
            <pc:docMk/>
            <pc:sldMk cId="2148923596" sldId="358"/>
            <ac:cxnSpMk id="72" creationId="{E0DABB24-EB66-2789-A930-0B237AEA477A}"/>
          </ac:cxnSpMkLst>
        </pc:cxnChg>
        <pc:cxnChg chg="add mod">
          <ac:chgData name="Aline DUDOUIT" userId="10e59d0d-2c31-456b-a7ca-1cb41be14762" providerId="ADAL" clId="{A5E0E55B-1A9A-4C88-A43A-D1F0D924FC5E}" dt="2024-01-12T16:07:22.529" v="189" actId="1036"/>
          <ac:cxnSpMkLst>
            <pc:docMk/>
            <pc:sldMk cId="2148923596" sldId="358"/>
            <ac:cxnSpMk id="76" creationId="{59C358CC-5B78-1906-C190-DFD5977EEE7F}"/>
          </ac:cxnSpMkLst>
        </pc:cxnChg>
        <pc:cxnChg chg="add mod">
          <ac:chgData name="Aline DUDOUIT" userId="10e59d0d-2c31-456b-a7ca-1cb41be14762" providerId="ADAL" clId="{A5E0E55B-1A9A-4C88-A43A-D1F0D924FC5E}" dt="2024-01-12T16:11:28.870" v="220" actId="1036"/>
          <ac:cxnSpMkLst>
            <pc:docMk/>
            <pc:sldMk cId="2148923596" sldId="358"/>
            <ac:cxnSpMk id="79" creationId="{574B5F00-3702-4F6A-CD51-FCFA631BAB38}"/>
          </ac:cxnSpMkLst>
        </pc:cxnChg>
      </pc:sldChg>
      <pc:sldChg chg="del">
        <pc:chgData name="Aline DUDOUIT" userId="10e59d0d-2c31-456b-a7ca-1cb41be14762" providerId="ADAL" clId="{A5E0E55B-1A9A-4C88-A43A-D1F0D924FC5E}" dt="2024-01-12T15:55:35.135" v="0" actId="47"/>
        <pc:sldMkLst>
          <pc:docMk/>
          <pc:sldMk cId="3492846749" sldId="358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2BCDEC90-2361-39CE-B2C6-8DA4FC63BB5B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>
              <a:latin typeface="Lato" panose="020F0502020204030203" pitchFamily="34" charset="77"/>
            </a:endParaRP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9D1AA17-F83B-6E64-6195-3E5EEF9DD911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AD948FA-48FA-5B43-8D9C-835AE5FB2C82}" type="datetimeFigureOut">
              <a:rPr lang="en-US" smtClean="0">
                <a:latin typeface="Lato" panose="020F0502020204030203" pitchFamily="34" charset="77"/>
              </a:rPr>
              <a:t>2/29/2024</a:t>
            </a:fld>
            <a:endParaRPr lang="en-US" dirty="0">
              <a:latin typeface="Lato" panose="020F0502020204030203" pitchFamily="34" charset="77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FCFEE0A-7C8C-CE06-52A4-72F24E64FA38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>
              <a:latin typeface="Lato" panose="020F0502020204030203" pitchFamily="34" charset="77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B889B1C-B28C-6A77-B80A-32C97863F8CC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92ECE07-47CC-EE4C-81DF-998521EA7C3C}" type="slidenum">
              <a:rPr lang="en-US" smtClean="0">
                <a:latin typeface="Lato" panose="020F0502020204030203" pitchFamily="34" charset="77"/>
              </a:rPr>
              <a:t>‹#›</a:t>
            </a:fld>
            <a:endParaRPr lang="en-US" dirty="0">
              <a:latin typeface="Lato" panose="020F0502020204030203" pitchFamily="34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156793170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b="0" i="0">
                <a:latin typeface="Lato" panose="020F0502020204030203" pitchFamily="34" charset="77"/>
              </a:defRPr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b="0" i="0">
                <a:latin typeface="Lato" panose="020F0502020204030203" pitchFamily="34" charset="77"/>
              </a:defRPr>
            </a:lvl1pPr>
          </a:lstStyle>
          <a:p>
            <a:fld id="{3DF5730F-0699-C949-9AD4-5A480F6D723C}" type="datetimeFigureOut">
              <a:rPr lang="en-US" smtClean="0"/>
              <a:pPr/>
              <a:t>2/29/2024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b="0" i="0">
                <a:latin typeface="Lato" panose="020F0502020204030203" pitchFamily="34" charset="77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b="0" i="0">
                <a:latin typeface="Lato" panose="020F0502020204030203" pitchFamily="34" charset="77"/>
              </a:defRPr>
            </a:lvl1pPr>
          </a:lstStyle>
          <a:p>
            <a:fld id="{E687B716-085D-7940-901B-C0CCB44E0C6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72407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b="0" i="0" kern="1200">
        <a:solidFill>
          <a:schemeClr val="tx1"/>
        </a:solidFill>
        <a:latin typeface="Lato" panose="020F0502020204030203" pitchFamily="34" charset="77"/>
        <a:ea typeface="+mn-ea"/>
        <a:cs typeface="+mn-cs"/>
      </a:defRPr>
    </a:lvl1pPr>
    <a:lvl2pPr marL="457200" algn="l" defTabSz="914400" rtl="0" eaLnBrk="1" latinLnBrk="0" hangingPunct="1">
      <a:defRPr sz="1200" b="0" i="0" kern="1200">
        <a:solidFill>
          <a:schemeClr val="tx1"/>
        </a:solidFill>
        <a:latin typeface="Lato" panose="020F0502020204030203" pitchFamily="34" charset="77"/>
        <a:ea typeface="+mn-ea"/>
        <a:cs typeface="+mn-cs"/>
      </a:defRPr>
    </a:lvl2pPr>
    <a:lvl3pPr marL="914400" algn="l" defTabSz="914400" rtl="0" eaLnBrk="1" latinLnBrk="0" hangingPunct="1">
      <a:defRPr sz="1200" b="0" i="0" kern="1200">
        <a:solidFill>
          <a:schemeClr val="tx1"/>
        </a:solidFill>
        <a:latin typeface="Lato" panose="020F0502020204030203" pitchFamily="34" charset="77"/>
        <a:ea typeface="+mn-ea"/>
        <a:cs typeface="+mn-cs"/>
      </a:defRPr>
    </a:lvl3pPr>
    <a:lvl4pPr marL="1371600" algn="l" defTabSz="914400" rtl="0" eaLnBrk="1" latinLnBrk="0" hangingPunct="1">
      <a:defRPr sz="1200" b="0" i="0" kern="1200">
        <a:solidFill>
          <a:schemeClr val="tx1"/>
        </a:solidFill>
        <a:latin typeface="Lato" panose="020F0502020204030203" pitchFamily="34" charset="77"/>
        <a:ea typeface="+mn-ea"/>
        <a:cs typeface="+mn-cs"/>
      </a:defRPr>
    </a:lvl4pPr>
    <a:lvl5pPr marL="1828800" algn="l" defTabSz="914400" rtl="0" eaLnBrk="1" latinLnBrk="0" hangingPunct="1">
      <a:defRPr sz="1200" b="0" i="0" kern="1200">
        <a:solidFill>
          <a:schemeClr val="tx1"/>
        </a:solidFill>
        <a:latin typeface="Lato" panose="020F0502020204030203" pitchFamily="34" charset="77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687B716-085D-7940-901B-C0CCB44E0C6B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041613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687B716-085D-7940-901B-C0CCB44E0C6B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041613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Internal closing slide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687B716-085D-7940-901B-C0CCB44E0C6B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10480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sv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sv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10.svg"/><Relationship Id="rId4" Type="http://schemas.openxmlformats.org/officeDocument/2006/relationships/image" Target="../media/image9.png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10.svg"/><Relationship Id="rId4" Type="http://schemas.openxmlformats.org/officeDocument/2006/relationships/image" Target="../media/image9.png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10.svg"/><Relationship Id="rId4" Type="http://schemas.openxmlformats.org/officeDocument/2006/relationships/image" Target="../media/image9.png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10.svg"/><Relationship Id="rId4" Type="http://schemas.openxmlformats.org/officeDocument/2006/relationships/image" Target="../media/image9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10.svg"/><Relationship Id="rId4" Type="http://schemas.openxmlformats.org/officeDocument/2006/relationships/image" Target="../media/image9.png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svg"/><Relationship Id="rId2" Type="http://schemas.openxmlformats.org/officeDocument/2006/relationships/image" Target="../media/image1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6.svg"/><Relationship Id="rId4" Type="http://schemas.openxmlformats.org/officeDocument/2006/relationships/image" Target="../media/image5.png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svg"/><Relationship Id="rId2" Type="http://schemas.openxmlformats.org/officeDocument/2006/relationships/image" Target="../media/image13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6.svg"/><Relationship Id="rId4" Type="http://schemas.openxmlformats.org/officeDocument/2006/relationships/image" Target="../media/image5.png"/></Relationships>
</file>

<file path=ppt/slideLayouts/_rels/slideLayout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svg"/><Relationship Id="rId2" Type="http://schemas.openxmlformats.org/officeDocument/2006/relationships/image" Target="../media/image15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6.svg"/><Relationship Id="rId4" Type="http://schemas.openxmlformats.org/officeDocument/2006/relationships/image" Target="../media/image5.png"/></Relationships>
</file>

<file path=ppt/slideLayouts/_rels/slideLayout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svg"/><Relationship Id="rId2" Type="http://schemas.openxmlformats.org/officeDocument/2006/relationships/image" Target="../media/image17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6.svg"/><Relationship Id="rId4" Type="http://schemas.openxmlformats.org/officeDocument/2006/relationships/image" Target="../media/image5.png"/></Relationships>
</file>

<file path=ppt/slideLayouts/_rels/slideLayout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svg"/><Relationship Id="rId2" Type="http://schemas.openxmlformats.org/officeDocument/2006/relationships/image" Target="../media/image19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6.svg"/><Relationship Id="rId4" Type="http://schemas.openxmlformats.org/officeDocument/2006/relationships/image" Target="../media/image5.png"/></Relationships>
</file>

<file path=ppt/slideLayouts/_rels/slideLayout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svg"/><Relationship Id="rId2" Type="http://schemas.openxmlformats.org/officeDocument/2006/relationships/image" Target="../media/image21.png"/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svg"/><Relationship Id="rId2" Type="http://schemas.openxmlformats.org/officeDocument/2006/relationships/image" Target="../media/image23.png"/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svg"/><Relationship Id="rId2" Type="http://schemas.openxmlformats.org/officeDocument/2006/relationships/image" Target="../media/image2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6.svg"/><Relationship Id="rId4" Type="http://schemas.openxmlformats.org/officeDocument/2006/relationships/image" Target="../media/image5.png"/></Relationships>
</file>

<file path=ppt/slideLayouts/_rels/slideLayout3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7.png"/><Relationship Id="rId3" Type="http://schemas.openxmlformats.org/officeDocument/2006/relationships/image" Target="../media/image22.svg"/><Relationship Id="rId7" Type="http://schemas.openxmlformats.org/officeDocument/2006/relationships/image" Target="../media/image26.svg"/><Relationship Id="rId2" Type="http://schemas.openxmlformats.org/officeDocument/2006/relationships/image" Target="../media/image2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25.png"/><Relationship Id="rId5" Type="http://schemas.openxmlformats.org/officeDocument/2006/relationships/image" Target="../media/image6.svg"/><Relationship Id="rId4" Type="http://schemas.openxmlformats.org/officeDocument/2006/relationships/image" Target="../media/image5.png"/><Relationship Id="rId9" Type="http://schemas.openxmlformats.org/officeDocument/2006/relationships/image" Target="../media/image28.svg"/></Relationships>
</file>

<file path=ppt/slideLayouts/_rels/slideLayout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7" Type="http://schemas.openxmlformats.org/officeDocument/2006/relationships/image" Target="../media/image28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27.png"/><Relationship Id="rId5" Type="http://schemas.openxmlformats.org/officeDocument/2006/relationships/image" Target="../media/image26.svg"/><Relationship Id="rId4" Type="http://schemas.openxmlformats.org/officeDocument/2006/relationships/image" Target="../media/image25.png"/></Relationships>
</file>

<file path=ppt/slideLayouts/_rels/slideLayout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Welcome slide">
    <p:bg>
      <p:bgPr>
        <a:solidFill>
          <a:schemeClr val="tx2">
            <a:alpha val="31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:a16="http://schemas.microsoft.com/office/drawing/2014/main" id="{C7BA4929-AEDC-F054-1E2E-0BDEB3CD094D}"/>
              </a:ext>
            </a:extLst>
          </p:cNvPr>
          <p:cNvSpPr/>
          <p:nvPr userDrawn="1"/>
        </p:nvSpPr>
        <p:spPr>
          <a:xfrm>
            <a:off x="-1" y="0"/>
            <a:ext cx="7892717" cy="6858000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71000"/>
                </a:schemeClr>
              </a:gs>
              <a:gs pos="100000">
                <a:schemeClr val="bg2">
                  <a:alpha val="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 dirty="0">
              <a:latin typeface="Lato" panose="020F0502020204030203" pitchFamily="34" charset="77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4BD28C1-DF90-F659-7E81-36A5531FDF2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1389269" y="6516094"/>
            <a:ext cx="320129" cy="236433"/>
          </a:xfrm>
          <a:prstGeom prst="rect">
            <a:avLst/>
          </a:prstGeom>
        </p:spPr>
        <p:txBody>
          <a:bodyPr/>
          <a:lstStyle/>
          <a:p>
            <a:fld id="{E10C01DA-1839-A04C-8248-DFDB2C2EF3A7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Title Placeholder 1">
            <a:extLst>
              <a:ext uri="{FF2B5EF4-FFF2-40B4-BE49-F238E27FC236}">
                <a16:creationId xmlns:a16="http://schemas.microsoft.com/office/drawing/2014/main" id="{48D3807D-005D-1EA7-BDFB-14AAD01BA4D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42471" y="2639738"/>
            <a:ext cx="10730059" cy="812701"/>
          </a:xfrm>
          <a:prstGeom prst="rect">
            <a:avLst/>
          </a:prstGeom>
        </p:spPr>
        <p:txBody>
          <a:bodyPr vert="horz" lIns="0" tIns="45720" rIns="91440" bIns="45720" rtlCol="0" anchor="b">
            <a:noAutofit/>
          </a:bodyPr>
          <a:lstStyle>
            <a:lvl1pPr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Your title goes here</a:t>
            </a:r>
            <a:endParaRPr lang="en-US" dirty="0"/>
          </a:p>
        </p:txBody>
      </p:sp>
      <p:sp>
        <p:nvSpPr>
          <p:cNvPr id="10" name="Freeform 9">
            <a:extLst>
              <a:ext uri="{FF2B5EF4-FFF2-40B4-BE49-F238E27FC236}">
                <a16:creationId xmlns:a16="http://schemas.microsoft.com/office/drawing/2014/main" id="{A3BF6F70-9846-908B-B946-BE2B152D4EED}"/>
              </a:ext>
            </a:extLst>
          </p:cNvPr>
          <p:cNvSpPr/>
          <p:nvPr userDrawn="1"/>
        </p:nvSpPr>
        <p:spPr>
          <a:xfrm>
            <a:off x="7504295" y="1"/>
            <a:ext cx="4687705" cy="6858000"/>
          </a:xfrm>
          <a:custGeom>
            <a:avLst/>
            <a:gdLst>
              <a:gd name="connsiteX0" fmla="*/ 45518 w 4687705"/>
              <a:gd name="connsiteY0" fmla="*/ 0 h 6904879"/>
              <a:gd name="connsiteX1" fmla="*/ 4687705 w 4687705"/>
              <a:gd name="connsiteY1" fmla="*/ 0 h 6904879"/>
              <a:gd name="connsiteX2" fmla="*/ 4687705 w 4687705"/>
              <a:gd name="connsiteY2" fmla="*/ 6904879 h 6904879"/>
              <a:gd name="connsiteX3" fmla="*/ 0 w 4687705"/>
              <a:gd name="connsiteY3" fmla="*/ 6904879 h 6904879"/>
              <a:gd name="connsiteX4" fmla="*/ 3201589 w 4687705"/>
              <a:gd name="connsiteY4" fmla="*/ 3584465 h 6904879"/>
              <a:gd name="connsiteX5" fmla="*/ 3222132 w 4687705"/>
              <a:gd name="connsiteY5" fmla="*/ 3559787 h 6904879"/>
              <a:gd name="connsiteX6" fmla="*/ 3238567 w 4687705"/>
              <a:gd name="connsiteY6" fmla="*/ 3532940 h 6904879"/>
              <a:gd name="connsiteX7" fmla="*/ 3250894 w 4687705"/>
              <a:gd name="connsiteY7" fmla="*/ 3504406 h 6904879"/>
              <a:gd name="connsiteX8" fmla="*/ 3259113 w 4687705"/>
              <a:gd name="connsiteY8" fmla="*/ 3474666 h 6904879"/>
              <a:gd name="connsiteX9" fmla="*/ 3263224 w 4687705"/>
              <a:gd name="connsiteY9" fmla="*/ 3444203 h 6904879"/>
              <a:gd name="connsiteX10" fmla="*/ 3263227 w 4687705"/>
              <a:gd name="connsiteY10" fmla="*/ 3413497 h 6904879"/>
              <a:gd name="connsiteX11" fmla="*/ 3259118 w 4687705"/>
              <a:gd name="connsiteY11" fmla="*/ 3383032 h 6904879"/>
              <a:gd name="connsiteX12" fmla="*/ 3250901 w 4687705"/>
              <a:gd name="connsiteY12" fmla="*/ 3353288 h 6904879"/>
              <a:gd name="connsiteX13" fmla="*/ 3238575 w 4687705"/>
              <a:gd name="connsiteY13" fmla="*/ 3324749 h 6904879"/>
              <a:gd name="connsiteX14" fmla="*/ 3222137 w 4687705"/>
              <a:gd name="connsiteY14" fmla="*/ 3297895 h 6904879"/>
              <a:gd name="connsiteX15" fmla="*/ 3201589 w 4687705"/>
              <a:gd name="connsiteY15" fmla="*/ 3273208 h 6904879"/>
              <a:gd name="connsiteX16" fmla="*/ 45518 w 4687705"/>
              <a:gd name="connsiteY16" fmla="*/ 0 h 69048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687705" h="6904879">
                <a:moveTo>
                  <a:pt x="45518" y="0"/>
                </a:moveTo>
                <a:lnTo>
                  <a:pt x="4687705" y="0"/>
                </a:lnTo>
                <a:lnTo>
                  <a:pt x="4687705" y="6904879"/>
                </a:lnTo>
                <a:lnTo>
                  <a:pt x="0" y="6904879"/>
                </a:lnTo>
                <a:lnTo>
                  <a:pt x="3201589" y="3584465"/>
                </a:lnTo>
                <a:lnTo>
                  <a:pt x="3222132" y="3559787"/>
                </a:lnTo>
                <a:lnTo>
                  <a:pt x="3238567" y="3532940"/>
                </a:lnTo>
                <a:lnTo>
                  <a:pt x="3250894" y="3504406"/>
                </a:lnTo>
                <a:lnTo>
                  <a:pt x="3259113" y="3474666"/>
                </a:lnTo>
                <a:lnTo>
                  <a:pt x="3263224" y="3444203"/>
                </a:lnTo>
                <a:lnTo>
                  <a:pt x="3263227" y="3413497"/>
                </a:lnTo>
                <a:lnTo>
                  <a:pt x="3259118" y="3383032"/>
                </a:lnTo>
                <a:lnTo>
                  <a:pt x="3250901" y="3353288"/>
                </a:lnTo>
                <a:lnTo>
                  <a:pt x="3238575" y="3324749"/>
                </a:lnTo>
                <a:lnTo>
                  <a:pt x="3222137" y="3297895"/>
                </a:lnTo>
                <a:lnTo>
                  <a:pt x="3201589" y="3273208"/>
                </a:lnTo>
                <a:lnTo>
                  <a:pt x="45518" y="0"/>
                </a:lnTo>
                <a:close/>
              </a:path>
            </a:pathLst>
          </a:custGeom>
          <a:solidFill>
            <a:schemeClr val="bg1">
              <a:alpha val="42953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b="0" i="0" dirty="0">
              <a:latin typeface="Lato" panose="020F0502020204030203" pitchFamily="34" charset="77"/>
            </a:endParaRP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3E17C88-E9B6-F066-F75C-5C95BF8F1FE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742471" y="4944346"/>
            <a:ext cx="3806748" cy="941387"/>
          </a:xfrm>
        </p:spPr>
        <p:txBody>
          <a:bodyPr/>
          <a:lstStyle>
            <a:lvl1pPr>
              <a:defRPr sz="160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GB" dirty="0"/>
              <a:t>Your date of the meeting presentation, project’s launch date… 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29891C8F-5CA8-A353-0F4D-B15116B85137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742471" y="3475116"/>
            <a:ext cx="4832350" cy="1416050"/>
          </a:xfrm>
        </p:spPr>
        <p:txBody>
          <a:bodyPr/>
          <a:lstStyle>
            <a:lvl1pPr>
              <a:defRPr sz="220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GB" dirty="0"/>
              <a:t>Your subtitle and/or name of the speaker/presenter goes here</a:t>
            </a:r>
          </a:p>
        </p:txBody>
      </p:sp>
      <p:pic>
        <p:nvPicPr>
          <p:cNvPr id="15" name="Graphic 14">
            <a:extLst>
              <a:ext uri="{FF2B5EF4-FFF2-40B4-BE49-F238E27FC236}">
                <a16:creationId xmlns:a16="http://schemas.microsoft.com/office/drawing/2014/main" id="{36EDCD97-71B7-E12F-96A7-98B88EEEEAC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42471" y="811704"/>
            <a:ext cx="1915391" cy="5081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19607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1 column and image with footnot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15DD0FCA-F98D-0936-1C4C-408F4FBA66A2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8132084" y="0"/>
            <a:ext cx="4059915" cy="6858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noAutofit/>
          </a:bodyPr>
          <a:lstStyle/>
          <a:p>
            <a:r>
              <a:rPr lang="en-US"/>
              <a:t>Click icon to add picture</a:t>
            </a:r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22BF8424-B3A4-F3E8-6A37-2468E2DFA30B}"/>
              </a:ext>
            </a:extLst>
          </p:cNvPr>
          <p:cNvSpPr/>
          <p:nvPr userDrawn="1"/>
        </p:nvSpPr>
        <p:spPr>
          <a:xfrm>
            <a:off x="482598" y="6574301"/>
            <a:ext cx="1117029" cy="17812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 dirty="0">
              <a:latin typeface="Lato" panose="020F0502020204030203" pitchFamily="34" charset="77"/>
            </a:endParaRPr>
          </a:p>
        </p:txBody>
      </p:sp>
      <p:pic>
        <p:nvPicPr>
          <p:cNvPr id="56" name="Graphic 55">
            <a:extLst>
              <a:ext uri="{FF2B5EF4-FFF2-40B4-BE49-F238E27FC236}">
                <a16:creationId xmlns:a16="http://schemas.microsoft.com/office/drawing/2014/main" id="{9F4C376F-5C64-5E25-4909-D73183FBB133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22935" y="6553132"/>
            <a:ext cx="642009" cy="170329"/>
          </a:xfrm>
          <a:prstGeom prst="rect">
            <a:avLst/>
          </a:prstGeom>
        </p:spPr>
      </p:pic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F9C06C3-31F1-DD1F-FD9F-1EBD5B096A0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42471" y="495225"/>
            <a:ext cx="6974367" cy="812701"/>
          </a:xfrm>
          <a:prstGeom prst="rect">
            <a:avLst/>
          </a:prstGeom>
        </p:spPr>
        <p:txBody>
          <a:bodyPr vert="horz" lIns="0" tIns="45720" rIns="91440" bIns="45720" rtlCol="0" anchor="b">
            <a:noAutofit/>
          </a:bodyPr>
          <a:lstStyle/>
          <a:p>
            <a:r>
              <a:rPr lang="en-GB" dirty="0"/>
              <a:t>Your title goes here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0F9A01B-8DD7-EDB2-D849-E314F8864A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42471" y="1851102"/>
            <a:ext cx="6974368" cy="4520637"/>
          </a:xfrm>
          <a:prstGeom prst="rect">
            <a:avLst/>
          </a:prstGeom>
        </p:spPr>
        <p:txBody>
          <a:bodyPr vert="horz" lIns="0" tIns="45720" rIns="91440" bIns="45720" rtlCol="0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3" name="Slide Number Placeholder 23">
            <a:extLst>
              <a:ext uri="{FF2B5EF4-FFF2-40B4-BE49-F238E27FC236}">
                <a16:creationId xmlns:a16="http://schemas.microsoft.com/office/drawing/2014/main" id="{0880633B-4D95-6C60-711F-5DA34CB62FC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89074" y="6518708"/>
            <a:ext cx="260001" cy="239507"/>
          </a:xfrm>
          <a:prstGeom prst="rect">
            <a:avLst/>
          </a:prstGeom>
        </p:spPr>
        <p:txBody>
          <a:bodyPr vert="horz" lIns="36000" tIns="0" rIns="36000" bIns="0" rtlCol="0" anchor="ctr"/>
          <a:lstStyle>
            <a:lvl1pPr algn="ctr">
              <a:defRPr sz="800">
                <a:solidFill>
                  <a:schemeClr val="accent1"/>
                </a:solidFill>
              </a:defRPr>
            </a:lvl1pPr>
          </a:lstStyle>
          <a:p>
            <a:fld id="{E10C01DA-1839-A04C-8248-DFDB2C2EF3A7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Text Placeholder 4">
            <a:extLst>
              <a:ext uri="{FF2B5EF4-FFF2-40B4-BE49-F238E27FC236}">
                <a16:creationId xmlns:a16="http://schemas.microsoft.com/office/drawing/2014/main" id="{8336D415-BCF1-16AD-5FC1-8F14AD27FEDA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742950" y="1308100"/>
            <a:ext cx="6973888" cy="342900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pPr lvl="0"/>
            <a:r>
              <a:rPr lang="en-GB" dirty="0"/>
              <a:t>Your subtitle goes here</a:t>
            </a:r>
          </a:p>
        </p:txBody>
      </p:sp>
      <p:sp>
        <p:nvSpPr>
          <p:cNvPr id="6" name="Text Placeholder 6">
            <a:extLst>
              <a:ext uri="{FF2B5EF4-FFF2-40B4-BE49-F238E27FC236}">
                <a16:creationId xmlns:a16="http://schemas.microsoft.com/office/drawing/2014/main" id="{743148B8-C248-E7E1-83B8-FE9CC5C47DA7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857375" y="6576905"/>
            <a:ext cx="5859463" cy="123111"/>
          </a:xfrm>
        </p:spPr>
        <p:txBody>
          <a:bodyPr wrap="square" tIns="0" rIns="0" bIns="0" anchor="b">
            <a:spAutoFit/>
          </a:bodyPr>
          <a:lstStyle>
            <a:lvl1pPr>
              <a:defRPr sz="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>
              <a:defRPr sz="600"/>
            </a:lvl2pPr>
            <a:lvl3pPr>
              <a:defRPr sz="600"/>
            </a:lvl3pPr>
            <a:lvl4pPr>
              <a:defRPr sz="600"/>
            </a:lvl4pPr>
            <a:lvl5pPr>
              <a:defRPr sz="600"/>
            </a:lvl5pPr>
          </a:lstStyle>
          <a:p>
            <a:pPr lvl="0"/>
            <a:r>
              <a:rPr lang="en-GB" dirty="0"/>
              <a:t>Footer</a:t>
            </a:r>
          </a:p>
        </p:txBody>
      </p:sp>
    </p:spTree>
    <p:extLst>
      <p:ext uri="{BB962C8B-B14F-4D97-AF65-F5344CB8AC3E}">
        <p14:creationId xmlns:p14="http://schemas.microsoft.com/office/powerpoint/2010/main" val="28622182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py with medium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icture Placeholder 13">
            <a:extLst>
              <a:ext uri="{FF2B5EF4-FFF2-40B4-BE49-F238E27FC236}">
                <a16:creationId xmlns:a16="http://schemas.microsoft.com/office/drawing/2014/main" id="{A036FE0E-BA66-5CBD-42A3-3EBB7BFF39E1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348412" y="0"/>
            <a:ext cx="5843588" cy="6858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noAutofit/>
          </a:bodyPr>
          <a:lstStyle/>
          <a:p>
            <a:r>
              <a:rPr lang="en-US"/>
              <a:t>Click icon to add picture</a:t>
            </a:r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22BF8424-B3A4-F3E8-6A37-2468E2DFA30B}"/>
              </a:ext>
            </a:extLst>
          </p:cNvPr>
          <p:cNvSpPr/>
          <p:nvPr userDrawn="1"/>
        </p:nvSpPr>
        <p:spPr>
          <a:xfrm>
            <a:off x="482598" y="6574301"/>
            <a:ext cx="1117029" cy="17812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 dirty="0">
              <a:latin typeface="Lato" panose="020F0502020204030203" pitchFamily="34" charset="77"/>
            </a:endParaRPr>
          </a:p>
        </p:txBody>
      </p:sp>
      <p:pic>
        <p:nvPicPr>
          <p:cNvPr id="56" name="Graphic 55">
            <a:extLst>
              <a:ext uri="{FF2B5EF4-FFF2-40B4-BE49-F238E27FC236}">
                <a16:creationId xmlns:a16="http://schemas.microsoft.com/office/drawing/2014/main" id="{9F4C376F-5C64-5E25-4909-D73183FBB133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22935" y="6553132"/>
            <a:ext cx="642009" cy="170329"/>
          </a:xfrm>
          <a:prstGeom prst="rect">
            <a:avLst/>
          </a:prstGeom>
        </p:spPr>
      </p:pic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4CF730A-E59C-7972-E2E8-7DC62515E06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42472" y="495225"/>
            <a:ext cx="5101116" cy="812701"/>
          </a:xfrm>
          <a:prstGeom prst="rect">
            <a:avLst/>
          </a:prstGeom>
        </p:spPr>
        <p:txBody>
          <a:bodyPr vert="horz" lIns="0" tIns="45720" rIns="91440" bIns="45720" rtlCol="0" anchor="b">
            <a:noAutofit/>
          </a:bodyPr>
          <a:lstStyle/>
          <a:p>
            <a:r>
              <a:rPr lang="en-GB" dirty="0"/>
              <a:t>Your title goes here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E4146FE-BEB9-908D-B251-352D3EB290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42471" y="1851102"/>
            <a:ext cx="5101117" cy="4520637"/>
          </a:xfrm>
          <a:prstGeom prst="rect">
            <a:avLst/>
          </a:prstGeom>
        </p:spPr>
        <p:txBody>
          <a:bodyPr vert="horz" lIns="0" tIns="45720" rIns="91440" bIns="45720" rtlCol="0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F39060D-A6F0-C57E-3D2C-0D63DB72AA15}"/>
              </a:ext>
            </a:extLst>
          </p:cNvPr>
          <p:cNvSpPr/>
          <p:nvPr userDrawn="1"/>
        </p:nvSpPr>
        <p:spPr>
          <a:xfrm>
            <a:off x="1452282" y="6543731"/>
            <a:ext cx="4896131" cy="26666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Slide Number Placeholder 23">
            <a:extLst>
              <a:ext uri="{FF2B5EF4-FFF2-40B4-BE49-F238E27FC236}">
                <a16:creationId xmlns:a16="http://schemas.microsoft.com/office/drawing/2014/main" id="{78A1E11E-080B-C534-B27C-BFD73E403E4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89074" y="6518708"/>
            <a:ext cx="260001" cy="239507"/>
          </a:xfrm>
          <a:prstGeom prst="rect">
            <a:avLst/>
          </a:prstGeom>
        </p:spPr>
        <p:txBody>
          <a:bodyPr vert="horz" lIns="36000" tIns="0" rIns="36000" bIns="0" rtlCol="0" anchor="ctr"/>
          <a:lstStyle>
            <a:lvl1pPr algn="ctr">
              <a:defRPr sz="800">
                <a:solidFill>
                  <a:schemeClr val="accent1"/>
                </a:solidFill>
              </a:defRPr>
            </a:lvl1pPr>
          </a:lstStyle>
          <a:p>
            <a:fld id="{E10C01DA-1839-A04C-8248-DFDB2C2EF3A7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28B6272-2684-38C8-AE51-9D850394112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742950" y="1308100"/>
            <a:ext cx="5100638" cy="342900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pPr lvl="0"/>
            <a:r>
              <a:rPr lang="en-GB" dirty="0"/>
              <a:t>Your subtitle goes here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FB40CD89-3CEF-A14D-33B7-84F9F73E5CE1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857375" y="6576905"/>
            <a:ext cx="3986213" cy="123111"/>
          </a:xfrm>
        </p:spPr>
        <p:txBody>
          <a:bodyPr wrap="square" tIns="0" rIns="0" bIns="0" anchor="b">
            <a:spAutoFit/>
          </a:bodyPr>
          <a:lstStyle>
            <a:lvl1pPr>
              <a:defRPr sz="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>
              <a:defRPr sz="600"/>
            </a:lvl2pPr>
            <a:lvl3pPr>
              <a:defRPr sz="600"/>
            </a:lvl3pPr>
            <a:lvl4pPr>
              <a:defRPr sz="600"/>
            </a:lvl4pPr>
            <a:lvl5pPr>
              <a:defRPr sz="600"/>
            </a:lvl5pPr>
          </a:lstStyle>
          <a:p>
            <a:pPr lvl="0"/>
            <a:r>
              <a:rPr lang="en-GB" dirty="0"/>
              <a:t>Footer</a:t>
            </a:r>
          </a:p>
        </p:txBody>
      </p:sp>
    </p:spTree>
    <p:extLst>
      <p:ext uri="{BB962C8B-B14F-4D97-AF65-F5344CB8AC3E}">
        <p14:creationId xmlns:p14="http://schemas.microsoft.com/office/powerpoint/2010/main" val="184253956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py with large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Rectangle 54">
            <a:extLst>
              <a:ext uri="{FF2B5EF4-FFF2-40B4-BE49-F238E27FC236}">
                <a16:creationId xmlns:a16="http://schemas.microsoft.com/office/drawing/2014/main" id="{22BF8424-B3A4-F3E8-6A37-2468E2DFA30B}"/>
              </a:ext>
            </a:extLst>
          </p:cNvPr>
          <p:cNvSpPr/>
          <p:nvPr userDrawn="1"/>
        </p:nvSpPr>
        <p:spPr>
          <a:xfrm>
            <a:off x="482598" y="6574301"/>
            <a:ext cx="1117029" cy="17812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 dirty="0">
              <a:latin typeface="Lato" panose="020F0502020204030203" pitchFamily="34" charset="77"/>
            </a:endParaRPr>
          </a:p>
        </p:txBody>
      </p:sp>
      <p:pic>
        <p:nvPicPr>
          <p:cNvPr id="56" name="Graphic 55">
            <a:extLst>
              <a:ext uri="{FF2B5EF4-FFF2-40B4-BE49-F238E27FC236}">
                <a16:creationId xmlns:a16="http://schemas.microsoft.com/office/drawing/2014/main" id="{9F4C376F-5C64-5E25-4909-D73183FBB133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22935" y="6553132"/>
            <a:ext cx="642009" cy="170329"/>
          </a:xfrm>
          <a:prstGeom prst="rect">
            <a:avLst/>
          </a:prstGeom>
        </p:spPr>
      </p:pic>
      <p:sp>
        <p:nvSpPr>
          <p:cNvPr id="4" name="Title Placeholder 1">
            <a:extLst>
              <a:ext uri="{FF2B5EF4-FFF2-40B4-BE49-F238E27FC236}">
                <a16:creationId xmlns:a16="http://schemas.microsoft.com/office/drawing/2014/main" id="{BA2DB2C4-3634-D5A9-1C6F-0B70DC4C1D8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42473" y="495225"/>
            <a:ext cx="3549828" cy="812701"/>
          </a:xfrm>
          <a:prstGeom prst="rect">
            <a:avLst/>
          </a:prstGeom>
        </p:spPr>
        <p:txBody>
          <a:bodyPr vert="horz" lIns="0" tIns="45720" rIns="91440" bIns="45720" rtlCol="0" anchor="b">
            <a:noAutofit/>
          </a:bodyPr>
          <a:lstStyle/>
          <a:p>
            <a:r>
              <a:rPr lang="en-GB" dirty="0"/>
              <a:t>Your title goes here</a:t>
            </a:r>
            <a:endParaRPr lang="en-US" dirty="0"/>
          </a:p>
        </p:txBody>
      </p: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9CA8A03F-7488-5EB4-516D-0E5462ADBC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42472" y="1851102"/>
            <a:ext cx="3549351" cy="4520637"/>
          </a:xfrm>
          <a:prstGeom prst="rect">
            <a:avLst/>
          </a:prstGeom>
        </p:spPr>
        <p:txBody>
          <a:bodyPr vert="horz" lIns="0" tIns="45720" rIns="91440" bIns="45720" rtlCol="0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54B1B6A-EF2F-49AD-B5CB-42F14B90F580}"/>
              </a:ext>
            </a:extLst>
          </p:cNvPr>
          <p:cNvSpPr/>
          <p:nvPr userDrawn="1"/>
        </p:nvSpPr>
        <p:spPr>
          <a:xfrm>
            <a:off x="1452282" y="6543731"/>
            <a:ext cx="3046779" cy="26666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D3D390F1-4255-E7F9-01C5-BB9BFF9F446C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4475162" y="0"/>
            <a:ext cx="7716838" cy="6858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noAutofit/>
          </a:bodyPr>
          <a:lstStyle/>
          <a:p>
            <a:r>
              <a:rPr lang="en-US"/>
              <a:t>Click icon to add picture</a:t>
            </a:r>
          </a:p>
        </p:txBody>
      </p:sp>
      <p:sp>
        <p:nvSpPr>
          <p:cNvPr id="2" name="Slide Number Placeholder 23">
            <a:extLst>
              <a:ext uri="{FF2B5EF4-FFF2-40B4-BE49-F238E27FC236}">
                <a16:creationId xmlns:a16="http://schemas.microsoft.com/office/drawing/2014/main" id="{CFBF0FE3-3A2C-724F-DC3F-41D6446C366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89074" y="6518708"/>
            <a:ext cx="260001" cy="239507"/>
          </a:xfrm>
          <a:prstGeom prst="rect">
            <a:avLst/>
          </a:prstGeom>
        </p:spPr>
        <p:txBody>
          <a:bodyPr vert="horz" lIns="36000" tIns="0" rIns="36000" bIns="0" rtlCol="0" anchor="ctr"/>
          <a:lstStyle>
            <a:lvl1pPr algn="ctr">
              <a:defRPr sz="800">
                <a:solidFill>
                  <a:schemeClr val="accent1"/>
                </a:solidFill>
              </a:defRPr>
            </a:lvl1pPr>
          </a:lstStyle>
          <a:p>
            <a:fld id="{E10C01DA-1839-A04C-8248-DFDB2C2EF3A7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Text Placeholder 4">
            <a:extLst>
              <a:ext uri="{FF2B5EF4-FFF2-40B4-BE49-F238E27FC236}">
                <a16:creationId xmlns:a16="http://schemas.microsoft.com/office/drawing/2014/main" id="{41CF8570-715C-6EC0-D34B-F0FAA1B27FF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742950" y="1308100"/>
            <a:ext cx="3549351" cy="342900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pPr lvl="0"/>
            <a:r>
              <a:rPr lang="en-GB" dirty="0"/>
              <a:t>Your subtitle goes here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674518B8-84A5-98EC-CB8B-10C2D0213FA9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857376" y="6576905"/>
            <a:ext cx="2434448" cy="123111"/>
          </a:xfrm>
        </p:spPr>
        <p:txBody>
          <a:bodyPr wrap="square" tIns="0" rIns="0" bIns="0" anchor="b">
            <a:spAutoFit/>
          </a:bodyPr>
          <a:lstStyle>
            <a:lvl1pPr>
              <a:defRPr sz="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>
              <a:defRPr sz="600"/>
            </a:lvl2pPr>
            <a:lvl3pPr>
              <a:defRPr sz="600"/>
            </a:lvl3pPr>
            <a:lvl4pPr>
              <a:defRPr sz="600"/>
            </a:lvl4pPr>
            <a:lvl5pPr>
              <a:defRPr sz="600"/>
            </a:lvl5pPr>
          </a:lstStyle>
          <a:p>
            <a:pPr lvl="0"/>
            <a:r>
              <a:rPr lang="en-GB" dirty="0"/>
              <a:t>Footer</a:t>
            </a:r>
          </a:p>
        </p:txBody>
      </p:sp>
    </p:spTree>
    <p:extLst>
      <p:ext uri="{BB962C8B-B14F-4D97-AF65-F5344CB8AC3E}">
        <p14:creationId xmlns:p14="http://schemas.microsoft.com/office/powerpoint/2010/main" val="204396297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with custom spa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6F052918-4B3C-2950-FF24-950E2AE47A7F}"/>
              </a:ext>
            </a:extLst>
          </p:cNvPr>
          <p:cNvSpPr/>
          <p:nvPr userDrawn="1"/>
        </p:nvSpPr>
        <p:spPr>
          <a:xfrm>
            <a:off x="6348413" y="0"/>
            <a:ext cx="5843587" cy="6858000"/>
          </a:xfrm>
          <a:prstGeom prst="rect">
            <a:avLst/>
          </a:prstGeom>
          <a:solidFill>
            <a:schemeClr val="tx2">
              <a:lumMod val="20000"/>
              <a:lumOff val="80000"/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r>
              <a:rPr lang="en-US" b="0" i="0" dirty="0">
                <a:latin typeface="Lato" panose="020F0502020204030203" pitchFamily="34" charset="77"/>
              </a:rPr>
              <a:t>`</a:t>
            </a:r>
          </a:p>
        </p:txBody>
      </p:sp>
      <p:pic>
        <p:nvPicPr>
          <p:cNvPr id="3" name="Graphic 2">
            <a:extLst>
              <a:ext uri="{FF2B5EF4-FFF2-40B4-BE49-F238E27FC236}">
                <a16:creationId xmlns:a16="http://schemas.microsoft.com/office/drawing/2014/main" id="{AFB1B9C5-0173-2F38-16BB-B651B09DB33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57401" y="1706761"/>
            <a:ext cx="5527187" cy="3444478"/>
          </a:xfrm>
          <a:prstGeom prst="rect">
            <a:avLst/>
          </a:prstGeom>
        </p:spPr>
      </p:pic>
      <p:sp>
        <p:nvSpPr>
          <p:cNvPr id="11" name="Slide Number Placeholder 23">
            <a:extLst>
              <a:ext uri="{FF2B5EF4-FFF2-40B4-BE49-F238E27FC236}">
                <a16:creationId xmlns:a16="http://schemas.microsoft.com/office/drawing/2014/main" id="{295A03CD-1025-083E-7B7F-D5648244F63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89074" y="6518708"/>
            <a:ext cx="260001" cy="239507"/>
          </a:xfrm>
          <a:prstGeom prst="rect">
            <a:avLst/>
          </a:prstGeom>
        </p:spPr>
        <p:txBody>
          <a:bodyPr vert="horz" lIns="36000" tIns="0" rIns="36000" bIns="0" rtlCol="0" anchor="ctr"/>
          <a:lstStyle>
            <a:lvl1pPr algn="ctr">
              <a:defRPr sz="800">
                <a:solidFill>
                  <a:schemeClr val="accent1"/>
                </a:solidFill>
              </a:defRPr>
            </a:lvl1pPr>
          </a:lstStyle>
          <a:p>
            <a:fld id="{E10C01DA-1839-A04C-8248-DFDB2C2EF3A7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Text Placeholder 6">
            <a:extLst>
              <a:ext uri="{FF2B5EF4-FFF2-40B4-BE49-F238E27FC236}">
                <a16:creationId xmlns:a16="http://schemas.microsoft.com/office/drawing/2014/main" id="{1183A1F2-A7FC-C09A-A798-BA7132E7E55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857375" y="6576905"/>
            <a:ext cx="3986213" cy="123111"/>
          </a:xfrm>
        </p:spPr>
        <p:txBody>
          <a:bodyPr wrap="square" tIns="0" rIns="0" bIns="0" anchor="b">
            <a:spAutoFit/>
          </a:bodyPr>
          <a:lstStyle>
            <a:lvl1pPr>
              <a:defRPr sz="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>
              <a:defRPr sz="600"/>
            </a:lvl2pPr>
            <a:lvl3pPr>
              <a:defRPr sz="600"/>
            </a:lvl3pPr>
            <a:lvl4pPr>
              <a:defRPr sz="600"/>
            </a:lvl4pPr>
            <a:lvl5pPr>
              <a:defRPr sz="600"/>
            </a:lvl5pPr>
          </a:lstStyle>
          <a:p>
            <a:pPr lvl="0"/>
            <a:r>
              <a:rPr lang="en-GB" dirty="0"/>
              <a:t>Footer</a:t>
            </a:r>
          </a:p>
        </p:txBody>
      </p:sp>
      <p:pic>
        <p:nvPicPr>
          <p:cNvPr id="2" name="Graphic 1">
            <a:extLst>
              <a:ext uri="{FF2B5EF4-FFF2-40B4-BE49-F238E27FC236}">
                <a16:creationId xmlns:a16="http://schemas.microsoft.com/office/drawing/2014/main" id="{E75BAE59-41E0-F593-E86B-DFFD1353B488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722935" y="6553132"/>
            <a:ext cx="642009" cy="1703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981101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KPIs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Graphic 9">
            <a:extLst>
              <a:ext uri="{FF2B5EF4-FFF2-40B4-BE49-F238E27FC236}">
                <a16:creationId xmlns:a16="http://schemas.microsoft.com/office/drawing/2014/main" id="{2CA04C8C-C019-4ACE-BA85-1139392A9DA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57401" y="1706761"/>
            <a:ext cx="5527187" cy="3444478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6F052918-4B3C-2950-FF24-950E2AE47A7F}"/>
              </a:ext>
            </a:extLst>
          </p:cNvPr>
          <p:cNvSpPr/>
          <p:nvPr userDrawn="1"/>
        </p:nvSpPr>
        <p:spPr>
          <a:xfrm>
            <a:off x="6348413" y="0"/>
            <a:ext cx="5843587" cy="6858000"/>
          </a:xfrm>
          <a:prstGeom prst="rect">
            <a:avLst/>
          </a:prstGeom>
          <a:solidFill>
            <a:schemeClr val="tx2">
              <a:lumMod val="20000"/>
              <a:lumOff val="80000"/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r>
              <a:rPr lang="en-US" b="0" i="0" dirty="0">
                <a:latin typeface="Lato" panose="020F0502020204030203" pitchFamily="34" charset="77"/>
              </a:rPr>
              <a:t>`</a:t>
            </a:r>
          </a:p>
        </p:txBody>
      </p:sp>
      <p:sp>
        <p:nvSpPr>
          <p:cNvPr id="11" name="Slide Number Placeholder 23">
            <a:extLst>
              <a:ext uri="{FF2B5EF4-FFF2-40B4-BE49-F238E27FC236}">
                <a16:creationId xmlns:a16="http://schemas.microsoft.com/office/drawing/2014/main" id="{295A03CD-1025-083E-7B7F-D5648244F63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89074" y="6518708"/>
            <a:ext cx="260001" cy="239507"/>
          </a:xfrm>
          <a:prstGeom prst="rect">
            <a:avLst/>
          </a:prstGeom>
        </p:spPr>
        <p:txBody>
          <a:bodyPr vert="horz" lIns="36000" tIns="0" rIns="36000" bIns="0" rtlCol="0" anchor="ctr"/>
          <a:lstStyle>
            <a:lvl1pPr algn="ctr">
              <a:defRPr sz="800">
                <a:solidFill>
                  <a:schemeClr val="accent1"/>
                </a:solidFill>
              </a:defRPr>
            </a:lvl1pPr>
          </a:lstStyle>
          <a:p>
            <a:fld id="{E10C01DA-1839-A04C-8248-DFDB2C2EF3A7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Text Placeholder 6">
            <a:extLst>
              <a:ext uri="{FF2B5EF4-FFF2-40B4-BE49-F238E27FC236}">
                <a16:creationId xmlns:a16="http://schemas.microsoft.com/office/drawing/2014/main" id="{1183A1F2-A7FC-C09A-A798-BA7132E7E55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857375" y="6576905"/>
            <a:ext cx="3986213" cy="123111"/>
          </a:xfrm>
        </p:spPr>
        <p:txBody>
          <a:bodyPr wrap="square" tIns="0" rIns="0" bIns="0" anchor="b">
            <a:spAutoFit/>
          </a:bodyPr>
          <a:lstStyle>
            <a:lvl1pPr>
              <a:defRPr sz="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>
              <a:defRPr sz="600"/>
            </a:lvl2pPr>
            <a:lvl3pPr>
              <a:defRPr sz="600"/>
            </a:lvl3pPr>
            <a:lvl4pPr>
              <a:defRPr sz="600"/>
            </a:lvl4pPr>
            <a:lvl5pPr>
              <a:defRPr sz="600"/>
            </a:lvl5pPr>
          </a:lstStyle>
          <a:p>
            <a:pPr lvl="0"/>
            <a:r>
              <a:rPr lang="en-GB" dirty="0"/>
              <a:t>Footer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CE184C76-9E55-09BC-0128-E6EE335C684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4176" y="2554288"/>
            <a:ext cx="6114238" cy="1727200"/>
          </a:xfrm>
        </p:spPr>
        <p:txBody>
          <a:bodyPr anchor="ctr"/>
          <a:lstStyle>
            <a:lvl1pPr algn="ctr">
              <a:defRPr sz="80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en-GB" dirty="0"/>
              <a:t>Key Number </a:t>
            </a:r>
          </a:p>
        </p:txBody>
      </p:sp>
      <p:sp>
        <p:nvSpPr>
          <p:cNvPr id="7" name="Text Placeholder 5">
            <a:extLst>
              <a:ext uri="{FF2B5EF4-FFF2-40B4-BE49-F238E27FC236}">
                <a16:creationId xmlns:a16="http://schemas.microsoft.com/office/drawing/2014/main" id="{A7192E9A-F97C-555C-A9A7-AB11B789D812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6348413" y="710388"/>
            <a:ext cx="5843587" cy="766149"/>
          </a:xfrm>
        </p:spPr>
        <p:txBody>
          <a:bodyPr tIns="0" rIns="0" bIns="0" anchor="b"/>
          <a:lstStyle>
            <a:lvl1pPr algn="ctr">
              <a:lnSpc>
                <a:spcPts val="4580"/>
              </a:lnSpc>
              <a:defRPr sz="54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en-GB" dirty="0"/>
              <a:t>Sec. Number </a:t>
            </a:r>
          </a:p>
        </p:txBody>
      </p:sp>
      <p:sp>
        <p:nvSpPr>
          <p:cNvPr id="8" name="Text Placeholder 5">
            <a:extLst>
              <a:ext uri="{FF2B5EF4-FFF2-40B4-BE49-F238E27FC236}">
                <a16:creationId xmlns:a16="http://schemas.microsoft.com/office/drawing/2014/main" id="{0C279D50-B886-C762-D27E-1E7015987330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348413" y="2672042"/>
            <a:ext cx="5843587" cy="766149"/>
          </a:xfrm>
        </p:spPr>
        <p:txBody>
          <a:bodyPr tIns="0" rIns="0" bIns="0" anchor="b"/>
          <a:lstStyle>
            <a:lvl1pPr algn="ctr">
              <a:lnSpc>
                <a:spcPts val="4580"/>
              </a:lnSpc>
              <a:defRPr sz="54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en-GB" dirty="0"/>
              <a:t>Sec. Number </a:t>
            </a:r>
          </a:p>
        </p:txBody>
      </p:sp>
      <p:sp>
        <p:nvSpPr>
          <p:cNvPr id="9" name="Text Placeholder 5">
            <a:extLst>
              <a:ext uri="{FF2B5EF4-FFF2-40B4-BE49-F238E27FC236}">
                <a16:creationId xmlns:a16="http://schemas.microsoft.com/office/drawing/2014/main" id="{151746AF-1815-7E5F-E1BB-C0E1AE36A464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348413" y="4671428"/>
            <a:ext cx="5843587" cy="766149"/>
          </a:xfrm>
        </p:spPr>
        <p:txBody>
          <a:bodyPr tIns="0" rIns="0" bIns="0" anchor="b"/>
          <a:lstStyle>
            <a:lvl1pPr algn="ctr">
              <a:lnSpc>
                <a:spcPts val="4580"/>
              </a:lnSpc>
              <a:defRPr sz="54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en-GB" dirty="0"/>
              <a:t>Sec. Number 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6D47F284-5172-468B-8BB7-86A1BFD875FB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348413" y="1475801"/>
            <a:ext cx="5844103" cy="346075"/>
          </a:xfrm>
        </p:spPr>
        <p:txBody>
          <a:bodyPr tIns="0" rIns="0" bIns="0"/>
          <a:lstStyle>
            <a:lvl1pPr algn="ctr">
              <a:defRPr sz="24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en-GB" dirty="0"/>
              <a:t>Your secondary Number description</a:t>
            </a:r>
          </a:p>
        </p:txBody>
      </p:sp>
      <p:sp>
        <p:nvSpPr>
          <p:cNvPr id="13" name="Text Placeholder 11">
            <a:extLst>
              <a:ext uri="{FF2B5EF4-FFF2-40B4-BE49-F238E27FC236}">
                <a16:creationId xmlns:a16="http://schemas.microsoft.com/office/drawing/2014/main" id="{0117BC19-4B07-B3F3-615D-69822E7D070E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348413" y="3437456"/>
            <a:ext cx="5844103" cy="346075"/>
          </a:xfrm>
        </p:spPr>
        <p:txBody>
          <a:bodyPr tIns="0" rIns="0" bIns="0"/>
          <a:lstStyle>
            <a:lvl1pPr algn="ctr">
              <a:defRPr sz="24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en-GB" dirty="0"/>
              <a:t>Your secondary Number description</a:t>
            </a:r>
          </a:p>
        </p:txBody>
      </p:sp>
      <p:sp>
        <p:nvSpPr>
          <p:cNvPr id="14" name="Text Placeholder 11">
            <a:extLst>
              <a:ext uri="{FF2B5EF4-FFF2-40B4-BE49-F238E27FC236}">
                <a16:creationId xmlns:a16="http://schemas.microsoft.com/office/drawing/2014/main" id="{0D12C935-B023-A224-0F80-1C903723DFCE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6348413" y="5481446"/>
            <a:ext cx="5844103" cy="346075"/>
          </a:xfrm>
        </p:spPr>
        <p:txBody>
          <a:bodyPr tIns="0" rIns="0" bIns="0"/>
          <a:lstStyle>
            <a:lvl1pPr algn="ctr">
              <a:defRPr sz="24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en-GB" dirty="0"/>
              <a:t>Your secondary Number description</a:t>
            </a:r>
          </a:p>
        </p:txBody>
      </p:sp>
      <p:sp>
        <p:nvSpPr>
          <p:cNvPr id="15" name="Text Placeholder 11">
            <a:extLst>
              <a:ext uri="{FF2B5EF4-FFF2-40B4-BE49-F238E27FC236}">
                <a16:creationId xmlns:a16="http://schemas.microsoft.com/office/drawing/2014/main" id="{70A393AD-9910-C27C-0016-C8E8A28D94BF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348413" y="1832640"/>
            <a:ext cx="5844103" cy="346075"/>
          </a:xfrm>
        </p:spPr>
        <p:txBody>
          <a:bodyPr/>
          <a:lstStyle>
            <a:lvl1pPr algn="ctr">
              <a:defRPr sz="18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GB" dirty="0"/>
              <a:t>Your secondary Number description</a:t>
            </a:r>
          </a:p>
        </p:txBody>
      </p:sp>
      <p:sp>
        <p:nvSpPr>
          <p:cNvPr id="16" name="Text Placeholder 11">
            <a:extLst>
              <a:ext uri="{FF2B5EF4-FFF2-40B4-BE49-F238E27FC236}">
                <a16:creationId xmlns:a16="http://schemas.microsoft.com/office/drawing/2014/main" id="{B4463AF2-B7D6-6779-7B9D-FE4DFF2B607B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6348413" y="3794295"/>
            <a:ext cx="5844103" cy="346075"/>
          </a:xfrm>
        </p:spPr>
        <p:txBody>
          <a:bodyPr/>
          <a:lstStyle>
            <a:lvl1pPr algn="ctr">
              <a:defRPr sz="18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GB" dirty="0"/>
              <a:t>Your secondary Number description</a:t>
            </a:r>
          </a:p>
        </p:txBody>
      </p:sp>
      <p:sp>
        <p:nvSpPr>
          <p:cNvPr id="17" name="Text Placeholder 11">
            <a:extLst>
              <a:ext uri="{FF2B5EF4-FFF2-40B4-BE49-F238E27FC236}">
                <a16:creationId xmlns:a16="http://schemas.microsoft.com/office/drawing/2014/main" id="{EE70E80F-4FAC-AE27-C209-D03CA0397D76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6348413" y="5838285"/>
            <a:ext cx="5844103" cy="346075"/>
          </a:xfrm>
        </p:spPr>
        <p:txBody>
          <a:bodyPr/>
          <a:lstStyle>
            <a:lvl1pPr algn="ctr">
              <a:defRPr sz="18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GB" dirty="0"/>
              <a:t>Your secondary Number description</a:t>
            </a:r>
          </a:p>
        </p:txBody>
      </p:sp>
      <p:pic>
        <p:nvPicPr>
          <p:cNvPr id="2" name="Graphic 1">
            <a:extLst>
              <a:ext uri="{FF2B5EF4-FFF2-40B4-BE49-F238E27FC236}">
                <a16:creationId xmlns:a16="http://schemas.microsoft.com/office/drawing/2014/main" id="{7D0FB579-644A-608F-C10B-68699A1F88E6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722935" y="6553132"/>
            <a:ext cx="642009" cy="1703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80406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py with custom spa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Graphic 8">
            <a:extLst>
              <a:ext uri="{FF2B5EF4-FFF2-40B4-BE49-F238E27FC236}">
                <a16:creationId xmlns:a16="http://schemas.microsoft.com/office/drawing/2014/main" id="{06B73439-10F4-4FF3-BE3C-871D880F86D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6879" y="657563"/>
            <a:ext cx="781456" cy="829640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DB34148F-B2DC-94FE-5C0F-146D505682D4}"/>
              </a:ext>
            </a:extLst>
          </p:cNvPr>
          <p:cNvSpPr/>
          <p:nvPr userDrawn="1"/>
        </p:nvSpPr>
        <p:spPr>
          <a:xfrm>
            <a:off x="1452282" y="6621515"/>
            <a:ext cx="10294673" cy="17812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22BF8424-B3A4-F3E8-6A37-2468E2DFA30B}"/>
              </a:ext>
            </a:extLst>
          </p:cNvPr>
          <p:cNvSpPr/>
          <p:nvPr userDrawn="1"/>
        </p:nvSpPr>
        <p:spPr>
          <a:xfrm>
            <a:off x="482598" y="6574301"/>
            <a:ext cx="1117029" cy="17812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 dirty="0">
              <a:latin typeface="Lato" panose="020F0502020204030203" pitchFamily="34" charset="77"/>
            </a:endParaRPr>
          </a:p>
        </p:txBody>
      </p:sp>
      <p:pic>
        <p:nvPicPr>
          <p:cNvPr id="56" name="Graphic 55">
            <a:extLst>
              <a:ext uri="{FF2B5EF4-FFF2-40B4-BE49-F238E27FC236}">
                <a16:creationId xmlns:a16="http://schemas.microsoft.com/office/drawing/2014/main" id="{9F4C376F-5C64-5E25-4909-D73183FBB133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722935" y="6553132"/>
            <a:ext cx="642009" cy="170329"/>
          </a:xfrm>
          <a:prstGeom prst="rect">
            <a:avLst/>
          </a:prstGeom>
        </p:spPr>
      </p:pic>
      <p:sp>
        <p:nvSpPr>
          <p:cNvPr id="4" name="Title Placeholder 1">
            <a:extLst>
              <a:ext uri="{FF2B5EF4-FFF2-40B4-BE49-F238E27FC236}">
                <a16:creationId xmlns:a16="http://schemas.microsoft.com/office/drawing/2014/main" id="{BA2DB2C4-3634-D5A9-1C6F-0B70DC4C1D8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42472" y="495225"/>
            <a:ext cx="3544235" cy="812701"/>
          </a:xfrm>
          <a:prstGeom prst="rect">
            <a:avLst/>
          </a:prstGeom>
        </p:spPr>
        <p:txBody>
          <a:bodyPr vert="horz" lIns="0" tIns="45720" rIns="91440" bIns="45720" rtlCol="0" anchor="b">
            <a:noAutofit/>
          </a:bodyPr>
          <a:lstStyle/>
          <a:p>
            <a:r>
              <a:rPr lang="en-GB" dirty="0"/>
              <a:t>Your title goes here</a:t>
            </a:r>
            <a:endParaRPr lang="en-US" dirty="0"/>
          </a:p>
        </p:txBody>
      </p: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9CA8A03F-7488-5EB4-516D-0E5462ADBC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42472" y="1828800"/>
            <a:ext cx="3544234" cy="4542940"/>
          </a:xfrm>
          <a:prstGeom prst="rect">
            <a:avLst/>
          </a:prstGeom>
        </p:spPr>
        <p:txBody>
          <a:bodyPr vert="horz" lIns="0" tIns="45720" rIns="91440" bIns="45720" rtlCol="0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3" name="Slide Number Placeholder 23">
            <a:extLst>
              <a:ext uri="{FF2B5EF4-FFF2-40B4-BE49-F238E27FC236}">
                <a16:creationId xmlns:a16="http://schemas.microsoft.com/office/drawing/2014/main" id="{10F51089-951F-F594-7DE7-EDE45C1FF97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89074" y="6518708"/>
            <a:ext cx="260001" cy="239507"/>
          </a:xfrm>
          <a:prstGeom prst="rect">
            <a:avLst/>
          </a:prstGeom>
        </p:spPr>
        <p:txBody>
          <a:bodyPr vert="horz" lIns="36000" tIns="0" rIns="36000" bIns="0" rtlCol="0" anchor="ctr"/>
          <a:lstStyle>
            <a:lvl1pPr algn="ctr">
              <a:defRPr sz="800">
                <a:solidFill>
                  <a:schemeClr val="accent1"/>
                </a:solidFill>
              </a:defRPr>
            </a:lvl1pPr>
          </a:lstStyle>
          <a:p>
            <a:fld id="{E10C01DA-1839-A04C-8248-DFDB2C2EF3A7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2910BD88-139B-9C51-243A-EC993BDE9F8A}"/>
              </a:ext>
            </a:extLst>
          </p:cNvPr>
          <p:cNvSpPr/>
          <p:nvPr userDrawn="1"/>
        </p:nvSpPr>
        <p:spPr>
          <a:xfrm>
            <a:off x="4475163" y="0"/>
            <a:ext cx="7716837" cy="6858000"/>
          </a:xfrm>
          <a:prstGeom prst="rect">
            <a:avLst/>
          </a:prstGeom>
          <a:solidFill>
            <a:schemeClr val="tx2">
              <a:lumMod val="20000"/>
              <a:lumOff val="80000"/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r>
              <a:rPr lang="en-US" b="0" i="0" dirty="0">
                <a:latin typeface="Lato" panose="020F0502020204030203" pitchFamily="34" charset="77"/>
              </a:rPr>
              <a:t>`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CA01B728-19F4-0181-DF40-79205AEFF7C5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857375" y="6576906"/>
            <a:ext cx="2429331" cy="123111"/>
          </a:xfrm>
        </p:spPr>
        <p:txBody>
          <a:bodyPr wrap="square" tIns="0" rIns="0" bIns="0" anchor="b">
            <a:spAutoFit/>
          </a:bodyPr>
          <a:lstStyle>
            <a:lvl1pPr>
              <a:defRPr sz="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>
              <a:defRPr sz="600"/>
            </a:lvl2pPr>
            <a:lvl3pPr>
              <a:defRPr sz="600"/>
            </a:lvl3pPr>
            <a:lvl4pPr>
              <a:defRPr sz="600"/>
            </a:lvl4pPr>
            <a:lvl5pPr>
              <a:defRPr sz="600"/>
            </a:lvl5pPr>
          </a:lstStyle>
          <a:p>
            <a:pPr lvl="0"/>
            <a:r>
              <a:rPr lang="en-GB" dirty="0"/>
              <a:t>Footer</a:t>
            </a:r>
          </a:p>
        </p:txBody>
      </p:sp>
      <p:sp>
        <p:nvSpPr>
          <p:cNvPr id="8" name="Text Placeholder 4">
            <a:extLst>
              <a:ext uri="{FF2B5EF4-FFF2-40B4-BE49-F238E27FC236}">
                <a16:creationId xmlns:a16="http://schemas.microsoft.com/office/drawing/2014/main" id="{C5C3355A-B895-8829-4859-087E75F66775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742950" y="1308100"/>
            <a:ext cx="3549351" cy="342900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pPr lvl="0"/>
            <a:r>
              <a:rPr lang="en-GB" dirty="0"/>
              <a:t>Your subtitle goes here</a:t>
            </a:r>
          </a:p>
        </p:txBody>
      </p:sp>
    </p:spTree>
    <p:extLst>
      <p:ext uri="{BB962C8B-B14F-4D97-AF65-F5344CB8AC3E}">
        <p14:creationId xmlns:p14="http://schemas.microsoft.com/office/powerpoint/2010/main" val="150248117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ONCOLOGY_divider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Graphic 7">
            <a:extLst>
              <a:ext uri="{FF2B5EF4-FFF2-40B4-BE49-F238E27FC236}">
                <a16:creationId xmlns:a16="http://schemas.microsoft.com/office/drawing/2014/main" id="{BE805879-1289-11F0-4DA4-DAFA95281E3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856479" y="6453672"/>
            <a:ext cx="1001032" cy="265580"/>
          </a:xfrm>
          <a:prstGeom prst="rect">
            <a:avLst/>
          </a:prstGeom>
        </p:spPr>
      </p:pic>
      <p:pic>
        <p:nvPicPr>
          <p:cNvPr id="14" name="Graphic 13">
            <a:extLst>
              <a:ext uri="{FF2B5EF4-FFF2-40B4-BE49-F238E27FC236}">
                <a16:creationId xmlns:a16="http://schemas.microsoft.com/office/drawing/2014/main" id="{B203AEE5-22F9-7997-3459-F110C6823A00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236433" y="169338"/>
            <a:ext cx="11621077" cy="6536856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02B5F46D-C906-E514-9CA4-09BA890729C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31838" y="495225"/>
            <a:ext cx="10980734" cy="5794739"/>
          </a:xfrm>
        </p:spPr>
        <p:txBody>
          <a:bodyPr anchor="ctr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3400" b="1" i="0" kern="1200" dirty="0">
                <a:solidFill>
                  <a:schemeClr val="bg1"/>
                </a:solidFill>
                <a:latin typeface="Lato" panose="020F0502020204030203" pitchFamily="34" charset="77"/>
                <a:ea typeface="+mj-ea"/>
                <a:cs typeface="+mj-cs"/>
              </a:defRPr>
            </a:lvl1pPr>
          </a:lstStyle>
          <a:p>
            <a:r>
              <a:rPr lang="en-GB" dirty="0"/>
              <a:t>Your title goes here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443932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NEUROSCIENCE_divider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Graphic 4">
            <a:extLst>
              <a:ext uri="{FF2B5EF4-FFF2-40B4-BE49-F238E27FC236}">
                <a16:creationId xmlns:a16="http://schemas.microsoft.com/office/drawing/2014/main" id="{3D75C802-F833-535F-E7CA-54D26146D58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856479" y="6453672"/>
            <a:ext cx="1001032" cy="265580"/>
          </a:xfrm>
          <a:prstGeom prst="rect">
            <a:avLst/>
          </a:prstGeom>
        </p:spPr>
      </p:pic>
      <p:pic>
        <p:nvPicPr>
          <p:cNvPr id="7" name="Graphic 6">
            <a:extLst>
              <a:ext uri="{FF2B5EF4-FFF2-40B4-BE49-F238E27FC236}">
                <a16:creationId xmlns:a16="http://schemas.microsoft.com/office/drawing/2014/main" id="{76CF5966-ACA5-F75B-4363-364E9CA41493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236433" y="169338"/>
            <a:ext cx="11621077" cy="6536856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02B5F46D-C906-E514-9CA4-09BA890729C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31838" y="495225"/>
            <a:ext cx="10980734" cy="5794739"/>
          </a:xfrm>
        </p:spPr>
        <p:txBody>
          <a:bodyPr anchor="ctr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3400" b="1" i="0" kern="1200" dirty="0">
                <a:solidFill>
                  <a:schemeClr val="bg1"/>
                </a:solidFill>
                <a:latin typeface="Lato" panose="020F0502020204030203" pitchFamily="34" charset="77"/>
                <a:ea typeface="+mj-ea"/>
                <a:cs typeface="+mj-cs"/>
              </a:defRPr>
            </a:lvl1pPr>
          </a:lstStyle>
          <a:p>
            <a:r>
              <a:rPr lang="en-GB" dirty="0"/>
              <a:t>Your title goes here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181612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RARE DISEASE_divider"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Graphic 4">
            <a:extLst>
              <a:ext uri="{FF2B5EF4-FFF2-40B4-BE49-F238E27FC236}">
                <a16:creationId xmlns:a16="http://schemas.microsoft.com/office/drawing/2014/main" id="{663B1512-E5DA-55B2-1D6A-E2DFB282D33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856479" y="6453672"/>
            <a:ext cx="1001032" cy="265580"/>
          </a:xfrm>
          <a:prstGeom prst="rect">
            <a:avLst/>
          </a:prstGeom>
        </p:spPr>
      </p:pic>
      <p:pic>
        <p:nvPicPr>
          <p:cNvPr id="7" name="Graphic 6">
            <a:extLst>
              <a:ext uri="{FF2B5EF4-FFF2-40B4-BE49-F238E27FC236}">
                <a16:creationId xmlns:a16="http://schemas.microsoft.com/office/drawing/2014/main" id="{42269CF3-8FB2-6265-6C2C-6C740612B582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236433" y="169338"/>
            <a:ext cx="11621077" cy="6536856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02B5F46D-C906-E514-9CA4-09BA890729C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31838" y="495225"/>
            <a:ext cx="10980734" cy="5794739"/>
          </a:xfrm>
        </p:spPr>
        <p:txBody>
          <a:bodyPr anchor="ctr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3400" b="1" i="0" kern="1200" dirty="0">
                <a:solidFill>
                  <a:schemeClr val="bg1"/>
                </a:solidFill>
                <a:latin typeface="Lato" panose="020F0502020204030203" pitchFamily="34" charset="77"/>
                <a:ea typeface="+mj-ea"/>
                <a:cs typeface="+mj-cs"/>
              </a:defRPr>
            </a:lvl1pPr>
          </a:lstStyle>
          <a:p>
            <a:r>
              <a:rPr lang="en-GB" dirty="0"/>
              <a:t>Your title goes here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112600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NEUROSCIENCE_divider_2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Graphic 4">
            <a:extLst>
              <a:ext uri="{FF2B5EF4-FFF2-40B4-BE49-F238E27FC236}">
                <a16:creationId xmlns:a16="http://schemas.microsoft.com/office/drawing/2014/main" id="{4C4E2B1B-AF88-D98E-534C-6DA0495B2D6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856479" y="6453672"/>
            <a:ext cx="1001032" cy="265580"/>
          </a:xfrm>
          <a:prstGeom prst="rect">
            <a:avLst/>
          </a:prstGeom>
        </p:spPr>
      </p:pic>
      <p:pic>
        <p:nvPicPr>
          <p:cNvPr id="7" name="Graphic 6">
            <a:extLst>
              <a:ext uri="{FF2B5EF4-FFF2-40B4-BE49-F238E27FC236}">
                <a16:creationId xmlns:a16="http://schemas.microsoft.com/office/drawing/2014/main" id="{13CC3ECC-8F97-5368-96CB-2B1F13C3380B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236433" y="169338"/>
            <a:ext cx="11621077" cy="6536856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02B5F46D-C906-E514-9CA4-09BA890729C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31838" y="495225"/>
            <a:ext cx="10980734" cy="5794739"/>
          </a:xfrm>
        </p:spPr>
        <p:txBody>
          <a:bodyPr anchor="ctr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3400" b="1" i="0" kern="1200" dirty="0">
                <a:solidFill>
                  <a:schemeClr val="bg1"/>
                </a:solidFill>
                <a:latin typeface="Lato" panose="020F0502020204030203" pitchFamily="34" charset="77"/>
                <a:ea typeface="+mj-ea"/>
                <a:cs typeface="+mj-cs"/>
              </a:defRPr>
            </a:lvl1pPr>
          </a:lstStyle>
          <a:p>
            <a:r>
              <a:rPr lang="en-GB" dirty="0"/>
              <a:t>Your title goes here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89109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Agenda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C1AABB5F-9386-1249-D7FC-E49786CC5BE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31838" y="495225"/>
            <a:ext cx="5111750" cy="530935"/>
          </a:xfrm>
        </p:spPr>
        <p:txBody>
          <a:bodyPr anchor="t"/>
          <a:lstStyle>
            <a:lvl1pPr>
              <a:defRPr sz="3400">
                <a:solidFill>
                  <a:schemeClr val="tx2"/>
                </a:solidFill>
              </a:defRPr>
            </a:lvl1pPr>
          </a:lstStyle>
          <a:p>
            <a:r>
              <a:rPr lang="en-GB" dirty="0"/>
              <a:t>Contents</a:t>
            </a:r>
            <a:endParaRPr lang="en-US" dirty="0"/>
          </a:p>
        </p:txBody>
      </p:sp>
      <p:pic>
        <p:nvPicPr>
          <p:cNvPr id="2" name="Graphic 1">
            <a:extLst>
              <a:ext uri="{FF2B5EF4-FFF2-40B4-BE49-F238E27FC236}">
                <a16:creationId xmlns:a16="http://schemas.microsoft.com/office/drawing/2014/main" id="{E8EAFAC5-2031-7FC4-8DD7-F536576F9834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22935" y="6553132"/>
            <a:ext cx="642009" cy="1703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5993581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RARE DISEASE_divider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Graphic 8">
            <a:extLst>
              <a:ext uri="{FF2B5EF4-FFF2-40B4-BE49-F238E27FC236}">
                <a16:creationId xmlns:a16="http://schemas.microsoft.com/office/drawing/2014/main" id="{21CCF648-92A6-CE27-2E37-CC75252A775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856479" y="6453672"/>
            <a:ext cx="1001032" cy="265580"/>
          </a:xfrm>
          <a:prstGeom prst="rect">
            <a:avLst/>
          </a:prstGeom>
        </p:spPr>
      </p:pic>
      <p:pic>
        <p:nvPicPr>
          <p:cNvPr id="10" name="Graphic 9">
            <a:extLst>
              <a:ext uri="{FF2B5EF4-FFF2-40B4-BE49-F238E27FC236}">
                <a16:creationId xmlns:a16="http://schemas.microsoft.com/office/drawing/2014/main" id="{5A31ED01-57FA-E050-004F-67E38C710DAB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236433" y="169338"/>
            <a:ext cx="11621077" cy="6536856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02B5F46D-C906-E514-9CA4-09BA890729C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31838" y="495225"/>
            <a:ext cx="10980734" cy="5794739"/>
          </a:xfrm>
        </p:spPr>
        <p:txBody>
          <a:bodyPr anchor="ctr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3400" b="1" i="0" kern="1200" dirty="0">
                <a:solidFill>
                  <a:schemeClr val="bg1"/>
                </a:solidFill>
                <a:latin typeface="Lato" panose="020F0502020204030203" pitchFamily="34" charset="77"/>
                <a:ea typeface="+mj-ea"/>
                <a:cs typeface="+mj-cs"/>
              </a:defRPr>
            </a:lvl1pPr>
          </a:lstStyle>
          <a:p>
            <a:r>
              <a:rPr lang="en-GB" dirty="0"/>
              <a:t>Your title goes here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130405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olid_divider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74411CB7-7438-8893-2A83-CBAF1D41CCEB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236435" y="232374"/>
            <a:ext cx="11584005" cy="6407748"/>
          </a:xfrm>
          <a:custGeom>
            <a:avLst/>
            <a:gdLst>
              <a:gd name="connsiteX0" fmla="*/ 190579 w 11584005"/>
              <a:gd name="connsiteY0" fmla="*/ 0 h 6407748"/>
              <a:gd name="connsiteX1" fmla="*/ 8268943 w 11584005"/>
              <a:gd name="connsiteY1" fmla="*/ 0 h 6407748"/>
              <a:gd name="connsiteX2" fmla="*/ 8296041 w 11584005"/>
              <a:gd name="connsiteY2" fmla="*/ 1224 h 6407748"/>
              <a:gd name="connsiteX3" fmla="*/ 8324433 w 11584005"/>
              <a:gd name="connsiteY3" fmla="*/ 4804 h 6407748"/>
              <a:gd name="connsiteX4" fmla="*/ 8353732 w 11584005"/>
              <a:gd name="connsiteY4" fmla="*/ 10579 h 6407748"/>
              <a:gd name="connsiteX5" fmla="*/ 8383550 w 11584005"/>
              <a:gd name="connsiteY5" fmla="*/ 18386 h 6407748"/>
              <a:gd name="connsiteX6" fmla="*/ 8413500 w 11584005"/>
              <a:gd name="connsiteY6" fmla="*/ 28065 h 6407748"/>
              <a:gd name="connsiteX7" fmla="*/ 8443194 w 11584005"/>
              <a:gd name="connsiteY7" fmla="*/ 39457 h 6407748"/>
              <a:gd name="connsiteX8" fmla="*/ 8472245 w 11584005"/>
              <a:gd name="connsiteY8" fmla="*/ 52399 h 6407748"/>
              <a:gd name="connsiteX9" fmla="*/ 8500266 w 11584005"/>
              <a:gd name="connsiteY9" fmla="*/ 66732 h 6407748"/>
              <a:gd name="connsiteX10" fmla="*/ 8526868 w 11584005"/>
              <a:gd name="connsiteY10" fmla="*/ 82293 h 6407748"/>
              <a:gd name="connsiteX11" fmla="*/ 8551665 w 11584005"/>
              <a:gd name="connsiteY11" fmla="*/ 98923 h 6407748"/>
              <a:gd name="connsiteX12" fmla="*/ 8574269 w 11584005"/>
              <a:gd name="connsiteY12" fmla="*/ 116461 h 6407748"/>
              <a:gd name="connsiteX13" fmla="*/ 8594293 w 11584005"/>
              <a:gd name="connsiteY13" fmla="*/ 134746 h 6407748"/>
              <a:gd name="connsiteX14" fmla="*/ 11528656 w 11584005"/>
              <a:gd name="connsiteY14" fmla="*/ 3069109 h 6407748"/>
              <a:gd name="connsiteX15" fmla="*/ 11547108 w 11584005"/>
              <a:gd name="connsiteY15" fmla="*/ 3090484 h 6407748"/>
              <a:gd name="connsiteX16" fmla="*/ 11561868 w 11584005"/>
              <a:gd name="connsiteY16" fmla="*/ 3113735 h 6407748"/>
              <a:gd name="connsiteX17" fmla="*/ 11572937 w 11584005"/>
              <a:gd name="connsiteY17" fmla="*/ 3138446 h 6407748"/>
              <a:gd name="connsiteX18" fmla="*/ 11580316 w 11584005"/>
              <a:gd name="connsiteY18" fmla="*/ 3164199 h 6407748"/>
              <a:gd name="connsiteX19" fmla="*/ 11584005 w 11584005"/>
              <a:gd name="connsiteY19" fmla="*/ 3190577 h 6407748"/>
              <a:gd name="connsiteX20" fmla="*/ 11584003 w 11584005"/>
              <a:gd name="connsiteY20" fmla="*/ 3217163 h 6407748"/>
              <a:gd name="connsiteX21" fmla="*/ 11580311 w 11584005"/>
              <a:gd name="connsiteY21" fmla="*/ 3243539 h 6407748"/>
              <a:gd name="connsiteX22" fmla="*/ 11572931 w 11584005"/>
              <a:gd name="connsiteY22" fmla="*/ 3269289 h 6407748"/>
              <a:gd name="connsiteX23" fmla="*/ 11561861 w 11584005"/>
              <a:gd name="connsiteY23" fmla="*/ 3293995 h 6407748"/>
              <a:gd name="connsiteX24" fmla="*/ 11547103 w 11584005"/>
              <a:gd name="connsiteY24" fmla="*/ 3317240 h 6407748"/>
              <a:gd name="connsiteX25" fmla="*/ 11528656 w 11584005"/>
              <a:gd name="connsiteY25" fmla="*/ 3338607 h 6407748"/>
              <a:gd name="connsiteX26" fmla="*/ 8594293 w 11584005"/>
              <a:gd name="connsiteY26" fmla="*/ 6272970 h 6407748"/>
              <a:gd name="connsiteX27" fmla="*/ 8574269 w 11584005"/>
              <a:gd name="connsiteY27" fmla="*/ 6291256 h 6407748"/>
              <a:gd name="connsiteX28" fmla="*/ 8551665 w 11584005"/>
              <a:gd name="connsiteY28" fmla="*/ 6308795 h 6407748"/>
              <a:gd name="connsiteX29" fmla="*/ 8526868 w 11584005"/>
              <a:gd name="connsiteY29" fmla="*/ 6325427 h 6407748"/>
              <a:gd name="connsiteX30" fmla="*/ 8500266 w 11584005"/>
              <a:gd name="connsiteY30" fmla="*/ 6340990 h 6407748"/>
              <a:gd name="connsiteX31" fmla="*/ 8472247 w 11584005"/>
              <a:gd name="connsiteY31" fmla="*/ 6355324 h 6407748"/>
              <a:gd name="connsiteX32" fmla="*/ 8443197 w 11584005"/>
              <a:gd name="connsiteY32" fmla="*/ 6368268 h 6407748"/>
              <a:gd name="connsiteX33" fmla="*/ 8413505 w 11584005"/>
              <a:gd name="connsiteY33" fmla="*/ 6379662 h 6407748"/>
              <a:gd name="connsiteX34" fmla="*/ 8383557 w 11584005"/>
              <a:gd name="connsiteY34" fmla="*/ 6389344 h 6407748"/>
              <a:gd name="connsiteX35" fmla="*/ 8353743 w 11584005"/>
              <a:gd name="connsiteY35" fmla="*/ 6397155 h 6407748"/>
              <a:gd name="connsiteX36" fmla="*/ 8324447 w 11584005"/>
              <a:gd name="connsiteY36" fmla="*/ 6402933 h 6407748"/>
              <a:gd name="connsiteX37" fmla="*/ 8296061 w 11584005"/>
              <a:gd name="connsiteY37" fmla="*/ 6406517 h 6407748"/>
              <a:gd name="connsiteX38" fmla="*/ 8268969 w 11584005"/>
              <a:gd name="connsiteY38" fmla="*/ 6407748 h 6407748"/>
              <a:gd name="connsiteX39" fmla="*/ 190579 w 11584005"/>
              <a:gd name="connsiteY39" fmla="*/ 6407722 h 6407748"/>
              <a:gd name="connsiteX40" fmla="*/ 162420 w 11584005"/>
              <a:gd name="connsiteY40" fmla="*/ 6405662 h 6407748"/>
              <a:gd name="connsiteX41" fmla="*/ 135543 w 11584005"/>
              <a:gd name="connsiteY41" fmla="*/ 6399663 h 6407748"/>
              <a:gd name="connsiteX42" fmla="*/ 110243 w 11584005"/>
              <a:gd name="connsiteY42" fmla="*/ 6390022 h 6407748"/>
              <a:gd name="connsiteX43" fmla="*/ 86815 w 11584005"/>
              <a:gd name="connsiteY43" fmla="*/ 6377034 h 6407748"/>
              <a:gd name="connsiteX44" fmla="*/ 65554 w 11584005"/>
              <a:gd name="connsiteY44" fmla="*/ 6360992 h 6407748"/>
              <a:gd name="connsiteX45" fmla="*/ 46755 w 11584005"/>
              <a:gd name="connsiteY45" fmla="*/ 6342193 h 6407748"/>
              <a:gd name="connsiteX46" fmla="*/ 30714 w 11584005"/>
              <a:gd name="connsiteY46" fmla="*/ 6320933 h 6407748"/>
              <a:gd name="connsiteX47" fmla="*/ 17725 w 11584005"/>
              <a:gd name="connsiteY47" fmla="*/ 6297504 h 6407748"/>
              <a:gd name="connsiteX48" fmla="*/ 8084 w 11584005"/>
              <a:gd name="connsiteY48" fmla="*/ 6272204 h 6407748"/>
              <a:gd name="connsiteX49" fmla="*/ 2085 w 11584005"/>
              <a:gd name="connsiteY49" fmla="*/ 6245327 h 6407748"/>
              <a:gd name="connsiteX50" fmla="*/ 25 w 11584005"/>
              <a:gd name="connsiteY50" fmla="*/ 6217169 h 6407748"/>
              <a:gd name="connsiteX51" fmla="*/ 0 w 11584005"/>
              <a:gd name="connsiteY51" fmla="*/ 190573 h 6407748"/>
              <a:gd name="connsiteX52" fmla="*/ 2067 w 11584005"/>
              <a:gd name="connsiteY52" fmla="*/ 162408 h 6407748"/>
              <a:gd name="connsiteX53" fmla="*/ 8070 w 11584005"/>
              <a:gd name="connsiteY53" fmla="*/ 135526 h 6407748"/>
              <a:gd name="connsiteX54" fmla="*/ 17715 w 11584005"/>
              <a:gd name="connsiteY54" fmla="*/ 110223 h 6407748"/>
              <a:gd name="connsiteX55" fmla="*/ 30708 w 11584005"/>
              <a:gd name="connsiteY55" fmla="*/ 86792 h 6407748"/>
              <a:gd name="connsiteX56" fmla="*/ 46751 w 11584005"/>
              <a:gd name="connsiteY56" fmla="*/ 65529 h 6407748"/>
              <a:gd name="connsiteX57" fmla="*/ 65552 w 11584005"/>
              <a:gd name="connsiteY57" fmla="*/ 46730 h 6407748"/>
              <a:gd name="connsiteX58" fmla="*/ 86814 w 11584005"/>
              <a:gd name="connsiteY58" fmla="*/ 30688 h 6407748"/>
              <a:gd name="connsiteX59" fmla="*/ 110243 w 11584005"/>
              <a:gd name="connsiteY59" fmla="*/ 17699 h 6407748"/>
              <a:gd name="connsiteX60" fmla="*/ 135543 w 11584005"/>
              <a:gd name="connsiteY60" fmla="*/ 8059 h 6407748"/>
              <a:gd name="connsiteX61" fmla="*/ 162420 w 11584005"/>
              <a:gd name="connsiteY61" fmla="*/ 2060 h 64077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</a:cxnLst>
            <a:rect l="l" t="t" r="r" b="b"/>
            <a:pathLst>
              <a:path w="11584005" h="6407748">
                <a:moveTo>
                  <a:pt x="190579" y="0"/>
                </a:moveTo>
                <a:lnTo>
                  <a:pt x="8268943" y="0"/>
                </a:lnTo>
                <a:lnTo>
                  <a:pt x="8296041" y="1224"/>
                </a:lnTo>
                <a:lnTo>
                  <a:pt x="8324433" y="4804"/>
                </a:lnTo>
                <a:lnTo>
                  <a:pt x="8353732" y="10579"/>
                </a:lnTo>
                <a:lnTo>
                  <a:pt x="8383550" y="18386"/>
                </a:lnTo>
                <a:lnTo>
                  <a:pt x="8413500" y="28065"/>
                </a:lnTo>
                <a:lnTo>
                  <a:pt x="8443194" y="39457"/>
                </a:lnTo>
                <a:lnTo>
                  <a:pt x="8472245" y="52399"/>
                </a:lnTo>
                <a:lnTo>
                  <a:pt x="8500266" y="66732"/>
                </a:lnTo>
                <a:lnTo>
                  <a:pt x="8526868" y="82293"/>
                </a:lnTo>
                <a:lnTo>
                  <a:pt x="8551665" y="98923"/>
                </a:lnTo>
                <a:lnTo>
                  <a:pt x="8574269" y="116461"/>
                </a:lnTo>
                <a:lnTo>
                  <a:pt x="8594293" y="134746"/>
                </a:lnTo>
                <a:lnTo>
                  <a:pt x="11528656" y="3069109"/>
                </a:lnTo>
                <a:lnTo>
                  <a:pt x="11547108" y="3090484"/>
                </a:lnTo>
                <a:lnTo>
                  <a:pt x="11561868" y="3113735"/>
                </a:lnTo>
                <a:lnTo>
                  <a:pt x="11572937" y="3138446"/>
                </a:lnTo>
                <a:lnTo>
                  <a:pt x="11580316" y="3164199"/>
                </a:lnTo>
                <a:lnTo>
                  <a:pt x="11584005" y="3190577"/>
                </a:lnTo>
                <a:lnTo>
                  <a:pt x="11584003" y="3217163"/>
                </a:lnTo>
                <a:lnTo>
                  <a:pt x="11580311" y="3243539"/>
                </a:lnTo>
                <a:lnTo>
                  <a:pt x="11572931" y="3269289"/>
                </a:lnTo>
                <a:lnTo>
                  <a:pt x="11561861" y="3293995"/>
                </a:lnTo>
                <a:lnTo>
                  <a:pt x="11547103" y="3317240"/>
                </a:lnTo>
                <a:lnTo>
                  <a:pt x="11528656" y="3338607"/>
                </a:lnTo>
                <a:lnTo>
                  <a:pt x="8594293" y="6272970"/>
                </a:lnTo>
                <a:lnTo>
                  <a:pt x="8574269" y="6291256"/>
                </a:lnTo>
                <a:lnTo>
                  <a:pt x="8551665" y="6308795"/>
                </a:lnTo>
                <a:lnTo>
                  <a:pt x="8526868" y="6325427"/>
                </a:lnTo>
                <a:lnTo>
                  <a:pt x="8500266" y="6340990"/>
                </a:lnTo>
                <a:lnTo>
                  <a:pt x="8472247" y="6355324"/>
                </a:lnTo>
                <a:lnTo>
                  <a:pt x="8443197" y="6368268"/>
                </a:lnTo>
                <a:lnTo>
                  <a:pt x="8413505" y="6379662"/>
                </a:lnTo>
                <a:lnTo>
                  <a:pt x="8383557" y="6389344"/>
                </a:lnTo>
                <a:lnTo>
                  <a:pt x="8353743" y="6397155"/>
                </a:lnTo>
                <a:lnTo>
                  <a:pt x="8324447" y="6402933"/>
                </a:lnTo>
                <a:lnTo>
                  <a:pt x="8296061" y="6406517"/>
                </a:lnTo>
                <a:lnTo>
                  <a:pt x="8268969" y="6407748"/>
                </a:lnTo>
                <a:lnTo>
                  <a:pt x="190579" y="6407722"/>
                </a:lnTo>
                <a:lnTo>
                  <a:pt x="162420" y="6405662"/>
                </a:lnTo>
                <a:lnTo>
                  <a:pt x="135543" y="6399663"/>
                </a:lnTo>
                <a:lnTo>
                  <a:pt x="110243" y="6390022"/>
                </a:lnTo>
                <a:lnTo>
                  <a:pt x="86815" y="6377034"/>
                </a:lnTo>
                <a:lnTo>
                  <a:pt x="65554" y="6360992"/>
                </a:lnTo>
                <a:lnTo>
                  <a:pt x="46755" y="6342193"/>
                </a:lnTo>
                <a:lnTo>
                  <a:pt x="30714" y="6320933"/>
                </a:lnTo>
                <a:lnTo>
                  <a:pt x="17725" y="6297504"/>
                </a:lnTo>
                <a:lnTo>
                  <a:pt x="8084" y="6272204"/>
                </a:lnTo>
                <a:lnTo>
                  <a:pt x="2085" y="6245327"/>
                </a:lnTo>
                <a:lnTo>
                  <a:pt x="25" y="6217169"/>
                </a:lnTo>
                <a:lnTo>
                  <a:pt x="0" y="190573"/>
                </a:lnTo>
                <a:lnTo>
                  <a:pt x="2067" y="162408"/>
                </a:lnTo>
                <a:lnTo>
                  <a:pt x="8070" y="135526"/>
                </a:lnTo>
                <a:lnTo>
                  <a:pt x="17715" y="110223"/>
                </a:lnTo>
                <a:lnTo>
                  <a:pt x="30708" y="86792"/>
                </a:lnTo>
                <a:lnTo>
                  <a:pt x="46751" y="65529"/>
                </a:lnTo>
                <a:lnTo>
                  <a:pt x="65552" y="46730"/>
                </a:lnTo>
                <a:lnTo>
                  <a:pt x="86814" y="30688"/>
                </a:lnTo>
                <a:lnTo>
                  <a:pt x="110243" y="17699"/>
                </a:lnTo>
                <a:lnTo>
                  <a:pt x="135543" y="8059"/>
                </a:lnTo>
                <a:lnTo>
                  <a:pt x="162420" y="2060"/>
                </a:lnTo>
                <a:close/>
              </a:path>
            </a:pathLst>
          </a:custGeom>
          <a:solidFill>
            <a:schemeClr val="bg1"/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r>
              <a:rPr lang="en-US" dirty="0"/>
              <a:t>Send artwork to back once placed.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2B5F46D-C906-E514-9CA4-09BA890729C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31838" y="495225"/>
            <a:ext cx="7092950" cy="5794739"/>
          </a:xfrm>
        </p:spPr>
        <p:txBody>
          <a:bodyPr anchor="ctr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3400" b="1" i="0" kern="1200" dirty="0">
                <a:solidFill>
                  <a:schemeClr val="bg1"/>
                </a:solidFill>
                <a:effectLst>
                  <a:outerShdw blurRad="179834" dist="38100" dir="5400000" algn="t" rotWithShape="0">
                    <a:prstClr val="black">
                      <a:alpha val="18000"/>
                    </a:prstClr>
                  </a:outerShdw>
                </a:effectLst>
                <a:latin typeface="Lato" panose="020F0502020204030203" pitchFamily="34" charset="77"/>
                <a:ea typeface="+mj-ea"/>
                <a:cs typeface="+mj-cs"/>
              </a:defRPr>
            </a:lvl1pPr>
          </a:lstStyle>
          <a:p>
            <a:r>
              <a:rPr lang="en-GB" dirty="0"/>
              <a:t>Your title goes here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481037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ull bleed divi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Graphic 23">
            <a:extLst>
              <a:ext uri="{FF2B5EF4-FFF2-40B4-BE49-F238E27FC236}">
                <a16:creationId xmlns:a16="http://schemas.microsoft.com/office/drawing/2014/main" id="{DD84861D-6207-1B42-2CA3-E09B484DC46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02B5F46D-C906-E514-9CA4-09BA890729C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31838" y="495225"/>
            <a:ext cx="7092950" cy="5794739"/>
          </a:xfrm>
        </p:spPr>
        <p:txBody>
          <a:bodyPr anchor="ctr"/>
          <a:lstStyle>
            <a:lvl1pPr>
              <a:defRPr sz="3400">
                <a:solidFill>
                  <a:schemeClr val="bg1"/>
                </a:solidFill>
                <a:effectLst>
                  <a:outerShdw blurRad="179834" dist="38100" dir="5400000" algn="t" rotWithShape="0">
                    <a:prstClr val="black">
                      <a:alpha val="18000"/>
                    </a:prstClr>
                  </a:outerShdw>
                </a:effectLst>
              </a:defRPr>
            </a:lvl1pPr>
          </a:lstStyle>
          <a:p>
            <a:r>
              <a:rPr lang="en-GB" dirty="0"/>
              <a:t>Your title goes here</a:t>
            </a:r>
            <a:endParaRPr lang="en-US" dirty="0"/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4FDB3624-272D-C3A2-57FA-4F85DBEE7861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0856479" y="6453672"/>
            <a:ext cx="1001032" cy="2655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966240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ull bleed divider 2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raphic 2">
            <a:extLst>
              <a:ext uri="{FF2B5EF4-FFF2-40B4-BE49-F238E27FC236}">
                <a16:creationId xmlns:a16="http://schemas.microsoft.com/office/drawing/2014/main" id="{0892BC74-654A-9BEC-9279-18FCCC28EC9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Graphic 4">
            <a:extLst>
              <a:ext uri="{FF2B5EF4-FFF2-40B4-BE49-F238E27FC236}">
                <a16:creationId xmlns:a16="http://schemas.microsoft.com/office/drawing/2014/main" id="{FB3A3922-1D64-7FB3-8DEB-465A8C9A79DC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0856479" y="6453672"/>
            <a:ext cx="1001032" cy="26558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02B5F46D-C906-E514-9CA4-09BA890729C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31838" y="495225"/>
            <a:ext cx="7092950" cy="5794739"/>
          </a:xfrm>
        </p:spPr>
        <p:txBody>
          <a:bodyPr anchor="ctr"/>
          <a:lstStyle>
            <a:lvl1pPr>
              <a:defRPr sz="3400">
                <a:solidFill>
                  <a:schemeClr val="bg1"/>
                </a:solidFill>
                <a:effectLst>
                  <a:outerShdw blurRad="179834" dist="38100" dir="5400000" algn="t" rotWithShape="0">
                    <a:prstClr val="black">
                      <a:alpha val="18000"/>
                    </a:prstClr>
                  </a:outerShdw>
                </a:effectLst>
              </a:defRPr>
            </a:lvl1pPr>
          </a:lstStyle>
          <a:p>
            <a:r>
              <a:rPr lang="en-GB" dirty="0"/>
              <a:t>Your title goes here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1169087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ull bleed divider 3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raphic 2">
            <a:extLst>
              <a:ext uri="{FF2B5EF4-FFF2-40B4-BE49-F238E27FC236}">
                <a16:creationId xmlns:a16="http://schemas.microsoft.com/office/drawing/2014/main" id="{7C699FB5-1839-B940-74D3-8E21A369239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Graphic 4">
            <a:extLst>
              <a:ext uri="{FF2B5EF4-FFF2-40B4-BE49-F238E27FC236}">
                <a16:creationId xmlns:a16="http://schemas.microsoft.com/office/drawing/2014/main" id="{9DEBCF95-18F2-DD6B-4294-FDF600A3F3B0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0856479" y="6453672"/>
            <a:ext cx="1001032" cy="26558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02B5F46D-C906-E514-9CA4-09BA890729C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31838" y="495225"/>
            <a:ext cx="7092950" cy="5794739"/>
          </a:xfrm>
        </p:spPr>
        <p:txBody>
          <a:bodyPr anchor="ctr"/>
          <a:lstStyle>
            <a:lvl1pPr>
              <a:defRPr sz="3400">
                <a:solidFill>
                  <a:schemeClr val="bg1"/>
                </a:solidFill>
                <a:effectLst>
                  <a:outerShdw blurRad="179834" dist="38100" dir="5400000" algn="t" rotWithShape="0">
                    <a:prstClr val="black">
                      <a:alpha val="18000"/>
                    </a:prstClr>
                  </a:outerShdw>
                </a:effectLst>
              </a:defRPr>
            </a:lvl1pPr>
          </a:lstStyle>
          <a:p>
            <a:r>
              <a:rPr lang="en-GB" dirty="0"/>
              <a:t>Your title goes here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722174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ull bleed divider 4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raphic 2">
            <a:extLst>
              <a:ext uri="{FF2B5EF4-FFF2-40B4-BE49-F238E27FC236}">
                <a16:creationId xmlns:a16="http://schemas.microsoft.com/office/drawing/2014/main" id="{2FECD065-C33A-4AD3-BF37-3B7A6FE6448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Graphic 4">
            <a:extLst>
              <a:ext uri="{FF2B5EF4-FFF2-40B4-BE49-F238E27FC236}">
                <a16:creationId xmlns:a16="http://schemas.microsoft.com/office/drawing/2014/main" id="{7D3440FA-C314-52F8-14AD-F9879EE04574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0856479" y="6453672"/>
            <a:ext cx="1001032" cy="26558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02B5F46D-C906-E514-9CA4-09BA890729C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31838" y="495225"/>
            <a:ext cx="7092950" cy="5794739"/>
          </a:xfrm>
        </p:spPr>
        <p:txBody>
          <a:bodyPr anchor="ctr"/>
          <a:lstStyle>
            <a:lvl1pPr>
              <a:defRPr sz="3400">
                <a:solidFill>
                  <a:schemeClr val="bg1"/>
                </a:solidFill>
                <a:effectLst>
                  <a:outerShdw blurRad="179834" dist="38100" dir="5400000" algn="t" rotWithShape="0">
                    <a:prstClr val="black">
                      <a:alpha val="18000"/>
                    </a:prstClr>
                  </a:outerShdw>
                </a:effectLst>
              </a:defRPr>
            </a:lvl1pPr>
          </a:lstStyle>
          <a:p>
            <a:r>
              <a:rPr lang="en-GB" dirty="0"/>
              <a:t>Your title goes here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0910380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ull bleed divider 5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raphic 2">
            <a:extLst>
              <a:ext uri="{FF2B5EF4-FFF2-40B4-BE49-F238E27FC236}">
                <a16:creationId xmlns:a16="http://schemas.microsoft.com/office/drawing/2014/main" id="{05EB3B79-3E11-8DB9-C815-63DCD8C5607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02B5F46D-C906-E514-9CA4-09BA890729C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31838" y="495225"/>
            <a:ext cx="7092950" cy="5794739"/>
          </a:xfrm>
        </p:spPr>
        <p:txBody>
          <a:bodyPr anchor="ctr"/>
          <a:lstStyle>
            <a:lvl1pPr>
              <a:defRPr sz="3400">
                <a:solidFill>
                  <a:schemeClr val="bg1"/>
                </a:solidFill>
                <a:effectLst>
                  <a:outerShdw blurRad="179834" dist="38100" dir="5400000" algn="t" rotWithShape="0">
                    <a:prstClr val="black">
                      <a:alpha val="18000"/>
                    </a:prstClr>
                  </a:outerShdw>
                </a:effectLst>
              </a:defRPr>
            </a:lvl1pPr>
          </a:lstStyle>
          <a:p>
            <a:r>
              <a:rPr lang="en-GB" dirty="0"/>
              <a:t>Your title goes here</a:t>
            </a:r>
            <a:endParaRPr lang="en-US" dirty="0"/>
          </a:p>
        </p:txBody>
      </p:sp>
      <p:pic>
        <p:nvPicPr>
          <p:cNvPr id="5" name="Graphic 4">
            <a:extLst>
              <a:ext uri="{FF2B5EF4-FFF2-40B4-BE49-F238E27FC236}">
                <a16:creationId xmlns:a16="http://schemas.microsoft.com/office/drawing/2014/main" id="{A66E71A9-6565-858D-8CBF-81DA8F7A4B2E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0856479" y="6453672"/>
            <a:ext cx="1001032" cy="2655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7585148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Pullout quote">
    <p:bg>
      <p:bgPr>
        <a:solidFill>
          <a:schemeClr val="tx2">
            <a:lumMod val="20000"/>
            <a:lumOff val="80000"/>
            <a:alpha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phic 3">
            <a:extLst>
              <a:ext uri="{FF2B5EF4-FFF2-40B4-BE49-F238E27FC236}">
                <a16:creationId xmlns:a16="http://schemas.microsoft.com/office/drawing/2014/main" id="{9C509824-AD8A-217C-C51C-55D03034236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31838" y="1304925"/>
            <a:ext cx="1428855" cy="1516954"/>
          </a:xfrm>
          <a:prstGeom prst="rect">
            <a:avLst/>
          </a:prstGeom>
        </p:spPr>
      </p:pic>
      <p:sp>
        <p:nvSpPr>
          <p:cNvPr id="6" name="Title 1">
            <a:extLst>
              <a:ext uri="{FF2B5EF4-FFF2-40B4-BE49-F238E27FC236}">
                <a16:creationId xmlns:a16="http://schemas.microsoft.com/office/drawing/2014/main" id="{C1AABB5F-9386-1249-D7FC-E49786CC5BE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713974" y="1309476"/>
            <a:ext cx="7442726" cy="3553777"/>
          </a:xfrm>
        </p:spPr>
        <p:txBody>
          <a:bodyPr anchor="t"/>
          <a:lstStyle>
            <a:lvl1pPr>
              <a:defRPr sz="3400">
                <a:solidFill>
                  <a:schemeClr val="tx2"/>
                </a:solidFill>
              </a:defRPr>
            </a:lvl1pPr>
          </a:lstStyle>
          <a:p>
            <a:r>
              <a:rPr lang="en-GB" dirty="0"/>
              <a:t>Quote slide</a:t>
            </a:r>
            <a:endParaRPr lang="en-US" dirty="0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5BA75EC0-D039-E47F-8CF3-D02BD51ABC0A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714500" y="5181599"/>
            <a:ext cx="7442200" cy="366925"/>
          </a:xfrm>
        </p:spPr>
        <p:txBody>
          <a:bodyPr/>
          <a:lstStyle>
            <a:lvl1pPr>
              <a:defRPr sz="1800" b="1">
                <a:solidFill>
                  <a:schemeClr val="accent1"/>
                </a:solidFill>
              </a:defRPr>
            </a:lvl1pPr>
            <a:lvl2pPr>
              <a:defRPr sz="18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800">
                <a:solidFill>
                  <a:schemeClr val="bg1"/>
                </a:solidFill>
              </a:defRPr>
            </a:lvl4pPr>
            <a:lvl5pPr>
              <a:defRPr sz="1800">
                <a:solidFill>
                  <a:schemeClr val="bg1"/>
                </a:solidFill>
              </a:defRPr>
            </a:lvl5pPr>
          </a:lstStyle>
          <a:p>
            <a:pPr lvl="0"/>
            <a:r>
              <a:rPr lang="en-GB" dirty="0"/>
              <a:t>Name</a:t>
            </a:r>
          </a:p>
        </p:txBody>
      </p:sp>
      <p:sp>
        <p:nvSpPr>
          <p:cNvPr id="11" name="Text Placeholder 9">
            <a:extLst>
              <a:ext uri="{FF2B5EF4-FFF2-40B4-BE49-F238E27FC236}">
                <a16:creationId xmlns:a16="http://schemas.microsoft.com/office/drawing/2014/main" id="{6DCB4051-5DF1-B9E4-1EF5-9C73D740DF23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714500" y="5548524"/>
            <a:ext cx="7442200" cy="366925"/>
          </a:xfrm>
        </p:spPr>
        <p:txBody>
          <a:bodyPr/>
          <a:lstStyle>
            <a:lvl1pPr>
              <a:defRPr sz="1800" b="0">
                <a:solidFill>
                  <a:schemeClr val="accent1"/>
                </a:solidFill>
              </a:defRPr>
            </a:lvl1pPr>
            <a:lvl2pPr>
              <a:defRPr sz="18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800">
                <a:solidFill>
                  <a:schemeClr val="bg1"/>
                </a:solidFill>
              </a:defRPr>
            </a:lvl4pPr>
            <a:lvl5pPr>
              <a:defRPr sz="1800">
                <a:solidFill>
                  <a:schemeClr val="bg1"/>
                </a:solidFill>
              </a:defRPr>
            </a:lvl5pPr>
          </a:lstStyle>
          <a:p>
            <a:pPr lvl="0"/>
            <a:r>
              <a:rPr lang="en-GB" dirty="0"/>
              <a:t>Title</a:t>
            </a:r>
          </a:p>
        </p:txBody>
      </p:sp>
    </p:spTree>
    <p:extLst>
      <p:ext uri="{BB962C8B-B14F-4D97-AF65-F5344CB8AC3E}">
        <p14:creationId xmlns:p14="http://schemas.microsoft.com/office/powerpoint/2010/main" val="2651430955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Key message 1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C1AABB5F-9386-1249-D7FC-E49786CC5BE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31838" y="495225"/>
            <a:ext cx="10980734" cy="5794739"/>
          </a:xfrm>
        </p:spPr>
        <p:txBody>
          <a:bodyPr anchor="ctr"/>
          <a:lstStyle>
            <a:lvl1pPr algn="ctr">
              <a:defRPr sz="34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Your title goes here</a:t>
            </a:r>
            <a:endParaRPr lang="en-US" dirty="0"/>
          </a:p>
        </p:txBody>
      </p:sp>
      <p:pic>
        <p:nvPicPr>
          <p:cNvPr id="4" name="Graphic 3">
            <a:extLst>
              <a:ext uri="{FF2B5EF4-FFF2-40B4-BE49-F238E27FC236}">
                <a16:creationId xmlns:a16="http://schemas.microsoft.com/office/drawing/2014/main" id="{758E8ABF-D092-DB47-DC47-53C7442ABB5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22935" y="6553131"/>
            <a:ext cx="651323" cy="17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7721806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Key message 1">
    <p:bg>
      <p:bgPr>
        <a:solidFill>
          <a:schemeClr val="tx2">
            <a:lumMod val="20000"/>
            <a:lumOff val="80000"/>
            <a:alpha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C1AABB5F-9386-1249-D7FC-E49786CC5BE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31838" y="495225"/>
            <a:ext cx="10980734" cy="5794739"/>
          </a:xfrm>
        </p:spPr>
        <p:txBody>
          <a:bodyPr anchor="ctr"/>
          <a:lstStyle>
            <a:lvl1pPr algn="ctr">
              <a:defRPr sz="3400">
                <a:solidFill>
                  <a:schemeClr val="tx2"/>
                </a:solidFill>
              </a:defRPr>
            </a:lvl1pPr>
          </a:lstStyle>
          <a:p>
            <a:r>
              <a:rPr lang="en-GB" dirty="0"/>
              <a:t>Your title goes here</a:t>
            </a:r>
            <a:endParaRPr lang="en-US" dirty="0"/>
          </a:p>
        </p:txBody>
      </p:sp>
      <p:pic>
        <p:nvPicPr>
          <p:cNvPr id="2" name="Graphic 1">
            <a:extLst>
              <a:ext uri="{FF2B5EF4-FFF2-40B4-BE49-F238E27FC236}">
                <a16:creationId xmlns:a16="http://schemas.microsoft.com/office/drawing/2014/main" id="{E01040A8-A8DD-5DA7-7335-9F7698CCE7E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22935" y="6553132"/>
            <a:ext cx="642009" cy="1703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25618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229104-F835-CE59-0B7F-3FE7B76D87D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GB" dirty="0"/>
              <a:t>Your title goes here</a:t>
            </a:r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8C7A29F-62CB-E601-51FB-FBF076AA998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1389074" y="6520347"/>
            <a:ext cx="260001" cy="239507"/>
          </a:xfrm>
        </p:spPr>
        <p:txBody>
          <a:bodyPr/>
          <a:lstStyle/>
          <a:p>
            <a:fld id="{E10C01DA-1839-A04C-8248-DFDB2C2EF3A7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C57F5C1-FC28-AE85-FDEF-4A7C9330A6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AFA2A604-9A9C-E46F-6577-FDB0622E74B3}"/>
              </a:ext>
            </a:extLst>
          </p:cNvPr>
          <p:cNvSpPr>
            <a:spLocks noGrp="1" noChangeAspect="1"/>
          </p:cNvSpPr>
          <p:nvPr>
            <p:ph type="pic" sz="quarter" idx="12"/>
          </p:nvPr>
        </p:nvSpPr>
        <p:spPr>
          <a:xfrm>
            <a:off x="742471" y="1664362"/>
            <a:ext cx="942504" cy="942504"/>
          </a:xfrm>
          <a:prstGeom prst="roundRect">
            <a:avLst>
              <a:gd name="adj" fmla="val 10242"/>
            </a:avLst>
          </a:prstGeom>
          <a:solidFill>
            <a:schemeClr val="accent1">
              <a:lumMod val="20000"/>
              <a:lumOff val="80000"/>
            </a:schemeClr>
          </a:solidFill>
        </p:spPr>
        <p:txBody>
          <a:bodyPr/>
          <a:lstStyle>
            <a:lvl1pPr algn="ctr">
              <a:defRPr sz="1200"/>
            </a:lvl1pPr>
          </a:lstStyle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1A4950D5-C7B7-79C1-5A3A-267273B65E52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888069" y="1943091"/>
            <a:ext cx="2100262" cy="301625"/>
          </a:xfrm>
        </p:spPr>
        <p:txBody>
          <a:bodyPr tIns="0" rIns="0" bIns="0" anchor="b"/>
          <a:lstStyle>
            <a:lvl1pPr>
              <a:defRPr sz="1600">
                <a:solidFill>
                  <a:schemeClr val="tx2"/>
                </a:solidFill>
              </a:defRPr>
            </a:lvl1pPr>
          </a:lstStyle>
          <a:p>
            <a:pPr lvl="0"/>
            <a:r>
              <a:rPr lang="en-GB" dirty="0"/>
              <a:t>Name</a:t>
            </a:r>
          </a:p>
        </p:txBody>
      </p:sp>
      <p:sp>
        <p:nvSpPr>
          <p:cNvPr id="19" name="Text Placeholder 18">
            <a:extLst>
              <a:ext uri="{FF2B5EF4-FFF2-40B4-BE49-F238E27FC236}">
                <a16:creationId xmlns:a16="http://schemas.microsoft.com/office/drawing/2014/main" id="{E52E0E9E-C3A4-B22B-68C6-886563FF261E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887328" y="2277370"/>
            <a:ext cx="2100262" cy="234950"/>
          </a:xfrm>
        </p:spPr>
        <p:txBody>
          <a:bodyPr tIns="0" rIns="0" bIns="0"/>
          <a:lstStyle>
            <a:lvl1pPr>
              <a:defRPr sz="1200">
                <a:solidFill>
                  <a:schemeClr val="accent1"/>
                </a:solidFill>
              </a:defRPr>
            </a:lvl1pPr>
          </a:lstStyle>
          <a:p>
            <a:pPr lvl="0"/>
            <a:r>
              <a:rPr lang="en-GB" dirty="0"/>
              <a:t>Job Title</a:t>
            </a:r>
          </a:p>
        </p:txBody>
      </p:sp>
      <p:sp>
        <p:nvSpPr>
          <p:cNvPr id="20" name="Picture Placeholder 14">
            <a:extLst>
              <a:ext uri="{FF2B5EF4-FFF2-40B4-BE49-F238E27FC236}">
                <a16:creationId xmlns:a16="http://schemas.microsoft.com/office/drawing/2014/main" id="{DB75479E-22FD-8519-1485-63FDC73A6BC8}"/>
              </a:ext>
            </a:extLst>
          </p:cNvPr>
          <p:cNvSpPr>
            <a:spLocks noGrp="1" noChangeAspect="1"/>
          </p:cNvSpPr>
          <p:nvPr>
            <p:ph type="pic" sz="quarter" idx="15"/>
          </p:nvPr>
        </p:nvSpPr>
        <p:spPr>
          <a:xfrm>
            <a:off x="4484463" y="1664362"/>
            <a:ext cx="942504" cy="942504"/>
          </a:xfrm>
          <a:prstGeom prst="roundRect">
            <a:avLst>
              <a:gd name="adj" fmla="val 10242"/>
            </a:avLst>
          </a:prstGeom>
          <a:solidFill>
            <a:schemeClr val="accent1">
              <a:lumMod val="20000"/>
              <a:lumOff val="80000"/>
            </a:schemeClr>
          </a:solidFill>
        </p:spPr>
        <p:txBody>
          <a:bodyPr/>
          <a:lstStyle>
            <a:lvl1pPr algn="ctr">
              <a:defRPr sz="1200"/>
            </a:lvl1pPr>
          </a:lstStyle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21" name="Text Placeholder 16">
            <a:extLst>
              <a:ext uri="{FF2B5EF4-FFF2-40B4-BE49-F238E27FC236}">
                <a16:creationId xmlns:a16="http://schemas.microsoft.com/office/drawing/2014/main" id="{9AD025C7-EEDB-1B7B-6CD2-F1DF468A6F2F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5630061" y="1943091"/>
            <a:ext cx="2100262" cy="301625"/>
          </a:xfrm>
        </p:spPr>
        <p:txBody>
          <a:bodyPr tIns="0" rIns="0" bIns="0" anchor="b"/>
          <a:lstStyle>
            <a:lvl1pPr>
              <a:defRPr sz="1600">
                <a:solidFill>
                  <a:schemeClr val="tx2"/>
                </a:solidFill>
              </a:defRPr>
            </a:lvl1pPr>
          </a:lstStyle>
          <a:p>
            <a:pPr lvl="0"/>
            <a:r>
              <a:rPr lang="en-GB" dirty="0"/>
              <a:t>Name</a:t>
            </a:r>
          </a:p>
        </p:txBody>
      </p:sp>
      <p:sp>
        <p:nvSpPr>
          <p:cNvPr id="22" name="Text Placeholder 18">
            <a:extLst>
              <a:ext uri="{FF2B5EF4-FFF2-40B4-BE49-F238E27FC236}">
                <a16:creationId xmlns:a16="http://schemas.microsoft.com/office/drawing/2014/main" id="{90425F82-BE9C-8B89-311E-47DA45FC50A3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5629320" y="2277370"/>
            <a:ext cx="2100262" cy="234950"/>
          </a:xfrm>
        </p:spPr>
        <p:txBody>
          <a:bodyPr tIns="0" rIns="0" bIns="0"/>
          <a:lstStyle>
            <a:lvl1pPr>
              <a:defRPr sz="1200">
                <a:solidFill>
                  <a:schemeClr val="accent1"/>
                </a:solidFill>
              </a:defRPr>
            </a:lvl1pPr>
          </a:lstStyle>
          <a:p>
            <a:pPr lvl="0"/>
            <a:r>
              <a:rPr lang="en-GB" dirty="0"/>
              <a:t>Job Title</a:t>
            </a:r>
          </a:p>
        </p:txBody>
      </p:sp>
      <p:sp>
        <p:nvSpPr>
          <p:cNvPr id="23" name="Picture Placeholder 14">
            <a:extLst>
              <a:ext uri="{FF2B5EF4-FFF2-40B4-BE49-F238E27FC236}">
                <a16:creationId xmlns:a16="http://schemas.microsoft.com/office/drawing/2014/main" id="{B757A0BB-9DA6-FEC8-DB7F-893B6B4857E5}"/>
              </a:ext>
            </a:extLst>
          </p:cNvPr>
          <p:cNvSpPr>
            <a:spLocks noGrp="1" noChangeAspect="1"/>
          </p:cNvSpPr>
          <p:nvPr>
            <p:ph type="pic" sz="quarter" idx="18"/>
          </p:nvPr>
        </p:nvSpPr>
        <p:spPr>
          <a:xfrm>
            <a:off x="8227938" y="1664362"/>
            <a:ext cx="942504" cy="942504"/>
          </a:xfrm>
          <a:prstGeom prst="roundRect">
            <a:avLst>
              <a:gd name="adj" fmla="val 10242"/>
            </a:avLst>
          </a:prstGeom>
          <a:solidFill>
            <a:schemeClr val="accent1">
              <a:lumMod val="20000"/>
              <a:lumOff val="80000"/>
            </a:schemeClr>
          </a:solidFill>
        </p:spPr>
        <p:txBody>
          <a:bodyPr/>
          <a:lstStyle>
            <a:lvl1pPr algn="ctr">
              <a:defRPr sz="1200"/>
            </a:lvl1pPr>
          </a:lstStyle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24" name="Text Placeholder 16">
            <a:extLst>
              <a:ext uri="{FF2B5EF4-FFF2-40B4-BE49-F238E27FC236}">
                <a16:creationId xmlns:a16="http://schemas.microsoft.com/office/drawing/2014/main" id="{45E678A2-6BCD-B831-AD63-53FA123D3310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73536" y="1943091"/>
            <a:ext cx="2100262" cy="301625"/>
          </a:xfrm>
        </p:spPr>
        <p:txBody>
          <a:bodyPr tIns="0" rIns="0" bIns="0" anchor="b"/>
          <a:lstStyle>
            <a:lvl1pPr>
              <a:defRPr sz="1600">
                <a:solidFill>
                  <a:schemeClr val="tx2"/>
                </a:solidFill>
              </a:defRPr>
            </a:lvl1pPr>
          </a:lstStyle>
          <a:p>
            <a:pPr lvl="0"/>
            <a:r>
              <a:rPr lang="en-GB" dirty="0"/>
              <a:t>Name</a:t>
            </a:r>
          </a:p>
        </p:txBody>
      </p:sp>
      <p:sp>
        <p:nvSpPr>
          <p:cNvPr id="25" name="Text Placeholder 18">
            <a:extLst>
              <a:ext uri="{FF2B5EF4-FFF2-40B4-BE49-F238E27FC236}">
                <a16:creationId xmlns:a16="http://schemas.microsoft.com/office/drawing/2014/main" id="{79318F43-7EBB-84AD-CAB9-0253418F2EB5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9372795" y="2277370"/>
            <a:ext cx="2100262" cy="234950"/>
          </a:xfrm>
        </p:spPr>
        <p:txBody>
          <a:bodyPr tIns="0" rIns="0" bIns="0"/>
          <a:lstStyle>
            <a:lvl1pPr>
              <a:defRPr sz="1200">
                <a:solidFill>
                  <a:schemeClr val="accent1"/>
                </a:solidFill>
              </a:defRPr>
            </a:lvl1pPr>
          </a:lstStyle>
          <a:p>
            <a:pPr lvl="0"/>
            <a:r>
              <a:rPr lang="en-GB" dirty="0"/>
              <a:t>Job Title</a:t>
            </a:r>
          </a:p>
        </p:txBody>
      </p:sp>
      <p:sp>
        <p:nvSpPr>
          <p:cNvPr id="26" name="Picture Placeholder 14">
            <a:extLst>
              <a:ext uri="{FF2B5EF4-FFF2-40B4-BE49-F238E27FC236}">
                <a16:creationId xmlns:a16="http://schemas.microsoft.com/office/drawing/2014/main" id="{62D45BA2-5D6F-10B4-5E78-C67503ABAA97}"/>
              </a:ext>
            </a:extLst>
          </p:cNvPr>
          <p:cNvSpPr>
            <a:spLocks noGrp="1" noChangeAspect="1"/>
          </p:cNvSpPr>
          <p:nvPr>
            <p:ph type="pic" sz="quarter" idx="21"/>
          </p:nvPr>
        </p:nvSpPr>
        <p:spPr>
          <a:xfrm>
            <a:off x="742471" y="2902814"/>
            <a:ext cx="942504" cy="942504"/>
          </a:xfrm>
          <a:prstGeom prst="roundRect">
            <a:avLst>
              <a:gd name="adj" fmla="val 10242"/>
            </a:avLst>
          </a:prstGeom>
          <a:solidFill>
            <a:schemeClr val="accent1">
              <a:lumMod val="20000"/>
              <a:lumOff val="80000"/>
            </a:schemeClr>
          </a:solidFill>
        </p:spPr>
        <p:txBody>
          <a:bodyPr/>
          <a:lstStyle>
            <a:lvl1pPr algn="ctr">
              <a:defRPr sz="1200"/>
            </a:lvl1pPr>
          </a:lstStyle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27" name="Text Placeholder 16">
            <a:extLst>
              <a:ext uri="{FF2B5EF4-FFF2-40B4-BE49-F238E27FC236}">
                <a16:creationId xmlns:a16="http://schemas.microsoft.com/office/drawing/2014/main" id="{6FD3AABD-EC33-83EA-2E36-CBC94070EC93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1888069" y="3181543"/>
            <a:ext cx="2100262" cy="301625"/>
          </a:xfrm>
        </p:spPr>
        <p:txBody>
          <a:bodyPr tIns="0" rIns="0" bIns="0" anchor="b"/>
          <a:lstStyle>
            <a:lvl1pPr>
              <a:defRPr sz="1600">
                <a:solidFill>
                  <a:schemeClr val="tx2"/>
                </a:solidFill>
              </a:defRPr>
            </a:lvl1pPr>
          </a:lstStyle>
          <a:p>
            <a:pPr lvl="0"/>
            <a:r>
              <a:rPr lang="en-GB" dirty="0"/>
              <a:t>Name</a:t>
            </a:r>
          </a:p>
        </p:txBody>
      </p:sp>
      <p:sp>
        <p:nvSpPr>
          <p:cNvPr id="28" name="Text Placeholder 18">
            <a:extLst>
              <a:ext uri="{FF2B5EF4-FFF2-40B4-BE49-F238E27FC236}">
                <a16:creationId xmlns:a16="http://schemas.microsoft.com/office/drawing/2014/main" id="{8CCB704A-3684-F5E9-F827-99EE1E038FC6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1887328" y="3515822"/>
            <a:ext cx="2100262" cy="234950"/>
          </a:xfrm>
        </p:spPr>
        <p:txBody>
          <a:bodyPr tIns="0" rIns="0" bIns="0"/>
          <a:lstStyle>
            <a:lvl1pPr>
              <a:defRPr sz="1200">
                <a:solidFill>
                  <a:schemeClr val="accent1"/>
                </a:solidFill>
              </a:defRPr>
            </a:lvl1pPr>
          </a:lstStyle>
          <a:p>
            <a:pPr lvl="0"/>
            <a:r>
              <a:rPr lang="en-GB" dirty="0"/>
              <a:t>Job Title</a:t>
            </a:r>
          </a:p>
        </p:txBody>
      </p:sp>
      <p:sp>
        <p:nvSpPr>
          <p:cNvPr id="29" name="Picture Placeholder 14">
            <a:extLst>
              <a:ext uri="{FF2B5EF4-FFF2-40B4-BE49-F238E27FC236}">
                <a16:creationId xmlns:a16="http://schemas.microsoft.com/office/drawing/2014/main" id="{124D8C50-6CDE-6F0E-74B4-AB6EB5A0C185}"/>
              </a:ext>
            </a:extLst>
          </p:cNvPr>
          <p:cNvSpPr>
            <a:spLocks noGrp="1" noChangeAspect="1"/>
          </p:cNvSpPr>
          <p:nvPr>
            <p:ph type="pic" sz="quarter" idx="24"/>
          </p:nvPr>
        </p:nvSpPr>
        <p:spPr>
          <a:xfrm>
            <a:off x="4484463" y="2902814"/>
            <a:ext cx="942504" cy="942504"/>
          </a:xfrm>
          <a:prstGeom prst="roundRect">
            <a:avLst>
              <a:gd name="adj" fmla="val 10242"/>
            </a:avLst>
          </a:prstGeom>
          <a:solidFill>
            <a:schemeClr val="accent1">
              <a:lumMod val="20000"/>
              <a:lumOff val="80000"/>
            </a:schemeClr>
          </a:solidFill>
        </p:spPr>
        <p:txBody>
          <a:bodyPr/>
          <a:lstStyle>
            <a:lvl1pPr algn="ctr">
              <a:defRPr sz="1200"/>
            </a:lvl1pPr>
          </a:lstStyle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30" name="Text Placeholder 16">
            <a:extLst>
              <a:ext uri="{FF2B5EF4-FFF2-40B4-BE49-F238E27FC236}">
                <a16:creationId xmlns:a16="http://schemas.microsoft.com/office/drawing/2014/main" id="{80453DAB-9979-B6D3-439D-3E15DD42E510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5630061" y="3181543"/>
            <a:ext cx="2100262" cy="301625"/>
          </a:xfrm>
        </p:spPr>
        <p:txBody>
          <a:bodyPr tIns="0" rIns="0" bIns="0" anchor="b"/>
          <a:lstStyle>
            <a:lvl1pPr>
              <a:defRPr sz="1600">
                <a:solidFill>
                  <a:schemeClr val="tx2"/>
                </a:solidFill>
              </a:defRPr>
            </a:lvl1pPr>
          </a:lstStyle>
          <a:p>
            <a:pPr lvl="0"/>
            <a:r>
              <a:rPr lang="en-GB" dirty="0"/>
              <a:t>Name</a:t>
            </a:r>
          </a:p>
        </p:txBody>
      </p:sp>
      <p:sp>
        <p:nvSpPr>
          <p:cNvPr id="31" name="Text Placeholder 18">
            <a:extLst>
              <a:ext uri="{FF2B5EF4-FFF2-40B4-BE49-F238E27FC236}">
                <a16:creationId xmlns:a16="http://schemas.microsoft.com/office/drawing/2014/main" id="{C8CA793F-57F5-4B5E-E291-57D26D2D7D1E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5629320" y="3515822"/>
            <a:ext cx="2100262" cy="234950"/>
          </a:xfrm>
        </p:spPr>
        <p:txBody>
          <a:bodyPr tIns="0" rIns="0" bIns="0"/>
          <a:lstStyle>
            <a:lvl1pPr>
              <a:defRPr sz="1200">
                <a:solidFill>
                  <a:schemeClr val="accent1"/>
                </a:solidFill>
              </a:defRPr>
            </a:lvl1pPr>
          </a:lstStyle>
          <a:p>
            <a:pPr lvl="0"/>
            <a:r>
              <a:rPr lang="en-GB" dirty="0"/>
              <a:t>Job Title</a:t>
            </a:r>
          </a:p>
        </p:txBody>
      </p:sp>
      <p:sp>
        <p:nvSpPr>
          <p:cNvPr id="32" name="Picture Placeholder 14">
            <a:extLst>
              <a:ext uri="{FF2B5EF4-FFF2-40B4-BE49-F238E27FC236}">
                <a16:creationId xmlns:a16="http://schemas.microsoft.com/office/drawing/2014/main" id="{A1385441-852F-0DA5-4795-9043B18A6005}"/>
              </a:ext>
            </a:extLst>
          </p:cNvPr>
          <p:cNvSpPr>
            <a:spLocks noGrp="1" noChangeAspect="1"/>
          </p:cNvSpPr>
          <p:nvPr>
            <p:ph type="pic" sz="quarter" idx="27"/>
          </p:nvPr>
        </p:nvSpPr>
        <p:spPr>
          <a:xfrm>
            <a:off x="8227938" y="2902814"/>
            <a:ext cx="942504" cy="942504"/>
          </a:xfrm>
          <a:prstGeom prst="roundRect">
            <a:avLst>
              <a:gd name="adj" fmla="val 10242"/>
            </a:avLst>
          </a:prstGeom>
          <a:solidFill>
            <a:schemeClr val="accent1">
              <a:lumMod val="20000"/>
              <a:lumOff val="80000"/>
            </a:schemeClr>
          </a:solidFill>
        </p:spPr>
        <p:txBody>
          <a:bodyPr/>
          <a:lstStyle>
            <a:lvl1pPr algn="ctr">
              <a:defRPr sz="1200"/>
            </a:lvl1pPr>
          </a:lstStyle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33" name="Text Placeholder 16">
            <a:extLst>
              <a:ext uri="{FF2B5EF4-FFF2-40B4-BE49-F238E27FC236}">
                <a16:creationId xmlns:a16="http://schemas.microsoft.com/office/drawing/2014/main" id="{73CFE610-D650-75BF-4AF8-58D3F9F306C4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9373536" y="3181543"/>
            <a:ext cx="2100262" cy="301625"/>
          </a:xfrm>
        </p:spPr>
        <p:txBody>
          <a:bodyPr tIns="0" rIns="0" bIns="0" anchor="b"/>
          <a:lstStyle>
            <a:lvl1pPr>
              <a:defRPr sz="1600">
                <a:solidFill>
                  <a:schemeClr val="tx2"/>
                </a:solidFill>
              </a:defRPr>
            </a:lvl1pPr>
          </a:lstStyle>
          <a:p>
            <a:pPr lvl="0"/>
            <a:r>
              <a:rPr lang="en-GB" dirty="0"/>
              <a:t>Name</a:t>
            </a:r>
          </a:p>
        </p:txBody>
      </p:sp>
      <p:sp>
        <p:nvSpPr>
          <p:cNvPr id="34" name="Text Placeholder 18">
            <a:extLst>
              <a:ext uri="{FF2B5EF4-FFF2-40B4-BE49-F238E27FC236}">
                <a16:creationId xmlns:a16="http://schemas.microsoft.com/office/drawing/2014/main" id="{5F7C1426-A3DB-EE60-4F07-7F7C1966CD40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9372795" y="3515822"/>
            <a:ext cx="2100262" cy="234950"/>
          </a:xfrm>
        </p:spPr>
        <p:txBody>
          <a:bodyPr tIns="0" rIns="0" bIns="0"/>
          <a:lstStyle>
            <a:lvl1pPr>
              <a:defRPr sz="1200">
                <a:solidFill>
                  <a:schemeClr val="accent1"/>
                </a:solidFill>
              </a:defRPr>
            </a:lvl1pPr>
          </a:lstStyle>
          <a:p>
            <a:pPr lvl="0"/>
            <a:r>
              <a:rPr lang="en-GB" dirty="0"/>
              <a:t>Job Title</a:t>
            </a:r>
          </a:p>
        </p:txBody>
      </p:sp>
      <p:sp>
        <p:nvSpPr>
          <p:cNvPr id="35" name="Picture Placeholder 14">
            <a:extLst>
              <a:ext uri="{FF2B5EF4-FFF2-40B4-BE49-F238E27FC236}">
                <a16:creationId xmlns:a16="http://schemas.microsoft.com/office/drawing/2014/main" id="{D36A4D8D-C11A-44F9-7686-5EE8B941B4B0}"/>
              </a:ext>
            </a:extLst>
          </p:cNvPr>
          <p:cNvSpPr>
            <a:spLocks noGrp="1" noChangeAspect="1"/>
          </p:cNvSpPr>
          <p:nvPr>
            <p:ph type="pic" sz="quarter" idx="30"/>
          </p:nvPr>
        </p:nvSpPr>
        <p:spPr>
          <a:xfrm>
            <a:off x="742471" y="4141266"/>
            <a:ext cx="942504" cy="942504"/>
          </a:xfrm>
          <a:prstGeom prst="roundRect">
            <a:avLst>
              <a:gd name="adj" fmla="val 10242"/>
            </a:avLst>
          </a:prstGeom>
          <a:solidFill>
            <a:schemeClr val="accent1">
              <a:lumMod val="20000"/>
              <a:lumOff val="80000"/>
            </a:schemeClr>
          </a:solidFill>
        </p:spPr>
        <p:txBody>
          <a:bodyPr/>
          <a:lstStyle>
            <a:lvl1pPr algn="ctr">
              <a:defRPr sz="1200"/>
            </a:lvl1pPr>
          </a:lstStyle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36" name="Text Placeholder 16">
            <a:extLst>
              <a:ext uri="{FF2B5EF4-FFF2-40B4-BE49-F238E27FC236}">
                <a16:creationId xmlns:a16="http://schemas.microsoft.com/office/drawing/2014/main" id="{6331B233-C777-FB20-51B8-1EAAD409957A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1888069" y="4419995"/>
            <a:ext cx="2100262" cy="301625"/>
          </a:xfrm>
        </p:spPr>
        <p:txBody>
          <a:bodyPr tIns="0" rIns="0" bIns="0" anchor="b"/>
          <a:lstStyle>
            <a:lvl1pPr>
              <a:defRPr sz="1600">
                <a:solidFill>
                  <a:schemeClr val="tx2"/>
                </a:solidFill>
              </a:defRPr>
            </a:lvl1pPr>
          </a:lstStyle>
          <a:p>
            <a:pPr lvl="0"/>
            <a:r>
              <a:rPr lang="en-GB" dirty="0"/>
              <a:t>Name</a:t>
            </a:r>
          </a:p>
        </p:txBody>
      </p:sp>
      <p:sp>
        <p:nvSpPr>
          <p:cNvPr id="37" name="Text Placeholder 18">
            <a:extLst>
              <a:ext uri="{FF2B5EF4-FFF2-40B4-BE49-F238E27FC236}">
                <a16:creationId xmlns:a16="http://schemas.microsoft.com/office/drawing/2014/main" id="{2459953A-3616-95A5-9D6A-1ECB7DE18A47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1887328" y="4754274"/>
            <a:ext cx="2100262" cy="234950"/>
          </a:xfrm>
        </p:spPr>
        <p:txBody>
          <a:bodyPr tIns="0" rIns="0" bIns="0"/>
          <a:lstStyle>
            <a:lvl1pPr>
              <a:defRPr sz="1200">
                <a:solidFill>
                  <a:schemeClr val="accent1"/>
                </a:solidFill>
              </a:defRPr>
            </a:lvl1pPr>
          </a:lstStyle>
          <a:p>
            <a:pPr lvl="0"/>
            <a:r>
              <a:rPr lang="en-GB" dirty="0"/>
              <a:t>Job Title</a:t>
            </a:r>
          </a:p>
        </p:txBody>
      </p:sp>
      <p:sp>
        <p:nvSpPr>
          <p:cNvPr id="38" name="Picture Placeholder 14">
            <a:extLst>
              <a:ext uri="{FF2B5EF4-FFF2-40B4-BE49-F238E27FC236}">
                <a16:creationId xmlns:a16="http://schemas.microsoft.com/office/drawing/2014/main" id="{6A62A9FC-376D-6C20-3B7A-790ED7D6C24C}"/>
              </a:ext>
            </a:extLst>
          </p:cNvPr>
          <p:cNvSpPr>
            <a:spLocks noGrp="1" noChangeAspect="1"/>
          </p:cNvSpPr>
          <p:nvPr>
            <p:ph type="pic" sz="quarter" idx="33"/>
          </p:nvPr>
        </p:nvSpPr>
        <p:spPr>
          <a:xfrm>
            <a:off x="4484463" y="4141266"/>
            <a:ext cx="942504" cy="942504"/>
          </a:xfrm>
          <a:prstGeom prst="roundRect">
            <a:avLst>
              <a:gd name="adj" fmla="val 10242"/>
            </a:avLst>
          </a:prstGeom>
          <a:solidFill>
            <a:schemeClr val="accent1">
              <a:lumMod val="20000"/>
              <a:lumOff val="80000"/>
            </a:schemeClr>
          </a:solidFill>
        </p:spPr>
        <p:txBody>
          <a:bodyPr/>
          <a:lstStyle>
            <a:lvl1pPr algn="ctr">
              <a:defRPr sz="1200"/>
            </a:lvl1pPr>
          </a:lstStyle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39" name="Text Placeholder 16">
            <a:extLst>
              <a:ext uri="{FF2B5EF4-FFF2-40B4-BE49-F238E27FC236}">
                <a16:creationId xmlns:a16="http://schemas.microsoft.com/office/drawing/2014/main" id="{DE9B84A1-CC40-969C-5316-4799527DB73F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5630061" y="4419995"/>
            <a:ext cx="2100262" cy="301625"/>
          </a:xfrm>
        </p:spPr>
        <p:txBody>
          <a:bodyPr tIns="0" rIns="0" bIns="0" anchor="b"/>
          <a:lstStyle>
            <a:lvl1pPr>
              <a:defRPr sz="1600">
                <a:solidFill>
                  <a:schemeClr val="tx2"/>
                </a:solidFill>
              </a:defRPr>
            </a:lvl1pPr>
          </a:lstStyle>
          <a:p>
            <a:pPr lvl="0"/>
            <a:r>
              <a:rPr lang="en-GB" dirty="0"/>
              <a:t>Name</a:t>
            </a:r>
          </a:p>
        </p:txBody>
      </p:sp>
      <p:sp>
        <p:nvSpPr>
          <p:cNvPr id="40" name="Text Placeholder 18">
            <a:extLst>
              <a:ext uri="{FF2B5EF4-FFF2-40B4-BE49-F238E27FC236}">
                <a16:creationId xmlns:a16="http://schemas.microsoft.com/office/drawing/2014/main" id="{1FF8FF58-1AE4-601F-5319-5D63CB1C029E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5629320" y="4754274"/>
            <a:ext cx="2100262" cy="234950"/>
          </a:xfrm>
        </p:spPr>
        <p:txBody>
          <a:bodyPr tIns="0" rIns="0" bIns="0"/>
          <a:lstStyle>
            <a:lvl1pPr>
              <a:defRPr sz="1200">
                <a:solidFill>
                  <a:schemeClr val="accent1"/>
                </a:solidFill>
              </a:defRPr>
            </a:lvl1pPr>
          </a:lstStyle>
          <a:p>
            <a:pPr lvl="0"/>
            <a:r>
              <a:rPr lang="en-GB" dirty="0"/>
              <a:t>Job Title</a:t>
            </a:r>
          </a:p>
        </p:txBody>
      </p:sp>
      <p:sp>
        <p:nvSpPr>
          <p:cNvPr id="41" name="Picture Placeholder 14">
            <a:extLst>
              <a:ext uri="{FF2B5EF4-FFF2-40B4-BE49-F238E27FC236}">
                <a16:creationId xmlns:a16="http://schemas.microsoft.com/office/drawing/2014/main" id="{7F5B60DB-754F-625C-4F2C-6B9E561E8D79}"/>
              </a:ext>
            </a:extLst>
          </p:cNvPr>
          <p:cNvSpPr>
            <a:spLocks noGrp="1" noChangeAspect="1"/>
          </p:cNvSpPr>
          <p:nvPr>
            <p:ph type="pic" sz="quarter" idx="36"/>
          </p:nvPr>
        </p:nvSpPr>
        <p:spPr>
          <a:xfrm>
            <a:off x="8227938" y="4141266"/>
            <a:ext cx="942504" cy="942504"/>
          </a:xfrm>
          <a:prstGeom prst="roundRect">
            <a:avLst>
              <a:gd name="adj" fmla="val 10242"/>
            </a:avLst>
          </a:prstGeom>
          <a:solidFill>
            <a:schemeClr val="accent1">
              <a:lumMod val="20000"/>
              <a:lumOff val="80000"/>
            </a:schemeClr>
          </a:solidFill>
        </p:spPr>
        <p:txBody>
          <a:bodyPr/>
          <a:lstStyle>
            <a:lvl1pPr algn="ctr">
              <a:defRPr sz="1200"/>
            </a:lvl1pPr>
          </a:lstStyle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42" name="Text Placeholder 16">
            <a:extLst>
              <a:ext uri="{FF2B5EF4-FFF2-40B4-BE49-F238E27FC236}">
                <a16:creationId xmlns:a16="http://schemas.microsoft.com/office/drawing/2014/main" id="{D71DA26E-2E9A-0BBE-361D-F402677F5AF0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9373536" y="4419995"/>
            <a:ext cx="2100262" cy="301625"/>
          </a:xfrm>
        </p:spPr>
        <p:txBody>
          <a:bodyPr tIns="0" rIns="0" bIns="0" anchor="b"/>
          <a:lstStyle>
            <a:lvl1pPr>
              <a:defRPr sz="1600">
                <a:solidFill>
                  <a:schemeClr val="tx2"/>
                </a:solidFill>
              </a:defRPr>
            </a:lvl1pPr>
          </a:lstStyle>
          <a:p>
            <a:pPr lvl="0"/>
            <a:r>
              <a:rPr lang="en-GB" dirty="0"/>
              <a:t>Name</a:t>
            </a:r>
          </a:p>
        </p:txBody>
      </p:sp>
      <p:sp>
        <p:nvSpPr>
          <p:cNvPr id="43" name="Text Placeholder 18">
            <a:extLst>
              <a:ext uri="{FF2B5EF4-FFF2-40B4-BE49-F238E27FC236}">
                <a16:creationId xmlns:a16="http://schemas.microsoft.com/office/drawing/2014/main" id="{EEED764E-4397-D733-5385-F386E5D2263C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9372795" y="4754274"/>
            <a:ext cx="2100262" cy="234950"/>
          </a:xfrm>
        </p:spPr>
        <p:txBody>
          <a:bodyPr tIns="0" rIns="0" bIns="0"/>
          <a:lstStyle>
            <a:lvl1pPr>
              <a:defRPr sz="1200">
                <a:solidFill>
                  <a:schemeClr val="accent1"/>
                </a:solidFill>
              </a:defRPr>
            </a:lvl1pPr>
          </a:lstStyle>
          <a:p>
            <a:pPr lvl="0"/>
            <a:r>
              <a:rPr lang="en-GB" dirty="0"/>
              <a:t>Job Title</a:t>
            </a:r>
          </a:p>
        </p:txBody>
      </p:sp>
      <p:sp>
        <p:nvSpPr>
          <p:cNvPr id="53" name="Picture Placeholder 14">
            <a:extLst>
              <a:ext uri="{FF2B5EF4-FFF2-40B4-BE49-F238E27FC236}">
                <a16:creationId xmlns:a16="http://schemas.microsoft.com/office/drawing/2014/main" id="{E1A5D3A5-2F1B-7FB4-D15B-5784827AAB88}"/>
              </a:ext>
            </a:extLst>
          </p:cNvPr>
          <p:cNvSpPr>
            <a:spLocks noGrp="1" noChangeAspect="1"/>
          </p:cNvSpPr>
          <p:nvPr>
            <p:ph type="pic" sz="quarter" idx="39"/>
          </p:nvPr>
        </p:nvSpPr>
        <p:spPr>
          <a:xfrm>
            <a:off x="742471" y="5368024"/>
            <a:ext cx="942504" cy="942504"/>
          </a:xfrm>
          <a:prstGeom prst="roundRect">
            <a:avLst>
              <a:gd name="adj" fmla="val 10242"/>
            </a:avLst>
          </a:prstGeom>
          <a:solidFill>
            <a:schemeClr val="accent1">
              <a:lumMod val="20000"/>
              <a:lumOff val="80000"/>
            </a:schemeClr>
          </a:solidFill>
        </p:spPr>
        <p:txBody>
          <a:bodyPr/>
          <a:lstStyle>
            <a:lvl1pPr algn="ctr">
              <a:defRPr sz="1200"/>
            </a:lvl1pPr>
          </a:lstStyle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54" name="Text Placeholder 16">
            <a:extLst>
              <a:ext uri="{FF2B5EF4-FFF2-40B4-BE49-F238E27FC236}">
                <a16:creationId xmlns:a16="http://schemas.microsoft.com/office/drawing/2014/main" id="{3A28B6C3-22C7-DAE6-6103-45557C8BD42F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1888069" y="5646753"/>
            <a:ext cx="2100262" cy="301625"/>
          </a:xfrm>
        </p:spPr>
        <p:txBody>
          <a:bodyPr tIns="0" rIns="0" bIns="0" anchor="b"/>
          <a:lstStyle>
            <a:lvl1pPr>
              <a:defRPr sz="1600">
                <a:solidFill>
                  <a:schemeClr val="tx2"/>
                </a:solidFill>
              </a:defRPr>
            </a:lvl1pPr>
          </a:lstStyle>
          <a:p>
            <a:pPr lvl="0"/>
            <a:r>
              <a:rPr lang="en-GB" dirty="0"/>
              <a:t>Name</a:t>
            </a:r>
          </a:p>
        </p:txBody>
      </p:sp>
      <p:sp>
        <p:nvSpPr>
          <p:cNvPr id="55" name="Text Placeholder 18">
            <a:extLst>
              <a:ext uri="{FF2B5EF4-FFF2-40B4-BE49-F238E27FC236}">
                <a16:creationId xmlns:a16="http://schemas.microsoft.com/office/drawing/2014/main" id="{E73D6A83-441A-EAD4-2820-855AA65D3FA7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1887328" y="5981032"/>
            <a:ext cx="2100262" cy="234950"/>
          </a:xfrm>
        </p:spPr>
        <p:txBody>
          <a:bodyPr tIns="0" rIns="0" bIns="0"/>
          <a:lstStyle>
            <a:lvl1pPr>
              <a:defRPr sz="1200">
                <a:solidFill>
                  <a:schemeClr val="accent1"/>
                </a:solidFill>
              </a:defRPr>
            </a:lvl1pPr>
          </a:lstStyle>
          <a:p>
            <a:pPr lvl="0"/>
            <a:r>
              <a:rPr lang="en-GB" dirty="0"/>
              <a:t>Job Title</a:t>
            </a:r>
          </a:p>
        </p:txBody>
      </p:sp>
      <p:sp>
        <p:nvSpPr>
          <p:cNvPr id="56" name="Picture Placeholder 14">
            <a:extLst>
              <a:ext uri="{FF2B5EF4-FFF2-40B4-BE49-F238E27FC236}">
                <a16:creationId xmlns:a16="http://schemas.microsoft.com/office/drawing/2014/main" id="{B105DE08-1546-4730-DF9C-DD7FBE7B4DEA}"/>
              </a:ext>
            </a:extLst>
          </p:cNvPr>
          <p:cNvSpPr>
            <a:spLocks noGrp="1" noChangeAspect="1"/>
          </p:cNvSpPr>
          <p:nvPr>
            <p:ph type="pic" sz="quarter" idx="42"/>
          </p:nvPr>
        </p:nvSpPr>
        <p:spPr>
          <a:xfrm>
            <a:off x="4484463" y="5368024"/>
            <a:ext cx="942504" cy="942504"/>
          </a:xfrm>
          <a:prstGeom prst="roundRect">
            <a:avLst>
              <a:gd name="adj" fmla="val 10242"/>
            </a:avLst>
          </a:prstGeom>
          <a:solidFill>
            <a:schemeClr val="accent1">
              <a:lumMod val="20000"/>
              <a:lumOff val="80000"/>
            </a:schemeClr>
          </a:solidFill>
        </p:spPr>
        <p:txBody>
          <a:bodyPr/>
          <a:lstStyle>
            <a:lvl1pPr algn="ctr">
              <a:defRPr sz="1200"/>
            </a:lvl1pPr>
          </a:lstStyle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57" name="Text Placeholder 16">
            <a:extLst>
              <a:ext uri="{FF2B5EF4-FFF2-40B4-BE49-F238E27FC236}">
                <a16:creationId xmlns:a16="http://schemas.microsoft.com/office/drawing/2014/main" id="{51779F1C-74DC-95B1-A068-00879C783CC0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5630061" y="5646753"/>
            <a:ext cx="2100262" cy="301625"/>
          </a:xfrm>
        </p:spPr>
        <p:txBody>
          <a:bodyPr tIns="0" rIns="0" bIns="0" anchor="b"/>
          <a:lstStyle>
            <a:lvl1pPr>
              <a:defRPr sz="1600">
                <a:solidFill>
                  <a:schemeClr val="tx2"/>
                </a:solidFill>
              </a:defRPr>
            </a:lvl1pPr>
          </a:lstStyle>
          <a:p>
            <a:pPr lvl="0"/>
            <a:r>
              <a:rPr lang="en-GB" dirty="0"/>
              <a:t>Name</a:t>
            </a:r>
          </a:p>
        </p:txBody>
      </p:sp>
      <p:sp>
        <p:nvSpPr>
          <p:cNvPr id="58" name="Text Placeholder 18">
            <a:extLst>
              <a:ext uri="{FF2B5EF4-FFF2-40B4-BE49-F238E27FC236}">
                <a16:creationId xmlns:a16="http://schemas.microsoft.com/office/drawing/2014/main" id="{D3957845-736A-B561-E38A-8D8B77366099}"/>
              </a:ext>
            </a:extLst>
          </p:cNvPr>
          <p:cNvSpPr>
            <a:spLocks noGrp="1"/>
          </p:cNvSpPr>
          <p:nvPr>
            <p:ph type="body" sz="quarter" idx="44" hasCustomPrompt="1"/>
          </p:nvPr>
        </p:nvSpPr>
        <p:spPr>
          <a:xfrm>
            <a:off x="5629320" y="5981032"/>
            <a:ext cx="2100262" cy="234950"/>
          </a:xfrm>
        </p:spPr>
        <p:txBody>
          <a:bodyPr tIns="0" rIns="0" bIns="0"/>
          <a:lstStyle>
            <a:lvl1pPr>
              <a:defRPr sz="1200">
                <a:solidFill>
                  <a:schemeClr val="accent1"/>
                </a:solidFill>
              </a:defRPr>
            </a:lvl1pPr>
          </a:lstStyle>
          <a:p>
            <a:pPr lvl="0"/>
            <a:r>
              <a:rPr lang="en-GB" dirty="0"/>
              <a:t>Job Title</a:t>
            </a:r>
          </a:p>
        </p:txBody>
      </p:sp>
      <p:sp>
        <p:nvSpPr>
          <p:cNvPr id="59" name="Picture Placeholder 14">
            <a:extLst>
              <a:ext uri="{FF2B5EF4-FFF2-40B4-BE49-F238E27FC236}">
                <a16:creationId xmlns:a16="http://schemas.microsoft.com/office/drawing/2014/main" id="{58EF7D6A-EFBB-AD76-E880-DBDB3F924DEA}"/>
              </a:ext>
            </a:extLst>
          </p:cNvPr>
          <p:cNvSpPr>
            <a:spLocks noGrp="1" noChangeAspect="1"/>
          </p:cNvSpPr>
          <p:nvPr>
            <p:ph type="pic" sz="quarter" idx="45"/>
          </p:nvPr>
        </p:nvSpPr>
        <p:spPr>
          <a:xfrm>
            <a:off x="8227938" y="5368024"/>
            <a:ext cx="942504" cy="942504"/>
          </a:xfrm>
          <a:prstGeom prst="roundRect">
            <a:avLst>
              <a:gd name="adj" fmla="val 10242"/>
            </a:avLst>
          </a:prstGeom>
          <a:solidFill>
            <a:schemeClr val="accent1">
              <a:lumMod val="20000"/>
              <a:lumOff val="80000"/>
            </a:schemeClr>
          </a:solidFill>
        </p:spPr>
        <p:txBody>
          <a:bodyPr/>
          <a:lstStyle>
            <a:lvl1pPr algn="ctr">
              <a:defRPr sz="1200"/>
            </a:lvl1pPr>
          </a:lstStyle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60" name="Text Placeholder 16">
            <a:extLst>
              <a:ext uri="{FF2B5EF4-FFF2-40B4-BE49-F238E27FC236}">
                <a16:creationId xmlns:a16="http://schemas.microsoft.com/office/drawing/2014/main" id="{F34EAC03-8072-1F29-28E8-D8ED64D72BE4}"/>
              </a:ext>
            </a:extLst>
          </p:cNvPr>
          <p:cNvSpPr>
            <a:spLocks noGrp="1"/>
          </p:cNvSpPr>
          <p:nvPr>
            <p:ph type="body" sz="quarter" idx="46" hasCustomPrompt="1"/>
          </p:nvPr>
        </p:nvSpPr>
        <p:spPr>
          <a:xfrm>
            <a:off x="9373536" y="5646753"/>
            <a:ext cx="2100262" cy="301625"/>
          </a:xfrm>
        </p:spPr>
        <p:txBody>
          <a:bodyPr tIns="0" rIns="0" bIns="0" anchor="b"/>
          <a:lstStyle>
            <a:lvl1pPr>
              <a:defRPr sz="1600">
                <a:solidFill>
                  <a:schemeClr val="tx2"/>
                </a:solidFill>
              </a:defRPr>
            </a:lvl1pPr>
          </a:lstStyle>
          <a:p>
            <a:pPr lvl="0"/>
            <a:r>
              <a:rPr lang="en-GB" dirty="0"/>
              <a:t>Name</a:t>
            </a:r>
          </a:p>
        </p:txBody>
      </p:sp>
      <p:sp>
        <p:nvSpPr>
          <p:cNvPr id="61" name="Text Placeholder 18">
            <a:extLst>
              <a:ext uri="{FF2B5EF4-FFF2-40B4-BE49-F238E27FC236}">
                <a16:creationId xmlns:a16="http://schemas.microsoft.com/office/drawing/2014/main" id="{0A43BBE7-E79F-DAEC-5EDA-DA26DA4D7BDD}"/>
              </a:ext>
            </a:extLst>
          </p:cNvPr>
          <p:cNvSpPr>
            <a:spLocks noGrp="1"/>
          </p:cNvSpPr>
          <p:nvPr>
            <p:ph type="body" sz="quarter" idx="47" hasCustomPrompt="1"/>
          </p:nvPr>
        </p:nvSpPr>
        <p:spPr>
          <a:xfrm>
            <a:off x="9372795" y="5981032"/>
            <a:ext cx="2100262" cy="234950"/>
          </a:xfrm>
        </p:spPr>
        <p:txBody>
          <a:bodyPr tIns="0" rIns="0" bIns="0"/>
          <a:lstStyle>
            <a:lvl1pPr>
              <a:defRPr sz="1200">
                <a:solidFill>
                  <a:schemeClr val="accent1"/>
                </a:solidFill>
              </a:defRPr>
            </a:lvl1pPr>
          </a:lstStyle>
          <a:p>
            <a:pPr lvl="0"/>
            <a:r>
              <a:rPr lang="en-GB" dirty="0"/>
              <a:t>Job Title</a:t>
            </a:r>
          </a:p>
        </p:txBody>
      </p:sp>
    </p:spTree>
    <p:extLst>
      <p:ext uri="{BB962C8B-B14F-4D97-AF65-F5344CB8AC3E}">
        <p14:creationId xmlns:p14="http://schemas.microsoft.com/office/powerpoint/2010/main" val="2483899154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Key message 2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raphic 2">
            <a:extLst>
              <a:ext uri="{FF2B5EF4-FFF2-40B4-BE49-F238E27FC236}">
                <a16:creationId xmlns:a16="http://schemas.microsoft.com/office/drawing/2014/main" id="{563E4A44-1EFF-959B-C411-EDCD6892662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817913" y="726541"/>
            <a:ext cx="8556174" cy="5332106"/>
          </a:xfrm>
          <a:prstGeom prst="rect">
            <a:avLst/>
          </a:prstGeom>
        </p:spPr>
      </p:pic>
      <p:sp>
        <p:nvSpPr>
          <p:cNvPr id="6" name="Title 1">
            <a:extLst>
              <a:ext uri="{FF2B5EF4-FFF2-40B4-BE49-F238E27FC236}">
                <a16:creationId xmlns:a16="http://schemas.microsoft.com/office/drawing/2014/main" id="{C1AABB5F-9386-1249-D7FC-E49786CC5B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09777" y="495225"/>
            <a:ext cx="8172446" cy="5794739"/>
          </a:xfrm>
        </p:spPr>
        <p:txBody>
          <a:bodyPr anchor="ctr"/>
          <a:lstStyle>
            <a:lvl1pPr algn="ctr">
              <a:defRPr sz="34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4364347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Key message 2">
    <p:bg>
      <p:bgPr>
        <a:solidFill>
          <a:schemeClr val="tx2">
            <a:lumMod val="20000"/>
            <a:lumOff val="80000"/>
            <a:alpha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raphic 2">
            <a:extLst>
              <a:ext uri="{FF2B5EF4-FFF2-40B4-BE49-F238E27FC236}">
                <a16:creationId xmlns:a16="http://schemas.microsoft.com/office/drawing/2014/main" id="{563E4A44-1EFF-959B-C411-EDCD6892662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817913" y="726541"/>
            <a:ext cx="8556174" cy="5332106"/>
          </a:xfrm>
          <a:prstGeom prst="rect">
            <a:avLst/>
          </a:prstGeom>
        </p:spPr>
      </p:pic>
      <p:sp>
        <p:nvSpPr>
          <p:cNvPr id="6" name="Title 1">
            <a:extLst>
              <a:ext uri="{FF2B5EF4-FFF2-40B4-BE49-F238E27FC236}">
                <a16:creationId xmlns:a16="http://schemas.microsoft.com/office/drawing/2014/main" id="{C1AABB5F-9386-1249-D7FC-E49786CC5B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09777" y="495225"/>
            <a:ext cx="8172446" cy="5794739"/>
          </a:xfrm>
        </p:spPr>
        <p:txBody>
          <a:bodyPr anchor="ctr"/>
          <a:lstStyle>
            <a:lvl1pPr algn="ctr">
              <a:defRPr sz="340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9619059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ternal Closing Slid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raphic 2">
            <a:extLst>
              <a:ext uri="{FF2B5EF4-FFF2-40B4-BE49-F238E27FC236}">
                <a16:creationId xmlns:a16="http://schemas.microsoft.com/office/drawing/2014/main" id="{563E4A44-1EFF-959B-C411-EDCD6892662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817913" y="726541"/>
            <a:ext cx="8556174" cy="5332106"/>
          </a:xfrm>
          <a:prstGeom prst="rect">
            <a:avLst/>
          </a:prstGeom>
        </p:spPr>
      </p:pic>
      <p:sp>
        <p:nvSpPr>
          <p:cNvPr id="6" name="Title 1">
            <a:extLst>
              <a:ext uri="{FF2B5EF4-FFF2-40B4-BE49-F238E27FC236}">
                <a16:creationId xmlns:a16="http://schemas.microsoft.com/office/drawing/2014/main" id="{C1AABB5F-9386-1249-D7FC-E49786CC5B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09777" y="653730"/>
            <a:ext cx="8172446" cy="5477730"/>
          </a:xfrm>
        </p:spPr>
        <p:txBody>
          <a:bodyPr anchor="ctr"/>
          <a:lstStyle>
            <a:lvl1pPr algn="ctr">
              <a:defRPr sz="48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pic>
        <p:nvPicPr>
          <p:cNvPr id="2" name="Graphic 1">
            <a:extLst>
              <a:ext uri="{FF2B5EF4-FFF2-40B4-BE49-F238E27FC236}">
                <a16:creationId xmlns:a16="http://schemas.microsoft.com/office/drawing/2014/main" id="{7E99997E-D64E-8488-417F-C48954ED8B09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9772681" y="5696396"/>
            <a:ext cx="1830338" cy="485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2176243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External Closing Slid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Rounded Rectangle 32">
            <a:extLst>
              <a:ext uri="{FF2B5EF4-FFF2-40B4-BE49-F238E27FC236}">
                <a16:creationId xmlns:a16="http://schemas.microsoft.com/office/drawing/2014/main" id="{AC704CA0-BE94-45D0-4D53-D1CABB70875D}"/>
              </a:ext>
            </a:extLst>
          </p:cNvPr>
          <p:cNvSpPr/>
          <p:nvPr userDrawn="1"/>
        </p:nvSpPr>
        <p:spPr>
          <a:xfrm>
            <a:off x="9856119" y="5723235"/>
            <a:ext cx="327925" cy="327925"/>
          </a:xfrm>
          <a:prstGeom prst="roundRect">
            <a:avLst>
              <a:gd name="adj" fmla="val 10858"/>
            </a:avLst>
          </a:prstGeom>
          <a:solidFill>
            <a:schemeClr val="bg1"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8" name="Rounded Rectangle 37">
            <a:extLst>
              <a:ext uri="{FF2B5EF4-FFF2-40B4-BE49-F238E27FC236}">
                <a16:creationId xmlns:a16="http://schemas.microsoft.com/office/drawing/2014/main" id="{BE485E69-E517-D8C0-2CB1-B0A04C0390CA}"/>
              </a:ext>
            </a:extLst>
          </p:cNvPr>
          <p:cNvSpPr/>
          <p:nvPr userDrawn="1"/>
        </p:nvSpPr>
        <p:spPr>
          <a:xfrm>
            <a:off x="10226800" y="5723235"/>
            <a:ext cx="327925" cy="327925"/>
          </a:xfrm>
          <a:prstGeom prst="roundRect">
            <a:avLst>
              <a:gd name="adj" fmla="val 10858"/>
            </a:avLst>
          </a:prstGeom>
          <a:solidFill>
            <a:schemeClr val="bg1"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9" name="Rounded Rectangle 38">
            <a:extLst>
              <a:ext uri="{FF2B5EF4-FFF2-40B4-BE49-F238E27FC236}">
                <a16:creationId xmlns:a16="http://schemas.microsoft.com/office/drawing/2014/main" id="{97ED5CED-A24C-BB48-5AA2-3D3B91C227F9}"/>
              </a:ext>
            </a:extLst>
          </p:cNvPr>
          <p:cNvSpPr/>
          <p:nvPr userDrawn="1"/>
        </p:nvSpPr>
        <p:spPr>
          <a:xfrm>
            <a:off x="10597481" y="5723235"/>
            <a:ext cx="327925" cy="327925"/>
          </a:xfrm>
          <a:prstGeom prst="roundRect">
            <a:avLst>
              <a:gd name="adj" fmla="val 10858"/>
            </a:avLst>
          </a:prstGeom>
          <a:solidFill>
            <a:schemeClr val="bg1"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0" name="Rounded Rectangle 39">
            <a:extLst>
              <a:ext uri="{FF2B5EF4-FFF2-40B4-BE49-F238E27FC236}">
                <a16:creationId xmlns:a16="http://schemas.microsoft.com/office/drawing/2014/main" id="{2E20A8A2-BA74-069C-480E-B9C2807BF59B}"/>
              </a:ext>
            </a:extLst>
          </p:cNvPr>
          <p:cNvSpPr/>
          <p:nvPr userDrawn="1"/>
        </p:nvSpPr>
        <p:spPr>
          <a:xfrm>
            <a:off x="10968162" y="5723235"/>
            <a:ext cx="327925" cy="327925"/>
          </a:xfrm>
          <a:prstGeom prst="roundRect">
            <a:avLst>
              <a:gd name="adj" fmla="val 10858"/>
            </a:avLst>
          </a:prstGeom>
          <a:solidFill>
            <a:schemeClr val="bg1"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1" name="Rounded Rectangle 40">
            <a:extLst>
              <a:ext uri="{FF2B5EF4-FFF2-40B4-BE49-F238E27FC236}">
                <a16:creationId xmlns:a16="http://schemas.microsoft.com/office/drawing/2014/main" id="{BC1468B4-171B-22DA-ADBE-99E52D920681}"/>
              </a:ext>
            </a:extLst>
          </p:cNvPr>
          <p:cNvSpPr/>
          <p:nvPr userDrawn="1"/>
        </p:nvSpPr>
        <p:spPr>
          <a:xfrm>
            <a:off x="11338844" y="5723235"/>
            <a:ext cx="327925" cy="327925"/>
          </a:xfrm>
          <a:prstGeom prst="roundRect">
            <a:avLst>
              <a:gd name="adj" fmla="val 10858"/>
            </a:avLst>
          </a:prstGeom>
          <a:solidFill>
            <a:schemeClr val="bg1"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3" name="Graphic 2">
            <a:extLst>
              <a:ext uri="{FF2B5EF4-FFF2-40B4-BE49-F238E27FC236}">
                <a16:creationId xmlns:a16="http://schemas.microsoft.com/office/drawing/2014/main" id="{563E4A44-1EFF-959B-C411-EDCD6892662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817913" y="726541"/>
            <a:ext cx="8556174" cy="5332106"/>
          </a:xfrm>
          <a:prstGeom prst="rect">
            <a:avLst/>
          </a:prstGeom>
        </p:spPr>
      </p:pic>
      <p:sp>
        <p:nvSpPr>
          <p:cNvPr id="6" name="Title 1">
            <a:extLst>
              <a:ext uri="{FF2B5EF4-FFF2-40B4-BE49-F238E27FC236}">
                <a16:creationId xmlns:a16="http://schemas.microsoft.com/office/drawing/2014/main" id="{C1AABB5F-9386-1249-D7FC-E49786CC5B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09777" y="653730"/>
            <a:ext cx="8172446" cy="5477730"/>
          </a:xfrm>
        </p:spPr>
        <p:txBody>
          <a:bodyPr anchor="ctr"/>
          <a:lstStyle>
            <a:lvl1pPr algn="ctr">
              <a:defRPr sz="48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pic>
        <p:nvPicPr>
          <p:cNvPr id="2" name="Graphic 1">
            <a:extLst>
              <a:ext uri="{FF2B5EF4-FFF2-40B4-BE49-F238E27FC236}">
                <a16:creationId xmlns:a16="http://schemas.microsoft.com/office/drawing/2014/main" id="{7E99997E-D64E-8488-417F-C48954ED8B09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9856119" y="4804102"/>
            <a:ext cx="1807724" cy="479600"/>
          </a:xfrm>
          <a:prstGeom prst="rect">
            <a:avLst/>
          </a:prstGeom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id="{0A319BFB-083F-3761-519D-427ED9266A97}"/>
              </a:ext>
            </a:extLst>
          </p:cNvPr>
          <p:cNvSpPr txBox="1"/>
          <p:nvPr userDrawn="1"/>
        </p:nvSpPr>
        <p:spPr>
          <a:xfrm>
            <a:off x="9769699" y="5440675"/>
            <a:ext cx="228545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>
                <a:solidFill>
                  <a:schemeClr val="bg1"/>
                </a:solidFill>
              </a:rPr>
              <a:t>Follow us: </a:t>
            </a:r>
            <a:r>
              <a:rPr lang="en-GB" sz="1200" b="1" dirty="0" err="1">
                <a:solidFill>
                  <a:schemeClr val="bg1"/>
                </a:solidFill>
              </a:rPr>
              <a:t>www.ipsen.com</a:t>
            </a:r>
            <a:endParaRPr lang="en-GB" sz="1200" b="1" dirty="0">
              <a:solidFill>
                <a:schemeClr val="bg1"/>
              </a:solidFill>
            </a:endParaRPr>
          </a:p>
        </p:txBody>
      </p:sp>
      <p:sp>
        <p:nvSpPr>
          <p:cNvPr id="23" name="Freeform 23">
            <a:extLst>
              <a:ext uri="{FF2B5EF4-FFF2-40B4-BE49-F238E27FC236}">
                <a16:creationId xmlns:a16="http://schemas.microsoft.com/office/drawing/2014/main" id="{B2950653-AB69-739C-8713-5BE64550F616}"/>
              </a:ext>
            </a:extLst>
          </p:cNvPr>
          <p:cNvSpPr>
            <a:spLocks noEditPoints="1"/>
          </p:cNvSpPr>
          <p:nvPr userDrawn="1"/>
        </p:nvSpPr>
        <p:spPr bwMode="auto">
          <a:xfrm>
            <a:off x="11041517" y="5792604"/>
            <a:ext cx="185074" cy="189187"/>
          </a:xfrm>
          <a:custGeom>
            <a:avLst/>
            <a:gdLst>
              <a:gd name="T0" fmla="*/ 38 w 45"/>
              <a:gd name="T1" fmla="*/ 0 h 46"/>
              <a:gd name="T2" fmla="*/ 7 w 45"/>
              <a:gd name="T3" fmla="*/ 0 h 46"/>
              <a:gd name="T4" fmla="*/ 0 w 45"/>
              <a:gd name="T5" fmla="*/ 7 h 46"/>
              <a:gd name="T6" fmla="*/ 0 w 45"/>
              <a:gd name="T7" fmla="*/ 15 h 46"/>
              <a:gd name="T8" fmla="*/ 11 w 45"/>
              <a:gd name="T9" fmla="*/ 15 h 46"/>
              <a:gd name="T10" fmla="*/ 22 w 45"/>
              <a:gd name="T11" fmla="*/ 9 h 46"/>
              <a:gd name="T12" fmla="*/ 33 w 45"/>
              <a:gd name="T13" fmla="*/ 15 h 46"/>
              <a:gd name="T14" fmla="*/ 45 w 45"/>
              <a:gd name="T15" fmla="*/ 15 h 46"/>
              <a:gd name="T16" fmla="*/ 45 w 45"/>
              <a:gd name="T17" fmla="*/ 7 h 46"/>
              <a:gd name="T18" fmla="*/ 38 w 45"/>
              <a:gd name="T19" fmla="*/ 0 h 46"/>
              <a:gd name="T20" fmla="*/ 41 w 45"/>
              <a:gd name="T21" fmla="*/ 9 h 46"/>
              <a:gd name="T22" fmla="*/ 40 w 45"/>
              <a:gd name="T23" fmla="*/ 10 h 46"/>
              <a:gd name="T24" fmla="*/ 36 w 45"/>
              <a:gd name="T25" fmla="*/ 10 h 46"/>
              <a:gd name="T26" fmla="*/ 34 w 45"/>
              <a:gd name="T27" fmla="*/ 9 h 46"/>
              <a:gd name="T28" fmla="*/ 34 w 45"/>
              <a:gd name="T29" fmla="*/ 6 h 46"/>
              <a:gd name="T30" fmla="*/ 36 w 45"/>
              <a:gd name="T31" fmla="*/ 4 h 46"/>
              <a:gd name="T32" fmla="*/ 40 w 45"/>
              <a:gd name="T33" fmla="*/ 4 h 46"/>
              <a:gd name="T34" fmla="*/ 41 w 45"/>
              <a:gd name="T35" fmla="*/ 6 h 46"/>
              <a:gd name="T36" fmla="*/ 41 w 45"/>
              <a:gd name="T37" fmla="*/ 9 h 46"/>
              <a:gd name="T38" fmla="*/ 31 w 45"/>
              <a:gd name="T39" fmla="*/ 23 h 46"/>
              <a:gd name="T40" fmla="*/ 22 w 45"/>
              <a:gd name="T41" fmla="*/ 14 h 46"/>
              <a:gd name="T42" fmla="*/ 14 w 45"/>
              <a:gd name="T43" fmla="*/ 23 h 46"/>
              <a:gd name="T44" fmla="*/ 22 w 45"/>
              <a:gd name="T45" fmla="*/ 31 h 46"/>
              <a:gd name="T46" fmla="*/ 31 w 45"/>
              <a:gd name="T47" fmla="*/ 23 h 46"/>
              <a:gd name="T48" fmla="*/ 36 w 45"/>
              <a:gd name="T49" fmla="*/ 23 h 46"/>
              <a:gd name="T50" fmla="*/ 22 w 45"/>
              <a:gd name="T51" fmla="*/ 37 h 46"/>
              <a:gd name="T52" fmla="*/ 8 w 45"/>
              <a:gd name="T53" fmla="*/ 23 h 46"/>
              <a:gd name="T54" fmla="*/ 9 w 45"/>
              <a:gd name="T55" fmla="*/ 21 h 46"/>
              <a:gd name="T56" fmla="*/ 0 w 45"/>
              <a:gd name="T57" fmla="*/ 21 h 46"/>
              <a:gd name="T58" fmla="*/ 0 w 45"/>
              <a:gd name="T59" fmla="*/ 38 h 46"/>
              <a:gd name="T60" fmla="*/ 7 w 45"/>
              <a:gd name="T61" fmla="*/ 46 h 46"/>
              <a:gd name="T62" fmla="*/ 38 w 45"/>
              <a:gd name="T63" fmla="*/ 46 h 46"/>
              <a:gd name="T64" fmla="*/ 45 w 45"/>
              <a:gd name="T65" fmla="*/ 38 h 46"/>
              <a:gd name="T66" fmla="*/ 45 w 45"/>
              <a:gd name="T67" fmla="*/ 21 h 46"/>
              <a:gd name="T68" fmla="*/ 35 w 45"/>
              <a:gd name="T69" fmla="*/ 21 h 46"/>
              <a:gd name="T70" fmla="*/ 36 w 45"/>
              <a:gd name="T71" fmla="*/ 23 h 4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</a:cxnLst>
            <a:rect l="0" t="0" r="r" b="b"/>
            <a:pathLst>
              <a:path w="45" h="46">
                <a:moveTo>
                  <a:pt x="38" y="0"/>
                </a:moveTo>
                <a:cubicBezTo>
                  <a:pt x="7" y="0"/>
                  <a:pt x="7" y="0"/>
                  <a:pt x="7" y="0"/>
                </a:cubicBezTo>
                <a:cubicBezTo>
                  <a:pt x="3" y="0"/>
                  <a:pt x="0" y="4"/>
                  <a:pt x="0" y="7"/>
                </a:cubicBezTo>
                <a:cubicBezTo>
                  <a:pt x="0" y="15"/>
                  <a:pt x="0" y="15"/>
                  <a:pt x="0" y="15"/>
                </a:cubicBezTo>
                <a:cubicBezTo>
                  <a:pt x="11" y="15"/>
                  <a:pt x="11" y="15"/>
                  <a:pt x="11" y="15"/>
                </a:cubicBezTo>
                <a:cubicBezTo>
                  <a:pt x="14" y="11"/>
                  <a:pt x="18" y="9"/>
                  <a:pt x="22" y="9"/>
                </a:cubicBezTo>
                <a:cubicBezTo>
                  <a:pt x="27" y="9"/>
                  <a:pt x="31" y="11"/>
                  <a:pt x="33" y="15"/>
                </a:cubicBezTo>
                <a:cubicBezTo>
                  <a:pt x="45" y="15"/>
                  <a:pt x="45" y="15"/>
                  <a:pt x="45" y="15"/>
                </a:cubicBezTo>
                <a:cubicBezTo>
                  <a:pt x="45" y="7"/>
                  <a:pt x="45" y="7"/>
                  <a:pt x="45" y="7"/>
                </a:cubicBezTo>
                <a:cubicBezTo>
                  <a:pt x="45" y="4"/>
                  <a:pt x="42" y="0"/>
                  <a:pt x="38" y="0"/>
                </a:cubicBezTo>
                <a:close/>
                <a:moveTo>
                  <a:pt x="41" y="9"/>
                </a:moveTo>
                <a:cubicBezTo>
                  <a:pt x="41" y="9"/>
                  <a:pt x="41" y="10"/>
                  <a:pt x="40" y="10"/>
                </a:cubicBezTo>
                <a:cubicBezTo>
                  <a:pt x="36" y="10"/>
                  <a:pt x="36" y="10"/>
                  <a:pt x="36" y="10"/>
                </a:cubicBezTo>
                <a:cubicBezTo>
                  <a:pt x="35" y="10"/>
                  <a:pt x="34" y="9"/>
                  <a:pt x="34" y="9"/>
                </a:cubicBezTo>
                <a:cubicBezTo>
                  <a:pt x="34" y="6"/>
                  <a:pt x="34" y="6"/>
                  <a:pt x="34" y="6"/>
                </a:cubicBezTo>
                <a:cubicBezTo>
                  <a:pt x="34" y="5"/>
                  <a:pt x="35" y="4"/>
                  <a:pt x="36" y="4"/>
                </a:cubicBezTo>
                <a:cubicBezTo>
                  <a:pt x="40" y="4"/>
                  <a:pt x="40" y="4"/>
                  <a:pt x="40" y="4"/>
                </a:cubicBezTo>
                <a:cubicBezTo>
                  <a:pt x="41" y="4"/>
                  <a:pt x="41" y="5"/>
                  <a:pt x="41" y="6"/>
                </a:cubicBezTo>
                <a:lnTo>
                  <a:pt x="41" y="9"/>
                </a:lnTo>
                <a:close/>
                <a:moveTo>
                  <a:pt x="31" y="23"/>
                </a:moveTo>
                <a:cubicBezTo>
                  <a:pt x="31" y="18"/>
                  <a:pt x="27" y="14"/>
                  <a:pt x="22" y="14"/>
                </a:cubicBezTo>
                <a:cubicBezTo>
                  <a:pt x="18" y="14"/>
                  <a:pt x="14" y="18"/>
                  <a:pt x="14" y="23"/>
                </a:cubicBezTo>
                <a:cubicBezTo>
                  <a:pt x="14" y="27"/>
                  <a:pt x="18" y="31"/>
                  <a:pt x="22" y="31"/>
                </a:cubicBezTo>
                <a:cubicBezTo>
                  <a:pt x="27" y="31"/>
                  <a:pt x="31" y="27"/>
                  <a:pt x="31" y="23"/>
                </a:cubicBezTo>
                <a:close/>
                <a:moveTo>
                  <a:pt x="36" y="23"/>
                </a:moveTo>
                <a:cubicBezTo>
                  <a:pt x="36" y="30"/>
                  <a:pt x="30" y="37"/>
                  <a:pt x="22" y="37"/>
                </a:cubicBezTo>
                <a:cubicBezTo>
                  <a:pt x="15" y="37"/>
                  <a:pt x="8" y="30"/>
                  <a:pt x="8" y="23"/>
                </a:cubicBezTo>
                <a:cubicBezTo>
                  <a:pt x="8" y="21"/>
                  <a:pt x="9" y="21"/>
                  <a:pt x="9" y="21"/>
                </a:cubicBezTo>
                <a:cubicBezTo>
                  <a:pt x="0" y="21"/>
                  <a:pt x="0" y="21"/>
                  <a:pt x="0" y="21"/>
                </a:cubicBezTo>
                <a:cubicBezTo>
                  <a:pt x="0" y="38"/>
                  <a:pt x="0" y="38"/>
                  <a:pt x="0" y="38"/>
                </a:cubicBezTo>
                <a:cubicBezTo>
                  <a:pt x="0" y="42"/>
                  <a:pt x="3" y="46"/>
                  <a:pt x="7" y="46"/>
                </a:cubicBezTo>
                <a:cubicBezTo>
                  <a:pt x="38" y="46"/>
                  <a:pt x="38" y="46"/>
                  <a:pt x="38" y="46"/>
                </a:cubicBezTo>
                <a:cubicBezTo>
                  <a:pt x="42" y="46"/>
                  <a:pt x="45" y="42"/>
                  <a:pt x="45" y="38"/>
                </a:cubicBezTo>
                <a:cubicBezTo>
                  <a:pt x="45" y="21"/>
                  <a:pt x="45" y="21"/>
                  <a:pt x="45" y="21"/>
                </a:cubicBezTo>
                <a:cubicBezTo>
                  <a:pt x="35" y="21"/>
                  <a:pt x="35" y="21"/>
                  <a:pt x="35" y="21"/>
                </a:cubicBezTo>
                <a:cubicBezTo>
                  <a:pt x="35" y="21"/>
                  <a:pt x="36" y="21"/>
                  <a:pt x="36" y="23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schemeClr val="bg1"/>
              </a:solidFill>
              <a:latin typeface="Lato" panose="020F0502020204030203" pitchFamily="34" charset="77"/>
            </a:endParaRPr>
          </a:p>
        </p:txBody>
      </p:sp>
      <p:sp>
        <p:nvSpPr>
          <p:cNvPr id="24" name="Freeform 30">
            <a:extLst>
              <a:ext uri="{FF2B5EF4-FFF2-40B4-BE49-F238E27FC236}">
                <a16:creationId xmlns:a16="http://schemas.microsoft.com/office/drawing/2014/main" id="{BA30B0B6-DA04-28DC-4AC2-29BC0EEA05A6}"/>
              </a:ext>
            </a:extLst>
          </p:cNvPr>
          <p:cNvSpPr>
            <a:spLocks/>
          </p:cNvSpPr>
          <p:nvPr userDrawn="1"/>
        </p:nvSpPr>
        <p:spPr bwMode="auto">
          <a:xfrm>
            <a:off x="10704733" y="5792604"/>
            <a:ext cx="102819" cy="193300"/>
          </a:xfrm>
          <a:custGeom>
            <a:avLst/>
            <a:gdLst>
              <a:gd name="T0" fmla="*/ 18 w 25"/>
              <a:gd name="T1" fmla="*/ 8 h 47"/>
              <a:gd name="T2" fmla="*/ 25 w 25"/>
              <a:gd name="T3" fmla="*/ 8 h 47"/>
              <a:gd name="T4" fmla="*/ 25 w 25"/>
              <a:gd name="T5" fmla="*/ 0 h 47"/>
              <a:gd name="T6" fmla="*/ 18 w 25"/>
              <a:gd name="T7" fmla="*/ 0 h 47"/>
              <a:gd name="T8" fmla="*/ 8 w 25"/>
              <a:gd name="T9" fmla="*/ 12 h 47"/>
              <a:gd name="T10" fmla="*/ 8 w 25"/>
              <a:gd name="T11" fmla="*/ 16 h 47"/>
              <a:gd name="T12" fmla="*/ 0 w 25"/>
              <a:gd name="T13" fmla="*/ 16 h 47"/>
              <a:gd name="T14" fmla="*/ 0 w 25"/>
              <a:gd name="T15" fmla="*/ 24 h 47"/>
              <a:gd name="T16" fmla="*/ 8 w 25"/>
              <a:gd name="T17" fmla="*/ 24 h 47"/>
              <a:gd name="T18" fmla="*/ 8 w 25"/>
              <a:gd name="T19" fmla="*/ 47 h 47"/>
              <a:gd name="T20" fmla="*/ 16 w 25"/>
              <a:gd name="T21" fmla="*/ 47 h 47"/>
              <a:gd name="T22" fmla="*/ 16 w 25"/>
              <a:gd name="T23" fmla="*/ 24 h 47"/>
              <a:gd name="T24" fmla="*/ 25 w 25"/>
              <a:gd name="T25" fmla="*/ 24 h 47"/>
              <a:gd name="T26" fmla="*/ 25 w 25"/>
              <a:gd name="T27" fmla="*/ 16 h 47"/>
              <a:gd name="T28" fmla="*/ 16 w 25"/>
              <a:gd name="T29" fmla="*/ 16 h 47"/>
              <a:gd name="T30" fmla="*/ 16 w 25"/>
              <a:gd name="T31" fmla="*/ 11 h 47"/>
              <a:gd name="T32" fmla="*/ 18 w 25"/>
              <a:gd name="T33" fmla="*/ 8 h 4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</a:cxnLst>
            <a:rect l="0" t="0" r="r" b="b"/>
            <a:pathLst>
              <a:path w="25" h="47">
                <a:moveTo>
                  <a:pt x="18" y="8"/>
                </a:moveTo>
                <a:cubicBezTo>
                  <a:pt x="18" y="8"/>
                  <a:pt x="18" y="8"/>
                  <a:pt x="25" y="8"/>
                </a:cubicBezTo>
                <a:cubicBezTo>
                  <a:pt x="25" y="0"/>
                  <a:pt x="25" y="0"/>
                  <a:pt x="25" y="0"/>
                </a:cubicBezTo>
                <a:cubicBezTo>
                  <a:pt x="25" y="0"/>
                  <a:pt x="25" y="0"/>
                  <a:pt x="18" y="0"/>
                </a:cubicBezTo>
                <a:cubicBezTo>
                  <a:pt x="12" y="0"/>
                  <a:pt x="8" y="5"/>
                  <a:pt x="8" y="12"/>
                </a:cubicBezTo>
                <a:cubicBezTo>
                  <a:pt x="8" y="12"/>
                  <a:pt x="8" y="12"/>
                  <a:pt x="8" y="16"/>
                </a:cubicBezTo>
                <a:cubicBezTo>
                  <a:pt x="8" y="16"/>
                  <a:pt x="8" y="16"/>
                  <a:pt x="0" y="16"/>
                </a:cubicBezTo>
                <a:cubicBezTo>
                  <a:pt x="0" y="16"/>
                  <a:pt x="0" y="16"/>
                  <a:pt x="0" y="24"/>
                </a:cubicBezTo>
                <a:cubicBezTo>
                  <a:pt x="0" y="24"/>
                  <a:pt x="0" y="24"/>
                  <a:pt x="8" y="24"/>
                </a:cubicBezTo>
                <a:cubicBezTo>
                  <a:pt x="8" y="24"/>
                  <a:pt x="8" y="24"/>
                  <a:pt x="8" y="47"/>
                </a:cubicBezTo>
                <a:cubicBezTo>
                  <a:pt x="8" y="47"/>
                  <a:pt x="8" y="47"/>
                  <a:pt x="16" y="47"/>
                </a:cubicBezTo>
                <a:cubicBezTo>
                  <a:pt x="16" y="47"/>
                  <a:pt x="16" y="47"/>
                  <a:pt x="16" y="24"/>
                </a:cubicBezTo>
                <a:cubicBezTo>
                  <a:pt x="16" y="24"/>
                  <a:pt x="16" y="24"/>
                  <a:pt x="25" y="24"/>
                </a:cubicBezTo>
                <a:cubicBezTo>
                  <a:pt x="25" y="24"/>
                  <a:pt x="25" y="24"/>
                  <a:pt x="25" y="16"/>
                </a:cubicBezTo>
                <a:cubicBezTo>
                  <a:pt x="25" y="16"/>
                  <a:pt x="25" y="16"/>
                  <a:pt x="16" y="16"/>
                </a:cubicBezTo>
                <a:cubicBezTo>
                  <a:pt x="16" y="16"/>
                  <a:pt x="16" y="16"/>
                  <a:pt x="16" y="11"/>
                </a:cubicBezTo>
                <a:cubicBezTo>
                  <a:pt x="16" y="9"/>
                  <a:pt x="17" y="8"/>
                  <a:pt x="18" y="8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schemeClr val="bg1"/>
              </a:solidFill>
              <a:latin typeface="Lato" panose="020F0502020204030203" pitchFamily="34" charset="77"/>
            </a:endParaRPr>
          </a:p>
        </p:txBody>
      </p:sp>
      <p:pic>
        <p:nvPicPr>
          <p:cNvPr id="25" name="Graphic 24">
            <a:extLst>
              <a:ext uri="{FF2B5EF4-FFF2-40B4-BE49-F238E27FC236}">
                <a16:creationId xmlns:a16="http://schemas.microsoft.com/office/drawing/2014/main" id="{EE6A1A4A-6718-BBB9-8692-D598E7251DF1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10275978" y="5783803"/>
            <a:ext cx="228600" cy="228600"/>
          </a:xfrm>
          <a:prstGeom prst="rect">
            <a:avLst/>
          </a:prstGeom>
        </p:spPr>
      </p:pic>
      <p:sp>
        <p:nvSpPr>
          <p:cNvPr id="26" name="Freeform 33">
            <a:extLst>
              <a:ext uri="{FF2B5EF4-FFF2-40B4-BE49-F238E27FC236}">
                <a16:creationId xmlns:a16="http://schemas.microsoft.com/office/drawing/2014/main" id="{77B9B406-681A-4935-6E90-268A997B426F}"/>
              </a:ext>
            </a:extLst>
          </p:cNvPr>
          <p:cNvSpPr>
            <a:spLocks noEditPoints="1"/>
          </p:cNvSpPr>
          <p:nvPr userDrawn="1"/>
        </p:nvSpPr>
        <p:spPr bwMode="auto">
          <a:xfrm>
            <a:off x="9937751" y="5801811"/>
            <a:ext cx="167024" cy="170822"/>
          </a:xfrm>
          <a:custGeom>
            <a:avLst/>
            <a:gdLst>
              <a:gd name="T0" fmla="*/ 4 w 44"/>
              <a:gd name="T1" fmla="*/ 0 h 45"/>
              <a:gd name="T2" fmla="*/ 0 w 44"/>
              <a:gd name="T3" fmla="*/ 4 h 45"/>
              <a:gd name="T4" fmla="*/ 4 w 44"/>
              <a:gd name="T5" fmla="*/ 9 h 45"/>
              <a:gd name="T6" fmla="*/ 10 w 44"/>
              <a:gd name="T7" fmla="*/ 4 h 45"/>
              <a:gd name="T8" fmla="*/ 4 w 44"/>
              <a:gd name="T9" fmla="*/ 0 h 45"/>
              <a:gd name="T10" fmla="*/ 0 w 44"/>
              <a:gd name="T11" fmla="*/ 45 h 45"/>
              <a:gd name="T12" fmla="*/ 10 w 44"/>
              <a:gd name="T13" fmla="*/ 45 h 45"/>
              <a:gd name="T14" fmla="*/ 10 w 44"/>
              <a:gd name="T15" fmla="*/ 13 h 45"/>
              <a:gd name="T16" fmla="*/ 0 w 44"/>
              <a:gd name="T17" fmla="*/ 13 h 45"/>
              <a:gd name="T18" fmla="*/ 0 w 44"/>
              <a:gd name="T19" fmla="*/ 45 h 45"/>
              <a:gd name="T20" fmla="*/ 34 w 44"/>
              <a:gd name="T21" fmla="*/ 14 h 45"/>
              <a:gd name="T22" fmla="*/ 24 w 44"/>
              <a:gd name="T23" fmla="*/ 18 h 45"/>
              <a:gd name="T24" fmla="*/ 24 w 44"/>
              <a:gd name="T25" fmla="*/ 15 h 45"/>
              <a:gd name="T26" fmla="*/ 16 w 44"/>
              <a:gd name="T27" fmla="*/ 15 h 45"/>
              <a:gd name="T28" fmla="*/ 16 w 44"/>
              <a:gd name="T29" fmla="*/ 45 h 45"/>
              <a:gd name="T30" fmla="*/ 25 w 44"/>
              <a:gd name="T31" fmla="*/ 45 h 45"/>
              <a:gd name="T32" fmla="*/ 25 w 44"/>
              <a:gd name="T33" fmla="*/ 27 h 45"/>
              <a:gd name="T34" fmla="*/ 25 w 44"/>
              <a:gd name="T35" fmla="*/ 25 h 45"/>
              <a:gd name="T36" fmla="*/ 30 w 44"/>
              <a:gd name="T37" fmla="*/ 22 h 45"/>
              <a:gd name="T38" fmla="*/ 35 w 44"/>
              <a:gd name="T39" fmla="*/ 28 h 45"/>
              <a:gd name="T40" fmla="*/ 35 w 44"/>
              <a:gd name="T41" fmla="*/ 45 h 45"/>
              <a:gd name="T42" fmla="*/ 44 w 44"/>
              <a:gd name="T43" fmla="*/ 45 h 45"/>
              <a:gd name="T44" fmla="*/ 44 w 44"/>
              <a:gd name="T45" fmla="*/ 27 h 45"/>
              <a:gd name="T46" fmla="*/ 34 w 44"/>
              <a:gd name="T47" fmla="*/ 14 h 4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44" h="45">
                <a:moveTo>
                  <a:pt x="4" y="0"/>
                </a:moveTo>
                <a:cubicBezTo>
                  <a:pt x="1" y="0"/>
                  <a:pt x="0" y="2"/>
                  <a:pt x="0" y="4"/>
                </a:cubicBezTo>
                <a:cubicBezTo>
                  <a:pt x="0" y="7"/>
                  <a:pt x="1" y="9"/>
                  <a:pt x="4" y="9"/>
                </a:cubicBezTo>
                <a:cubicBezTo>
                  <a:pt x="8" y="9"/>
                  <a:pt x="10" y="7"/>
                  <a:pt x="10" y="4"/>
                </a:cubicBezTo>
                <a:cubicBezTo>
                  <a:pt x="10" y="2"/>
                  <a:pt x="8" y="0"/>
                  <a:pt x="4" y="0"/>
                </a:cubicBezTo>
                <a:close/>
                <a:moveTo>
                  <a:pt x="0" y="45"/>
                </a:moveTo>
                <a:cubicBezTo>
                  <a:pt x="10" y="45"/>
                  <a:pt x="10" y="45"/>
                  <a:pt x="10" y="45"/>
                </a:cubicBezTo>
                <a:cubicBezTo>
                  <a:pt x="10" y="45"/>
                  <a:pt x="10" y="45"/>
                  <a:pt x="10" y="13"/>
                </a:cubicBezTo>
                <a:cubicBezTo>
                  <a:pt x="10" y="13"/>
                  <a:pt x="10" y="13"/>
                  <a:pt x="0" y="13"/>
                </a:cubicBezTo>
                <a:cubicBezTo>
                  <a:pt x="0" y="13"/>
                  <a:pt x="0" y="13"/>
                  <a:pt x="0" y="45"/>
                </a:cubicBezTo>
                <a:close/>
                <a:moveTo>
                  <a:pt x="34" y="14"/>
                </a:moveTo>
                <a:cubicBezTo>
                  <a:pt x="29" y="14"/>
                  <a:pt x="25" y="17"/>
                  <a:pt x="24" y="18"/>
                </a:cubicBezTo>
                <a:cubicBezTo>
                  <a:pt x="24" y="18"/>
                  <a:pt x="24" y="18"/>
                  <a:pt x="24" y="15"/>
                </a:cubicBezTo>
                <a:cubicBezTo>
                  <a:pt x="24" y="15"/>
                  <a:pt x="24" y="15"/>
                  <a:pt x="16" y="15"/>
                </a:cubicBezTo>
                <a:cubicBezTo>
                  <a:pt x="16" y="45"/>
                  <a:pt x="16" y="45"/>
                  <a:pt x="16" y="45"/>
                </a:cubicBezTo>
                <a:cubicBezTo>
                  <a:pt x="16" y="45"/>
                  <a:pt x="16" y="45"/>
                  <a:pt x="25" y="45"/>
                </a:cubicBezTo>
                <a:cubicBezTo>
                  <a:pt x="25" y="45"/>
                  <a:pt x="25" y="45"/>
                  <a:pt x="25" y="27"/>
                </a:cubicBezTo>
                <a:cubicBezTo>
                  <a:pt x="25" y="26"/>
                  <a:pt x="25" y="25"/>
                  <a:pt x="25" y="25"/>
                </a:cubicBezTo>
                <a:cubicBezTo>
                  <a:pt x="26" y="24"/>
                  <a:pt x="28" y="22"/>
                  <a:pt x="30" y="22"/>
                </a:cubicBezTo>
                <a:cubicBezTo>
                  <a:pt x="34" y="22"/>
                  <a:pt x="35" y="25"/>
                  <a:pt x="35" y="28"/>
                </a:cubicBezTo>
                <a:cubicBezTo>
                  <a:pt x="35" y="28"/>
                  <a:pt x="35" y="28"/>
                  <a:pt x="35" y="45"/>
                </a:cubicBezTo>
                <a:cubicBezTo>
                  <a:pt x="35" y="45"/>
                  <a:pt x="35" y="45"/>
                  <a:pt x="44" y="45"/>
                </a:cubicBezTo>
                <a:cubicBezTo>
                  <a:pt x="44" y="45"/>
                  <a:pt x="44" y="45"/>
                  <a:pt x="44" y="27"/>
                </a:cubicBezTo>
                <a:cubicBezTo>
                  <a:pt x="44" y="18"/>
                  <a:pt x="40" y="14"/>
                  <a:pt x="34" y="1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schemeClr val="bg1"/>
              </a:solidFill>
              <a:latin typeface="Lato" panose="020F0502020204030203" pitchFamily="34" charset="77"/>
            </a:endParaRPr>
          </a:p>
        </p:txBody>
      </p:sp>
      <p:pic>
        <p:nvPicPr>
          <p:cNvPr id="32" name="Graphic 31">
            <a:extLst>
              <a:ext uri="{FF2B5EF4-FFF2-40B4-BE49-F238E27FC236}">
                <a16:creationId xmlns:a16="http://schemas.microsoft.com/office/drawing/2014/main" id="{A61EFF6B-8E7F-1605-F611-365FD6C252B6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11389437" y="5809248"/>
            <a:ext cx="222711" cy="1558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9940456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External Closing 2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4BD28C1-DF90-F659-7E81-36A5531FDF2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1389269" y="6516094"/>
            <a:ext cx="320129" cy="236433"/>
          </a:xfrm>
          <a:prstGeom prst="rect">
            <a:avLst/>
          </a:prstGeom>
        </p:spPr>
        <p:txBody>
          <a:bodyPr/>
          <a:lstStyle/>
          <a:p>
            <a:fld id="{E10C01DA-1839-A04C-8248-DFDB2C2EF3A7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Title Placeholder 1">
            <a:extLst>
              <a:ext uri="{FF2B5EF4-FFF2-40B4-BE49-F238E27FC236}">
                <a16:creationId xmlns:a16="http://schemas.microsoft.com/office/drawing/2014/main" id="{48D3807D-005D-1EA7-BDFB-14AAD01BA4D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42472" y="2639738"/>
            <a:ext cx="6761824" cy="812701"/>
          </a:xfrm>
          <a:prstGeom prst="rect">
            <a:avLst/>
          </a:prstGeom>
        </p:spPr>
        <p:txBody>
          <a:bodyPr vert="horz" lIns="0" tIns="45720" rIns="91440" bIns="45720" rtlCol="0" anchor="b">
            <a:noAutofit/>
          </a:bodyPr>
          <a:lstStyle>
            <a:lvl1pPr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Your title goes here</a:t>
            </a:r>
            <a:endParaRPr lang="en-US" dirty="0"/>
          </a:p>
        </p:txBody>
      </p:sp>
      <p:sp>
        <p:nvSpPr>
          <p:cNvPr id="10" name="Freeform 9">
            <a:extLst>
              <a:ext uri="{FF2B5EF4-FFF2-40B4-BE49-F238E27FC236}">
                <a16:creationId xmlns:a16="http://schemas.microsoft.com/office/drawing/2014/main" id="{A3BF6F70-9846-908B-B946-BE2B152D4EED}"/>
              </a:ext>
            </a:extLst>
          </p:cNvPr>
          <p:cNvSpPr/>
          <p:nvPr userDrawn="1"/>
        </p:nvSpPr>
        <p:spPr>
          <a:xfrm>
            <a:off x="7504295" y="1"/>
            <a:ext cx="4687705" cy="6858000"/>
          </a:xfrm>
          <a:custGeom>
            <a:avLst/>
            <a:gdLst>
              <a:gd name="connsiteX0" fmla="*/ 45518 w 4687705"/>
              <a:gd name="connsiteY0" fmla="*/ 0 h 6904879"/>
              <a:gd name="connsiteX1" fmla="*/ 4687705 w 4687705"/>
              <a:gd name="connsiteY1" fmla="*/ 0 h 6904879"/>
              <a:gd name="connsiteX2" fmla="*/ 4687705 w 4687705"/>
              <a:gd name="connsiteY2" fmla="*/ 6904879 h 6904879"/>
              <a:gd name="connsiteX3" fmla="*/ 0 w 4687705"/>
              <a:gd name="connsiteY3" fmla="*/ 6904879 h 6904879"/>
              <a:gd name="connsiteX4" fmla="*/ 3201589 w 4687705"/>
              <a:gd name="connsiteY4" fmla="*/ 3584465 h 6904879"/>
              <a:gd name="connsiteX5" fmla="*/ 3222132 w 4687705"/>
              <a:gd name="connsiteY5" fmla="*/ 3559787 h 6904879"/>
              <a:gd name="connsiteX6" fmla="*/ 3238567 w 4687705"/>
              <a:gd name="connsiteY6" fmla="*/ 3532940 h 6904879"/>
              <a:gd name="connsiteX7" fmla="*/ 3250894 w 4687705"/>
              <a:gd name="connsiteY7" fmla="*/ 3504406 h 6904879"/>
              <a:gd name="connsiteX8" fmla="*/ 3259113 w 4687705"/>
              <a:gd name="connsiteY8" fmla="*/ 3474666 h 6904879"/>
              <a:gd name="connsiteX9" fmla="*/ 3263224 w 4687705"/>
              <a:gd name="connsiteY9" fmla="*/ 3444203 h 6904879"/>
              <a:gd name="connsiteX10" fmla="*/ 3263227 w 4687705"/>
              <a:gd name="connsiteY10" fmla="*/ 3413497 h 6904879"/>
              <a:gd name="connsiteX11" fmla="*/ 3259118 w 4687705"/>
              <a:gd name="connsiteY11" fmla="*/ 3383032 h 6904879"/>
              <a:gd name="connsiteX12" fmla="*/ 3250901 w 4687705"/>
              <a:gd name="connsiteY12" fmla="*/ 3353288 h 6904879"/>
              <a:gd name="connsiteX13" fmla="*/ 3238575 w 4687705"/>
              <a:gd name="connsiteY13" fmla="*/ 3324749 h 6904879"/>
              <a:gd name="connsiteX14" fmla="*/ 3222137 w 4687705"/>
              <a:gd name="connsiteY14" fmla="*/ 3297895 h 6904879"/>
              <a:gd name="connsiteX15" fmla="*/ 3201589 w 4687705"/>
              <a:gd name="connsiteY15" fmla="*/ 3273208 h 6904879"/>
              <a:gd name="connsiteX16" fmla="*/ 45518 w 4687705"/>
              <a:gd name="connsiteY16" fmla="*/ 0 h 69048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687705" h="6904879">
                <a:moveTo>
                  <a:pt x="45518" y="0"/>
                </a:moveTo>
                <a:lnTo>
                  <a:pt x="4687705" y="0"/>
                </a:lnTo>
                <a:lnTo>
                  <a:pt x="4687705" y="6904879"/>
                </a:lnTo>
                <a:lnTo>
                  <a:pt x="0" y="6904879"/>
                </a:lnTo>
                <a:lnTo>
                  <a:pt x="3201589" y="3584465"/>
                </a:lnTo>
                <a:lnTo>
                  <a:pt x="3222132" y="3559787"/>
                </a:lnTo>
                <a:lnTo>
                  <a:pt x="3238567" y="3532940"/>
                </a:lnTo>
                <a:lnTo>
                  <a:pt x="3250894" y="3504406"/>
                </a:lnTo>
                <a:lnTo>
                  <a:pt x="3259113" y="3474666"/>
                </a:lnTo>
                <a:lnTo>
                  <a:pt x="3263224" y="3444203"/>
                </a:lnTo>
                <a:lnTo>
                  <a:pt x="3263227" y="3413497"/>
                </a:lnTo>
                <a:lnTo>
                  <a:pt x="3259118" y="3383032"/>
                </a:lnTo>
                <a:lnTo>
                  <a:pt x="3250901" y="3353288"/>
                </a:lnTo>
                <a:lnTo>
                  <a:pt x="3238575" y="3324749"/>
                </a:lnTo>
                <a:lnTo>
                  <a:pt x="3222137" y="3297895"/>
                </a:lnTo>
                <a:lnTo>
                  <a:pt x="3201589" y="3273208"/>
                </a:lnTo>
                <a:lnTo>
                  <a:pt x="45518" y="0"/>
                </a:lnTo>
                <a:close/>
              </a:path>
            </a:pathLst>
          </a:custGeom>
          <a:solidFill>
            <a:schemeClr val="bg1">
              <a:alpha val="42953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b="0" i="0" dirty="0">
              <a:latin typeface="Lato" panose="020F0502020204030203" pitchFamily="34" charset="77"/>
            </a:endParaRP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29891C8F-5CA8-A353-0F4D-B15116B85137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742471" y="3475116"/>
            <a:ext cx="4832350" cy="1416050"/>
          </a:xfrm>
        </p:spPr>
        <p:txBody>
          <a:bodyPr/>
          <a:lstStyle>
            <a:lvl1pPr>
              <a:defRPr sz="220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GB" dirty="0"/>
              <a:t>Your subtitle and/or name of the speaker/presenter goes here</a:t>
            </a: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21407005-6EA6-3066-509C-0C9819E3E0FB}"/>
              </a:ext>
            </a:extLst>
          </p:cNvPr>
          <p:cNvGrpSpPr/>
          <p:nvPr userDrawn="1"/>
        </p:nvGrpSpPr>
        <p:grpSpPr>
          <a:xfrm>
            <a:off x="614151" y="5129279"/>
            <a:ext cx="2269008" cy="1247058"/>
            <a:chOff x="9769700" y="4804102"/>
            <a:chExt cx="2269008" cy="1247058"/>
          </a:xfrm>
        </p:grpSpPr>
        <p:sp>
          <p:nvSpPr>
            <p:cNvPr id="6" name="Rounded Rectangle 5">
              <a:extLst>
                <a:ext uri="{FF2B5EF4-FFF2-40B4-BE49-F238E27FC236}">
                  <a16:creationId xmlns:a16="http://schemas.microsoft.com/office/drawing/2014/main" id="{C6F7BF57-CCDC-20C5-59EB-4937DFEBF5A1}"/>
                </a:ext>
              </a:extLst>
            </p:cNvPr>
            <p:cNvSpPr/>
            <p:nvPr userDrawn="1"/>
          </p:nvSpPr>
          <p:spPr>
            <a:xfrm>
              <a:off x="9856119" y="5723235"/>
              <a:ext cx="327925" cy="327925"/>
            </a:xfrm>
            <a:prstGeom prst="roundRect">
              <a:avLst>
                <a:gd name="adj" fmla="val 10858"/>
              </a:avLst>
            </a:pr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" name="Rounded Rectangle 6">
              <a:extLst>
                <a:ext uri="{FF2B5EF4-FFF2-40B4-BE49-F238E27FC236}">
                  <a16:creationId xmlns:a16="http://schemas.microsoft.com/office/drawing/2014/main" id="{10244EE1-67B5-A17C-1EFC-E421C3715507}"/>
                </a:ext>
              </a:extLst>
            </p:cNvPr>
            <p:cNvSpPr/>
            <p:nvPr userDrawn="1"/>
          </p:nvSpPr>
          <p:spPr>
            <a:xfrm>
              <a:off x="10226800" y="5723235"/>
              <a:ext cx="327925" cy="327925"/>
            </a:xfrm>
            <a:prstGeom prst="roundRect">
              <a:avLst>
                <a:gd name="adj" fmla="val 10858"/>
              </a:avLst>
            </a:pr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" name="Rounded Rectangle 8">
              <a:extLst>
                <a:ext uri="{FF2B5EF4-FFF2-40B4-BE49-F238E27FC236}">
                  <a16:creationId xmlns:a16="http://schemas.microsoft.com/office/drawing/2014/main" id="{DAD1B0C3-1109-4DEE-8699-479700D1E17F}"/>
                </a:ext>
              </a:extLst>
            </p:cNvPr>
            <p:cNvSpPr/>
            <p:nvPr userDrawn="1"/>
          </p:nvSpPr>
          <p:spPr>
            <a:xfrm>
              <a:off x="10597481" y="5723235"/>
              <a:ext cx="327925" cy="327925"/>
            </a:xfrm>
            <a:prstGeom prst="roundRect">
              <a:avLst>
                <a:gd name="adj" fmla="val 10858"/>
              </a:avLst>
            </a:pr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" name="Rounded Rectangle 10">
              <a:extLst>
                <a:ext uri="{FF2B5EF4-FFF2-40B4-BE49-F238E27FC236}">
                  <a16:creationId xmlns:a16="http://schemas.microsoft.com/office/drawing/2014/main" id="{F2735F2A-535D-563C-B0A5-A7A2246E91D3}"/>
                </a:ext>
              </a:extLst>
            </p:cNvPr>
            <p:cNvSpPr/>
            <p:nvPr userDrawn="1"/>
          </p:nvSpPr>
          <p:spPr>
            <a:xfrm>
              <a:off x="10968162" y="5723235"/>
              <a:ext cx="327925" cy="327925"/>
            </a:xfrm>
            <a:prstGeom prst="roundRect">
              <a:avLst>
                <a:gd name="adj" fmla="val 10858"/>
              </a:avLst>
            </a:pr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" name="Rounded Rectangle 11">
              <a:extLst>
                <a:ext uri="{FF2B5EF4-FFF2-40B4-BE49-F238E27FC236}">
                  <a16:creationId xmlns:a16="http://schemas.microsoft.com/office/drawing/2014/main" id="{6B759B12-09EC-44A5-BFBB-5A212289F3EB}"/>
                </a:ext>
              </a:extLst>
            </p:cNvPr>
            <p:cNvSpPr/>
            <p:nvPr userDrawn="1"/>
          </p:nvSpPr>
          <p:spPr>
            <a:xfrm>
              <a:off x="11338844" y="5723235"/>
              <a:ext cx="327925" cy="327925"/>
            </a:xfrm>
            <a:prstGeom prst="roundRect">
              <a:avLst>
                <a:gd name="adj" fmla="val 10858"/>
              </a:avLst>
            </a:pr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pic>
          <p:nvPicPr>
            <p:cNvPr id="14" name="Graphic 13">
              <a:extLst>
                <a:ext uri="{FF2B5EF4-FFF2-40B4-BE49-F238E27FC236}">
                  <a16:creationId xmlns:a16="http://schemas.microsoft.com/office/drawing/2014/main" id="{21C45C7D-A030-1D9B-FD91-5037A8ACCDB2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9856119" y="4804102"/>
              <a:ext cx="1807724" cy="479600"/>
            </a:xfrm>
            <a:prstGeom prst="rect">
              <a:avLst/>
            </a:prstGeom>
          </p:spPr>
        </p:pic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5C4EE176-A208-1CAB-DB56-74ECAA3D5032}"/>
                </a:ext>
              </a:extLst>
            </p:cNvPr>
            <p:cNvSpPr txBox="1"/>
            <p:nvPr userDrawn="1"/>
          </p:nvSpPr>
          <p:spPr>
            <a:xfrm>
              <a:off x="9769700" y="5440675"/>
              <a:ext cx="2269008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200" dirty="0">
                  <a:solidFill>
                    <a:schemeClr val="bg1"/>
                  </a:solidFill>
                </a:rPr>
                <a:t>Follow us: </a:t>
              </a:r>
              <a:r>
                <a:rPr lang="en-GB" sz="1200" b="1" dirty="0" err="1">
                  <a:solidFill>
                    <a:schemeClr val="bg1"/>
                  </a:solidFill>
                </a:rPr>
                <a:t>www.ipsen.com</a:t>
              </a:r>
              <a:endParaRPr lang="en-GB" sz="1200" b="1" dirty="0">
                <a:solidFill>
                  <a:schemeClr val="bg1"/>
                </a:solidFill>
              </a:endParaRPr>
            </a:p>
          </p:txBody>
        </p:sp>
        <p:sp>
          <p:nvSpPr>
            <p:cNvPr id="17" name="Freeform 23">
              <a:extLst>
                <a:ext uri="{FF2B5EF4-FFF2-40B4-BE49-F238E27FC236}">
                  <a16:creationId xmlns:a16="http://schemas.microsoft.com/office/drawing/2014/main" id="{CDA7F0BF-0FEE-5DC1-660D-930D89D6B9AD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1041517" y="5792604"/>
              <a:ext cx="185074" cy="189187"/>
            </a:xfrm>
            <a:custGeom>
              <a:avLst/>
              <a:gdLst>
                <a:gd name="T0" fmla="*/ 38 w 45"/>
                <a:gd name="T1" fmla="*/ 0 h 46"/>
                <a:gd name="T2" fmla="*/ 7 w 45"/>
                <a:gd name="T3" fmla="*/ 0 h 46"/>
                <a:gd name="T4" fmla="*/ 0 w 45"/>
                <a:gd name="T5" fmla="*/ 7 h 46"/>
                <a:gd name="T6" fmla="*/ 0 w 45"/>
                <a:gd name="T7" fmla="*/ 15 h 46"/>
                <a:gd name="T8" fmla="*/ 11 w 45"/>
                <a:gd name="T9" fmla="*/ 15 h 46"/>
                <a:gd name="T10" fmla="*/ 22 w 45"/>
                <a:gd name="T11" fmla="*/ 9 h 46"/>
                <a:gd name="T12" fmla="*/ 33 w 45"/>
                <a:gd name="T13" fmla="*/ 15 h 46"/>
                <a:gd name="T14" fmla="*/ 45 w 45"/>
                <a:gd name="T15" fmla="*/ 15 h 46"/>
                <a:gd name="T16" fmla="*/ 45 w 45"/>
                <a:gd name="T17" fmla="*/ 7 h 46"/>
                <a:gd name="T18" fmla="*/ 38 w 45"/>
                <a:gd name="T19" fmla="*/ 0 h 46"/>
                <a:gd name="T20" fmla="*/ 41 w 45"/>
                <a:gd name="T21" fmla="*/ 9 h 46"/>
                <a:gd name="T22" fmla="*/ 40 w 45"/>
                <a:gd name="T23" fmla="*/ 10 h 46"/>
                <a:gd name="T24" fmla="*/ 36 w 45"/>
                <a:gd name="T25" fmla="*/ 10 h 46"/>
                <a:gd name="T26" fmla="*/ 34 w 45"/>
                <a:gd name="T27" fmla="*/ 9 h 46"/>
                <a:gd name="T28" fmla="*/ 34 w 45"/>
                <a:gd name="T29" fmla="*/ 6 h 46"/>
                <a:gd name="T30" fmla="*/ 36 w 45"/>
                <a:gd name="T31" fmla="*/ 4 h 46"/>
                <a:gd name="T32" fmla="*/ 40 w 45"/>
                <a:gd name="T33" fmla="*/ 4 h 46"/>
                <a:gd name="T34" fmla="*/ 41 w 45"/>
                <a:gd name="T35" fmla="*/ 6 h 46"/>
                <a:gd name="T36" fmla="*/ 41 w 45"/>
                <a:gd name="T37" fmla="*/ 9 h 46"/>
                <a:gd name="T38" fmla="*/ 31 w 45"/>
                <a:gd name="T39" fmla="*/ 23 h 46"/>
                <a:gd name="T40" fmla="*/ 22 w 45"/>
                <a:gd name="T41" fmla="*/ 14 h 46"/>
                <a:gd name="T42" fmla="*/ 14 w 45"/>
                <a:gd name="T43" fmla="*/ 23 h 46"/>
                <a:gd name="T44" fmla="*/ 22 w 45"/>
                <a:gd name="T45" fmla="*/ 31 h 46"/>
                <a:gd name="T46" fmla="*/ 31 w 45"/>
                <a:gd name="T47" fmla="*/ 23 h 46"/>
                <a:gd name="T48" fmla="*/ 36 w 45"/>
                <a:gd name="T49" fmla="*/ 23 h 46"/>
                <a:gd name="T50" fmla="*/ 22 w 45"/>
                <a:gd name="T51" fmla="*/ 37 h 46"/>
                <a:gd name="T52" fmla="*/ 8 w 45"/>
                <a:gd name="T53" fmla="*/ 23 h 46"/>
                <a:gd name="T54" fmla="*/ 9 w 45"/>
                <a:gd name="T55" fmla="*/ 21 h 46"/>
                <a:gd name="T56" fmla="*/ 0 w 45"/>
                <a:gd name="T57" fmla="*/ 21 h 46"/>
                <a:gd name="T58" fmla="*/ 0 w 45"/>
                <a:gd name="T59" fmla="*/ 38 h 46"/>
                <a:gd name="T60" fmla="*/ 7 w 45"/>
                <a:gd name="T61" fmla="*/ 46 h 46"/>
                <a:gd name="T62" fmla="*/ 38 w 45"/>
                <a:gd name="T63" fmla="*/ 46 h 46"/>
                <a:gd name="T64" fmla="*/ 45 w 45"/>
                <a:gd name="T65" fmla="*/ 38 h 46"/>
                <a:gd name="T66" fmla="*/ 45 w 45"/>
                <a:gd name="T67" fmla="*/ 21 h 46"/>
                <a:gd name="T68" fmla="*/ 35 w 45"/>
                <a:gd name="T69" fmla="*/ 21 h 46"/>
                <a:gd name="T70" fmla="*/ 36 w 45"/>
                <a:gd name="T71" fmla="*/ 23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</a:cxnLst>
              <a:rect l="0" t="0" r="r" b="b"/>
              <a:pathLst>
                <a:path w="45" h="46">
                  <a:moveTo>
                    <a:pt x="38" y="0"/>
                  </a:moveTo>
                  <a:cubicBezTo>
                    <a:pt x="7" y="0"/>
                    <a:pt x="7" y="0"/>
                    <a:pt x="7" y="0"/>
                  </a:cubicBezTo>
                  <a:cubicBezTo>
                    <a:pt x="3" y="0"/>
                    <a:pt x="0" y="4"/>
                    <a:pt x="0" y="7"/>
                  </a:cubicBezTo>
                  <a:cubicBezTo>
                    <a:pt x="0" y="15"/>
                    <a:pt x="0" y="15"/>
                    <a:pt x="0" y="15"/>
                  </a:cubicBezTo>
                  <a:cubicBezTo>
                    <a:pt x="11" y="15"/>
                    <a:pt x="11" y="15"/>
                    <a:pt x="11" y="15"/>
                  </a:cubicBezTo>
                  <a:cubicBezTo>
                    <a:pt x="14" y="11"/>
                    <a:pt x="18" y="9"/>
                    <a:pt x="22" y="9"/>
                  </a:cubicBezTo>
                  <a:cubicBezTo>
                    <a:pt x="27" y="9"/>
                    <a:pt x="31" y="11"/>
                    <a:pt x="33" y="15"/>
                  </a:cubicBezTo>
                  <a:cubicBezTo>
                    <a:pt x="45" y="15"/>
                    <a:pt x="45" y="15"/>
                    <a:pt x="45" y="15"/>
                  </a:cubicBezTo>
                  <a:cubicBezTo>
                    <a:pt x="45" y="7"/>
                    <a:pt x="45" y="7"/>
                    <a:pt x="45" y="7"/>
                  </a:cubicBezTo>
                  <a:cubicBezTo>
                    <a:pt x="45" y="4"/>
                    <a:pt x="42" y="0"/>
                    <a:pt x="38" y="0"/>
                  </a:cubicBezTo>
                  <a:close/>
                  <a:moveTo>
                    <a:pt x="41" y="9"/>
                  </a:moveTo>
                  <a:cubicBezTo>
                    <a:pt x="41" y="9"/>
                    <a:pt x="41" y="10"/>
                    <a:pt x="40" y="10"/>
                  </a:cubicBezTo>
                  <a:cubicBezTo>
                    <a:pt x="36" y="10"/>
                    <a:pt x="36" y="10"/>
                    <a:pt x="36" y="10"/>
                  </a:cubicBezTo>
                  <a:cubicBezTo>
                    <a:pt x="35" y="10"/>
                    <a:pt x="34" y="9"/>
                    <a:pt x="34" y="9"/>
                  </a:cubicBezTo>
                  <a:cubicBezTo>
                    <a:pt x="34" y="6"/>
                    <a:pt x="34" y="6"/>
                    <a:pt x="34" y="6"/>
                  </a:cubicBezTo>
                  <a:cubicBezTo>
                    <a:pt x="34" y="5"/>
                    <a:pt x="35" y="4"/>
                    <a:pt x="36" y="4"/>
                  </a:cubicBezTo>
                  <a:cubicBezTo>
                    <a:pt x="40" y="4"/>
                    <a:pt x="40" y="4"/>
                    <a:pt x="40" y="4"/>
                  </a:cubicBezTo>
                  <a:cubicBezTo>
                    <a:pt x="41" y="4"/>
                    <a:pt x="41" y="5"/>
                    <a:pt x="41" y="6"/>
                  </a:cubicBezTo>
                  <a:lnTo>
                    <a:pt x="41" y="9"/>
                  </a:lnTo>
                  <a:close/>
                  <a:moveTo>
                    <a:pt x="31" y="23"/>
                  </a:moveTo>
                  <a:cubicBezTo>
                    <a:pt x="31" y="18"/>
                    <a:pt x="27" y="14"/>
                    <a:pt x="22" y="14"/>
                  </a:cubicBezTo>
                  <a:cubicBezTo>
                    <a:pt x="18" y="14"/>
                    <a:pt x="14" y="18"/>
                    <a:pt x="14" y="23"/>
                  </a:cubicBezTo>
                  <a:cubicBezTo>
                    <a:pt x="14" y="27"/>
                    <a:pt x="18" y="31"/>
                    <a:pt x="22" y="31"/>
                  </a:cubicBezTo>
                  <a:cubicBezTo>
                    <a:pt x="27" y="31"/>
                    <a:pt x="31" y="27"/>
                    <a:pt x="31" y="23"/>
                  </a:cubicBezTo>
                  <a:close/>
                  <a:moveTo>
                    <a:pt x="36" y="23"/>
                  </a:moveTo>
                  <a:cubicBezTo>
                    <a:pt x="36" y="30"/>
                    <a:pt x="30" y="37"/>
                    <a:pt x="22" y="37"/>
                  </a:cubicBezTo>
                  <a:cubicBezTo>
                    <a:pt x="15" y="37"/>
                    <a:pt x="8" y="30"/>
                    <a:pt x="8" y="23"/>
                  </a:cubicBezTo>
                  <a:cubicBezTo>
                    <a:pt x="8" y="21"/>
                    <a:pt x="9" y="21"/>
                    <a:pt x="9" y="21"/>
                  </a:cubicBezTo>
                  <a:cubicBezTo>
                    <a:pt x="0" y="21"/>
                    <a:pt x="0" y="21"/>
                    <a:pt x="0" y="21"/>
                  </a:cubicBezTo>
                  <a:cubicBezTo>
                    <a:pt x="0" y="38"/>
                    <a:pt x="0" y="38"/>
                    <a:pt x="0" y="38"/>
                  </a:cubicBezTo>
                  <a:cubicBezTo>
                    <a:pt x="0" y="42"/>
                    <a:pt x="3" y="46"/>
                    <a:pt x="7" y="46"/>
                  </a:cubicBezTo>
                  <a:cubicBezTo>
                    <a:pt x="38" y="46"/>
                    <a:pt x="38" y="46"/>
                    <a:pt x="38" y="46"/>
                  </a:cubicBezTo>
                  <a:cubicBezTo>
                    <a:pt x="42" y="46"/>
                    <a:pt x="45" y="42"/>
                    <a:pt x="45" y="38"/>
                  </a:cubicBezTo>
                  <a:cubicBezTo>
                    <a:pt x="45" y="21"/>
                    <a:pt x="45" y="21"/>
                    <a:pt x="45" y="21"/>
                  </a:cubicBezTo>
                  <a:cubicBezTo>
                    <a:pt x="35" y="21"/>
                    <a:pt x="35" y="21"/>
                    <a:pt x="35" y="21"/>
                  </a:cubicBezTo>
                  <a:cubicBezTo>
                    <a:pt x="35" y="21"/>
                    <a:pt x="36" y="21"/>
                    <a:pt x="36" y="23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bg1"/>
                </a:solidFill>
                <a:latin typeface="Lato" panose="020F0502020204030203" pitchFamily="34" charset="77"/>
              </a:endParaRPr>
            </a:p>
          </p:txBody>
        </p:sp>
        <p:sp>
          <p:nvSpPr>
            <p:cNvPr id="18" name="Freeform 30">
              <a:extLst>
                <a:ext uri="{FF2B5EF4-FFF2-40B4-BE49-F238E27FC236}">
                  <a16:creationId xmlns:a16="http://schemas.microsoft.com/office/drawing/2014/main" id="{C77C54DB-BC66-6DE6-C9EC-B415C7027F83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0704733" y="5792604"/>
              <a:ext cx="102819" cy="193300"/>
            </a:xfrm>
            <a:custGeom>
              <a:avLst/>
              <a:gdLst>
                <a:gd name="T0" fmla="*/ 18 w 25"/>
                <a:gd name="T1" fmla="*/ 8 h 47"/>
                <a:gd name="T2" fmla="*/ 25 w 25"/>
                <a:gd name="T3" fmla="*/ 8 h 47"/>
                <a:gd name="T4" fmla="*/ 25 w 25"/>
                <a:gd name="T5" fmla="*/ 0 h 47"/>
                <a:gd name="T6" fmla="*/ 18 w 25"/>
                <a:gd name="T7" fmla="*/ 0 h 47"/>
                <a:gd name="T8" fmla="*/ 8 w 25"/>
                <a:gd name="T9" fmla="*/ 12 h 47"/>
                <a:gd name="T10" fmla="*/ 8 w 25"/>
                <a:gd name="T11" fmla="*/ 16 h 47"/>
                <a:gd name="T12" fmla="*/ 0 w 25"/>
                <a:gd name="T13" fmla="*/ 16 h 47"/>
                <a:gd name="T14" fmla="*/ 0 w 25"/>
                <a:gd name="T15" fmla="*/ 24 h 47"/>
                <a:gd name="T16" fmla="*/ 8 w 25"/>
                <a:gd name="T17" fmla="*/ 24 h 47"/>
                <a:gd name="T18" fmla="*/ 8 w 25"/>
                <a:gd name="T19" fmla="*/ 47 h 47"/>
                <a:gd name="T20" fmla="*/ 16 w 25"/>
                <a:gd name="T21" fmla="*/ 47 h 47"/>
                <a:gd name="T22" fmla="*/ 16 w 25"/>
                <a:gd name="T23" fmla="*/ 24 h 47"/>
                <a:gd name="T24" fmla="*/ 25 w 25"/>
                <a:gd name="T25" fmla="*/ 24 h 47"/>
                <a:gd name="T26" fmla="*/ 25 w 25"/>
                <a:gd name="T27" fmla="*/ 16 h 47"/>
                <a:gd name="T28" fmla="*/ 16 w 25"/>
                <a:gd name="T29" fmla="*/ 16 h 47"/>
                <a:gd name="T30" fmla="*/ 16 w 25"/>
                <a:gd name="T31" fmla="*/ 11 h 47"/>
                <a:gd name="T32" fmla="*/ 18 w 25"/>
                <a:gd name="T33" fmla="*/ 8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25" h="47">
                  <a:moveTo>
                    <a:pt x="18" y="8"/>
                  </a:moveTo>
                  <a:cubicBezTo>
                    <a:pt x="18" y="8"/>
                    <a:pt x="18" y="8"/>
                    <a:pt x="25" y="8"/>
                  </a:cubicBezTo>
                  <a:cubicBezTo>
                    <a:pt x="25" y="0"/>
                    <a:pt x="25" y="0"/>
                    <a:pt x="25" y="0"/>
                  </a:cubicBezTo>
                  <a:cubicBezTo>
                    <a:pt x="25" y="0"/>
                    <a:pt x="25" y="0"/>
                    <a:pt x="18" y="0"/>
                  </a:cubicBezTo>
                  <a:cubicBezTo>
                    <a:pt x="12" y="0"/>
                    <a:pt x="8" y="5"/>
                    <a:pt x="8" y="12"/>
                  </a:cubicBezTo>
                  <a:cubicBezTo>
                    <a:pt x="8" y="12"/>
                    <a:pt x="8" y="12"/>
                    <a:pt x="8" y="16"/>
                  </a:cubicBezTo>
                  <a:cubicBezTo>
                    <a:pt x="8" y="16"/>
                    <a:pt x="8" y="16"/>
                    <a:pt x="0" y="16"/>
                  </a:cubicBezTo>
                  <a:cubicBezTo>
                    <a:pt x="0" y="16"/>
                    <a:pt x="0" y="16"/>
                    <a:pt x="0" y="24"/>
                  </a:cubicBezTo>
                  <a:cubicBezTo>
                    <a:pt x="0" y="24"/>
                    <a:pt x="0" y="24"/>
                    <a:pt x="8" y="24"/>
                  </a:cubicBezTo>
                  <a:cubicBezTo>
                    <a:pt x="8" y="24"/>
                    <a:pt x="8" y="24"/>
                    <a:pt x="8" y="47"/>
                  </a:cubicBezTo>
                  <a:cubicBezTo>
                    <a:pt x="8" y="47"/>
                    <a:pt x="8" y="47"/>
                    <a:pt x="16" y="47"/>
                  </a:cubicBezTo>
                  <a:cubicBezTo>
                    <a:pt x="16" y="47"/>
                    <a:pt x="16" y="47"/>
                    <a:pt x="16" y="24"/>
                  </a:cubicBezTo>
                  <a:cubicBezTo>
                    <a:pt x="16" y="24"/>
                    <a:pt x="16" y="24"/>
                    <a:pt x="25" y="24"/>
                  </a:cubicBezTo>
                  <a:cubicBezTo>
                    <a:pt x="25" y="24"/>
                    <a:pt x="25" y="24"/>
                    <a:pt x="25" y="16"/>
                  </a:cubicBezTo>
                  <a:cubicBezTo>
                    <a:pt x="25" y="16"/>
                    <a:pt x="25" y="16"/>
                    <a:pt x="16" y="16"/>
                  </a:cubicBezTo>
                  <a:cubicBezTo>
                    <a:pt x="16" y="16"/>
                    <a:pt x="16" y="16"/>
                    <a:pt x="16" y="11"/>
                  </a:cubicBezTo>
                  <a:cubicBezTo>
                    <a:pt x="16" y="9"/>
                    <a:pt x="17" y="8"/>
                    <a:pt x="18" y="8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bg1"/>
                </a:solidFill>
                <a:latin typeface="Lato" panose="020F0502020204030203" pitchFamily="34" charset="77"/>
              </a:endParaRPr>
            </a:p>
          </p:txBody>
        </p:sp>
        <p:pic>
          <p:nvPicPr>
            <p:cNvPr id="19" name="Graphic 18">
              <a:extLst>
                <a:ext uri="{FF2B5EF4-FFF2-40B4-BE49-F238E27FC236}">
                  <a16:creationId xmlns:a16="http://schemas.microsoft.com/office/drawing/2014/main" id="{94D77E69-7D5B-80E5-65E1-63BF717669D8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10275978" y="5783803"/>
              <a:ext cx="228600" cy="228600"/>
            </a:xfrm>
            <a:prstGeom prst="rect">
              <a:avLst/>
            </a:prstGeom>
          </p:spPr>
        </p:pic>
        <p:sp>
          <p:nvSpPr>
            <p:cNvPr id="20" name="Freeform 33">
              <a:extLst>
                <a:ext uri="{FF2B5EF4-FFF2-40B4-BE49-F238E27FC236}">
                  <a16:creationId xmlns:a16="http://schemas.microsoft.com/office/drawing/2014/main" id="{9EA5848D-8B02-785A-9513-E25D60A33930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9937751" y="5801811"/>
              <a:ext cx="167024" cy="170822"/>
            </a:xfrm>
            <a:custGeom>
              <a:avLst/>
              <a:gdLst>
                <a:gd name="T0" fmla="*/ 4 w 44"/>
                <a:gd name="T1" fmla="*/ 0 h 45"/>
                <a:gd name="T2" fmla="*/ 0 w 44"/>
                <a:gd name="T3" fmla="*/ 4 h 45"/>
                <a:gd name="T4" fmla="*/ 4 w 44"/>
                <a:gd name="T5" fmla="*/ 9 h 45"/>
                <a:gd name="T6" fmla="*/ 10 w 44"/>
                <a:gd name="T7" fmla="*/ 4 h 45"/>
                <a:gd name="T8" fmla="*/ 4 w 44"/>
                <a:gd name="T9" fmla="*/ 0 h 45"/>
                <a:gd name="T10" fmla="*/ 0 w 44"/>
                <a:gd name="T11" fmla="*/ 45 h 45"/>
                <a:gd name="T12" fmla="*/ 10 w 44"/>
                <a:gd name="T13" fmla="*/ 45 h 45"/>
                <a:gd name="T14" fmla="*/ 10 w 44"/>
                <a:gd name="T15" fmla="*/ 13 h 45"/>
                <a:gd name="T16" fmla="*/ 0 w 44"/>
                <a:gd name="T17" fmla="*/ 13 h 45"/>
                <a:gd name="T18" fmla="*/ 0 w 44"/>
                <a:gd name="T19" fmla="*/ 45 h 45"/>
                <a:gd name="T20" fmla="*/ 34 w 44"/>
                <a:gd name="T21" fmla="*/ 14 h 45"/>
                <a:gd name="T22" fmla="*/ 24 w 44"/>
                <a:gd name="T23" fmla="*/ 18 h 45"/>
                <a:gd name="T24" fmla="*/ 24 w 44"/>
                <a:gd name="T25" fmla="*/ 15 h 45"/>
                <a:gd name="T26" fmla="*/ 16 w 44"/>
                <a:gd name="T27" fmla="*/ 15 h 45"/>
                <a:gd name="T28" fmla="*/ 16 w 44"/>
                <a:gd name="T29" fmla="*/ 45 h 45"/>
                <a:gd name="T30" fmla="*/ 25 w 44"/>
                <a:gd name="T31" fmla="*/ 45 h 45"/>
                <a:gd name="T32" fmla="*/ 25 w 44"/>
                <a:gd name="T33" fmla="*/ 27 h 45"/>
                <a:gd name="T34" fmla="*/ 25 w 44"/>
                <a:gd name="T35" fmla="*/ 25 h 45"/>
                <a:gd name="T36" fmla="*/ 30 w 44"/>
                <a:gd name="T37" fmla="*/ 22 h 45"/>
                <a:gd name="T38" fmla="*/ 35 w 44"/>
                <a:gd name="T39" fmla="*/ 28 h 45"/>
                <a:gd name="T40" fmla="*/ 35 w 44"/>
                <a:gd name="T41" fmla="*/ 45 h 45"/>
                <a:gd name="T42" fmla="*/ 44 w 44"/>
                <a:gd name="T43" fmla="*/ 45 h 45"/>
                <a:gd name="T44" fmla="*/ 44 w 44"/>
                <a:gd name="T45" fmla="*/ 27 h 45"/>
                <a:gd name="T46" fmla="*/ 34 w 44"/>
                <a:gd name="T47" fmla="*/ 14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44" h="45">
                  <a:moveTo>
                    <a:pt x="4" y="0"/>
                  </a:moveTo>
                  <a:cubicBezTo>
                    <a:pt x="1" y="0"/>
                    <a:pt x="0" y="2"/>
                    <a:pt x="0" y="4"/>
                  </a:cubicBezTo>
                  <a:cubicBezTo>
                    <a:pt x="0" y="7"/>
                    <a:pt x="1" y="9"/>
                    <a:pt x="4" y="9"/>
                  </a:cubicBezTo>
                  <a:cubicBezTo>
                    <a:pt x="8" y="9"/>
                    <a:pt x="10" y="7"/>
                    <a:pt x="10" y="4"/>
                  </a:cubicBezTo>
                  <a:cubicBezTo>
                    <a:pt x="10" y="2"/>
                    <a:pt x="8" y="0"/>
                    <a:pt x="4" y="0"/>
                  </a:cubicBezTo>
                  <a:close/>
                  <a:moveTo>
                    <a:pt x="0" y="45"/>
                  </a:moveTo>
                  <a:cubicBezTo>
                    <a:pt x="10" y="45"/>
                    <a:pt x="10" y="45"/>
                    <a:pt x="10" y="45"/>
                  </a:cubicBezTo>
                  <a:cubicBezTo>
                    <a:pt x="10" y="45"/>
                    <a:pt x="10" y="45"/>
                    <a:pt x="10" y="13"/>
                  </a:cubicBezTo>
                  <a:cubicBezTo>
                    <a:pt x="10" y="13"/>
                    <a:pt x="10" y="13"/>
                    <a:pt x="0" y="13"/>
                  </a:cubicBezTo>
                  <a:cubicBezTo>
                    <a:pt x="0" y="13"/>
                    <a:pt x="0" y="13"/>
                    <a:pt x="0" y="45"/>
                  </a:cubicBezTo>
                  <a:close/>
                  <a:moveTo>
                    <a:pt x="34" y="14"/>
                  </a:moveTo>
                  <a:cubicBezTo>
                    <a:pt x="29" y="14"/>
                    <a:pt x="25" y="17"/>
                    <a:pt x="24" y="18"/>
                  </a:cubicBezTo>
                  <a:cubicBezTo>
                    <a:pt x="24" y="18"/>
                    <a:pt x="24" y="18"/>
                    <a:pt x="24" y="15"/>
                  </a:cubicBezTo>
                  <a:cubicBezTo>
                    <a:pt x="24" y="15"/>
                    <a:pt x="24" y="15"/>
                    <a:pt x="16" y="15"/>
                  </a:cubicBezTo>
                  <a:cubicBezTo>
                    <a:pt x="16" y="45"/>
                    <a:pt x="16" y="45"/>
                    <a:pt x="16" y="45"/>
                  </a:cubicBezTo>
                  <a:cubicBezTo>
                    <a:pt x="16" y="45"/>
                    <a:pt x="16" y="45"/>
                    <a:pt x="25" y="45"/>
                  </a:cubicBezTo>
                  <a:cubicBezTo>
                    <a:pt x="25" y="45"/>
                    <a:pt x="25" y="45"/>
                    <a:pt x="25" y="27"/>
                  </a:cubicBezTo>
                  <a:cubicBezTo>
                    <a:pt x="25" y="26"/>
                    <a:pt x="25" y="25"/>
                    <a:pt x="25" y="25"/>
                  </a:cubicBezTo>
                  <a:cubicBezTo>
                    <a:pt x="26" y="24"/>
                    <a:pt x="28" y="22"/>
                    <a:pt x="30" y="22"/>
                  </a:cubicBezTo>
                  <a:cubicBezTo>
                    <a:pt x="34" y="22"/>
                    <a:pt x="35" y="25"/>
                    <a:pt x="35" y="28"/>
                  </a:cubicBezTo>
                  <a:cubicBezTo>
                    <a:pt x="35" y="28"/>
                    <a:pt x="35" y="28"/>
                    <a:pt x="35" y="45"/>
                  </a:cubicBezTo>
                  <a:cubicBezTo>
                    <a:pt x="35" y="45"/>
                    <a:pt x="35" y="45"/>
                    <a:pt x="44" y="45"/>
                  </a:cubicBezTo>
                  <a:cubicBezTo>
                    <a:pt x="44" y="45"/>
                    <a:pt x="44" y="45"/>
                    <a:pt x="44" y="27"/>
                  </a:cubicBezTo>
                  <a:cubicBezTo>
                    <a:pt x="44" y="18"/>
                    <a:pt x="40" y="14"/>
                    <a:pt x="34" y="14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bg1"/>
                </a:solidFill>
                <a:latin typeface="Lato" panose="020F0502020204030203" pitchFamily="34" charset="77"/>
              </a:endParaRPr>
            </a:p>
          </p:txBody>
        </p:sp>
        <p:pic>
          <p:nvPicPr>
            <p:cNvPr id="21" name="Graphic 20">
              <a:extLst>
                <a:ext uri="{FF2B5EF4-FFF2-40B4-BE49-F238E27FC236}">
                  <a16:creationId xmlns:a16="http://schemas.microsoft.com/office/drawing/2014/main" id="{CA1177D6-01C2-7A0D-1030-710EA9FB1C18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p:blipFill>
          <p:spPr>
            <a:xfrm>
              <a:off x="11389437" y="5809248"/>
              <a:ext cx="222711" cy="155898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617160197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ternal Closing 2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4BD28C1-DF90-F659-7E81-36A5531FDF2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1389269" y="6516094"/>
            <a:ext cx="320129" cy="236433"/>
          </a:xfrm>
          <a:prstGeom prst="rect">
            <a:avLst/>
          </a:prstGeom>
        </p:spPr>
        <p:txBody>
          <a:bodyPr/>
          <a:lstStyle/>
          <a:p>
            <a:fld id="{E10C01DA-1839-A04C-8248-DFDB2C2EF3A7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Title Placeholder 1">
            <a:extLst>
              <a:ext uri="{FF2B5EF4-FFF2-40B4-BE49-F238E27FC236}">
                <a16:creationId xmlns:a16="http://schemas.microsoft.com/office/drawing/2014/main" id="{48D3807D-005D-1EA7-BDFB-14AAD01BA4D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42472" y="2639738"/>
            <a:ext cx="6761824" cy="812701"/>
          </a:xfrm>
          <a:prstGeom prst="rect">
            <a:avLst/>
          </a:prstGeom>
        </p:spPr>
        <p:txBody>
          <a:bodyPr vert="horz" lIns="0" tIns="45720" rIns="91440" bIns="45720" rtlCol="0" anchor="b">
            <a:noAutofit/>
          </a:bodyPr>
          <a:lstStyle>
            <a:lvl1pPr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Your title goes here</a:t>
            </a:r>
            <a:endParaRPr lang="en-US" dirty="0"/>
          </a:p>
        </p:txBody>
      </p:sp>
      <p:sp>
        <p:nvSpPr>
          <p:cNvPr id="10" name="Freeform 9">
            <a:extLst>
              <a:ext uri="{FF2B5EF4-FFF2-40B4-BE49-F238E27FC236}">
                <a16:creationId xmlns:a16="http://schemas.microsoft.com/office/drawing/2014/main" id="{A3BF6F70-9846-908B-B946-BE2B152D4EED}"/>
              </a:ext>
            </a:extLst>
          </p:cNvPr>
          <p:cNvSpPr/>
          <p:nvPr userDrawn="1"/>
        </p:nvSpPr>
        <p:spPr>
          <a:xfrm>
            <a:off x="7504295" y="1"/>
            <a:ext cx="4687705" cy="6858000"/>
          </a:xfrm>
          <a:custGeom>
            <a:avLst/>
            <a:gdLst>
              <a:gd name="connsiteX0" fmla="*/ 45518 w 4687705"/>
              <a:gd name="connsiteY0" fmla="*/ 0 h 6904879"/>
              <a:gd name="connsiteX1" fmla="*/ 4687705 w 4687705"/>
              <a:gd name="connsiteY1" fmla="*/ 0 h 6904879"/>
              <a:gd name="connsiteX2" fmla="*/ 4687705 w 4687705"/>
              <a:gd name="connsiteY2" fmla="*/ 6904879 h 6904879"/>
              <a:gd name="connsiteX3" fmla="*/ 0 w 4687705"/>
              <a:gd name="connsiteY3" fmla="*/ 6904879 h 6904879"/>
              <a:gd name="connsiteX4" fmla="*/ 3201589 w 4687705"/>
              <a:gd name="connsiteY4" fmla="*/ 3584465 h 6904879"/>
              <a:gd name="connsiteX5" fmla="*/ 3222132 w 4687705"/>
              <a:gd name="connsiteY5" fmla="*/ 3559787 h 6904879"/>
              <a:gd name="connsiteX6" fmla="*/ 3238567 w 4687705"/>
              <a:gd name="connsiteY6" fmla="*/ 3532940 h 6904879"/>
              <a:gd name="connsiteX7" fmla="*/ 3250894 w 4687705"/>
              <a:gd name="connsiteY7" fmla="*/ 3504406 h 6904879"/>
              <a:gd name="connsiteX8" fmla="*/ 3259113 w 4687705"/>
              <a:gd name="connsiteY8" fmla="*/ 3474666 h 6904879"/>
              <a:gd name="connsiteX9" fmla="*/ 3263224 w 4687705"/>
              <a:gd name="connsiteY9" fmla="*/ 3444203 h 6904879"/>
              <a:gd name="connsiteX10" fmla="*/ 3263227 w 4687705"/>
              <a:gd name="connsiteY10" fmla="*/ 3413497 h 6904879"/>
              <a:gd name="connsiteX11" fmla="*/ 3259118 w 4687705"/>
              <a:gd name="connsiteY11" fmla="*/ 3383032 h 6904879"/>
              <a:gd name="connsiteX12" fmla="*/ 3250901 w 4687705"/>
              <a:gd name="connsiteY12" fmla="*/ 3353288 h 6904879"/>
              <a:gd name="connsiteX13" fmla="*/ 3238575 w 4687705"/>
              <a:gd name="connsiteY13" fmla="*/ 3324749 h 6904879"/>
              <a:gd name="connsiteX14" fmla="*/ 3222137 w 4687705"/>
              <a:gd name="connsiteY14" fmla="*/ 3297895 h 6904879"/>
              <a:gd name="connsiteX15" fmla="*/ 3201589 w 4687705"/>
              <a:gd name="connsiteY15" fmla="*/ 3273208 h 6904879"/>
              <a:gd name="connsiteX16" fmla="*/ 45518 w 4687705"/>
              <a:gd name="connsiteY16" fmla="*/ 0 h 69048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687705" h="6904879">
                <a:moveTo>
                  <a:pt x="45518" y="0"/>
                </a:moveTo>
                <a:lnTo>
                  <a:pt x="4687705" y="0"/>
                </a:lnTo>
                <a:lnTo>
                  <a:pt x="4687705" y="6904879"/>
                </a:lnTo>
                <a:lnTo>
                  <a:pt x="0" y="6904879"/>
                </a:lnTo>
                <a:lnTo>
                  <a:pt x="3201589" y="3584465"/>
                </a:lnTo>
                <a:lnTo>
                  <a:pt x="3222132" y="3559787"/>
                </a:lnTo>
                <a:lnTo>
                  <a:pt x="3238567" y="3532940"/>
                </a:lnTo>
                <a:lnTo>
                  <a:pt x="3250894" y="3504406"/>
                </a:lnTo>
                <a:lnTo>
                  <a:pt x="3259113" y="3474666"/>
                </a:lnTo>
                <a:lnTo>
                  <a:pt x="3263224" y="3444203"/>
                </a:lnTo>
                <a:lnTo>
                  <a:pt x="3263227" y="3413497"/>
                </a:lnTo>
                <a:lnTo>
                  <a:pt x="3259118" y="3383032"/>
                </a:lnTo>
                <a:lnTo>
                  <a:pt x="3250901" y="3353288"/>
                </a:lnTo>
                <a:lnTo>
                  <a:pt x="3238575" y="3324749"/>
                </a:lnTo>
                <a:lnTo>
                  <a:pt x="3222137" y="3297895"/>
                </a:lnTo>
                <a:lnTo>
                  <a:pt x="3201589" y="3273208"/>
                </a:lnTo>
                <a:lnTo>
                  <a:pt x="45518" y="0"/>
                </a:lnTo>
                <a:close/>
              </a:path>
            </a:pathLst>
          </a:custGeom>
          <a:solidFill>
            <a:schemeClr val="bg1">
              <a:alpha val="42953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b="0" i="0" dirty="0">
              <a:latin typeface="Lato" panose="020F0502020204030203" pitchFamily="34" charset="77"/>
            </a:endParaRP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29891C8F-5CA8-A353-0F4D-B15116B85137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742471" y="3475116"/>
            <a:ext cx="4832350" cy="1416050"/>
          </a:xfrm>
        </p:spPr>
        <p:txBody>
          <a:bodyPr/>
          <a:lstStyle>
            <a:lvl1pPr>
              <a:defRPr sz="220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GB" dirty="0"/>
              <a:t>Your subtitle and/or name of the speaker/presenter goes here</a:t>
            </a:r>
          </a:p>
        </p:txBody>
      </p:sp>
      <p:pic>
        <p:nvPicPr>
          <p:cNvPr id="14" name="Graphic 13">
            <a:extLst>
              <a:ext uri="{FF2B5EF4-FFF2-40B4-BE49-F238E27FC236}">
                <a16:creationId xmlns:a16="http://schemas.microsoft.com/office/drawing/2014/main" id="{21C45C7D-A030-1D9B-FD91-5037A8ACCDB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00570" y="6036494"/>
            <a:ext cx="1807724" cy="47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2983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229104-F835-CE59-0B7F-3FE7B76D87D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GB" dirty="0"/>
              <a:t>Your title goes here</a:t>
            </a:r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8C7A29F-62CB-E601-51FB-FBF076AA998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0C01DA-1839-A04C-8248-DFDB2C2EF3A7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C57F5C1-FC28-AE85-FDEF-4A7C9330A6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862086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p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229104-F835-CE59-0B7F-3FE7B76D87D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GB" dirty="0"/>
              <a:t>Your title goes here</a:t>
            </a:r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8C7A29F-62CB-E601-51FB-FBF076AA998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1389074" y="6518708"/>
            <a:ext cx="260001" cy="239507"/>
          </a:xfrm>
        </p:spPr>
        <p:txBody>
          <a:bodyPr/>
          <a:lstStyle/>
          <a:p>
            <a:fld id="{E10C01DA-1839-A04C-8248-DFDB2C2EF3A7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EA339B56-8B0E-173D-6AA4-CF0A3972423E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714619" y="6594104"/>
            <a:ext cx="9387840" cy="92333"/>
          </a:xfrm>
          <a:noFill/>
        </p:spPr>
        <p:txBody>
          <a:bodyPr wrap="square" lIns="108000" tIns="0" rIns="144000" bIns="0" anchor="b">
            <a:spAutoFit/>
          </a:bodyPr>
          <a:lstStyle>
            <a:lvl1pPr>
              <a:spcBef>
                <a:spcPts val="0"/>
              </a:spcBef>
              <a:defRPr sz="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>
              <a:defRPr sz="800">
                <a:solidFill>
                  <a:schemeClr val="tx1">
                    <a:lumMod val="50000"/>
                    <a:lumOff val="50000"/>
                  </a:schemeClr>
                </a:solidFill>
              </a:defRPr>
            </a:lvl2pPr>
            <a:lvl3pPr>
              <a:defRPr sz="800">
                <a:solidFill>
                  <a:schemeClr val="tx1">
                    <a:lumMod val="50000"/>
                    <a:lumOff val="50000"/>
                  </a:schemeClr>
                </a:solidFill>
              </a:defRPr>
            </a:lvl3pPr>
            <a:lvl4pPr>
              <a:defRPr sz="800">
                <a:solidFill>
                  <a:schemeClr val="tx1">
                    <a:lumMod val="50000"/>
                    <a:lumOff val="50000"/>
                  </a:schemeClr>
                </a:solidFill>
              </a:defRPr>
            </a:lvl4pPr>
            <a:lvl5pPr>
              <a:defRPr sz="800">
                <a:solidFill>
                  <a:schemeClr val="tx1">
                    <a:lumMod val="50000"/>
                    <a:lumOff val="50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D8174E94-67F2-5D14-1C99-320B8A78DF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42470" y="1493278"/>
            <a:ext cx="10966927" cy="4878461"/>
          </a:xfrm>
          <a:prstGeom prst="rect">
            <a:avLst/>
          </a:prstGeom>
        </p:spPr>
        <p:txBody>
          <a:bodyPr vert="horz" lIns="0" tIns="45720" rIns="91440" bIns="45720" rtlCol="0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6077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py with footnot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Placeholder 1">
            <a:extLst>
              <a:ext uri="{FF2B5EF4-FFF2-40B4-BE49-F238E27FC236}">
                <a16:creationId xmlns:a16="http://schemas.microsoft.com/office/drawing/2014/main" id="{48D3807D-005D-1EA7-BDFB-14AAD01BA4D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42471" y="495225"/>
            <a:ext cx="10799041" cy="812701"/>
          </a:xfrm>
          <a:prstGeom prst="rect">
            <a:avLst/>
          </a:prstGeom>
        </p:spPr>
        <p:txBody>
          <a:bodyPr vert="horz" lIns="0" tIns="45720" rIns="91440" bIns="45720" rtlCol="0" anchor="b">
            <a:noAutofit/>
          </a:bodyPr>
          <a:lstStyle/>
          <a:p>
            <a:r>
              <a:rPr lang="en-GB" dirty="0"/>
              <a:t>Your title goes here</a:t>
            </a:r>
            <a:endParaRPr lang="en-US" dirty="0"/>
          </a:p>
        </p:txBody>
      </p: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3D9B5564-9A62-D94D-2E9E-79EEF26B9E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42471" y="1773044"/>
            <a:ext cx="10799042" cy="4598695"/>
          </a:xfrm>
          <a:prstGeom prst="rect">
            <a:avLst/>
          </a:prstGeom>
        </p:spPr>
        <p:txBody>
          <a:bodyPr vert="horz" lIns="0" tIns="45720" rIns="91440" bIns="45720" rtlCol="0">
            <a:noAutofit/>
          </a:bodyPr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Slide Number Placeholder 23">
            <a:extLst>
              <a:ext uri="{FF2B5EF4-FFF2-40B4-BE49-F238E27FC236}">
                <a16:creationId xmlns:a16="http://schemas.microsoft.com/office/drawing/2014/main" id="{572E294D-409A-9873-A60B-C9308B7CA83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89074" y="6518708"/>
            <a:ext cx="260001" cy="239507"/>
          </a:xfrm>
          <a:prstGeom prst="rect">
            <a:avLst/>
          </a:prstGeom>
        </p:spPr>
        <p:txBody>
          <a:bodyPr vert="horz" lIns="36000" tIns="0" rIns="36000" bIns="0" rtlCol="0" anchor="ctr"/>
          <a:lstStyle>
            <a:lvl1pPr algn="ctr">
              <a:defRPr sz="800">
                <a:solidFill>
                  <a:schemeClr val="accent1"/>
                </a:solidFill>
              </a:defRPr>
            </a:lvl1pPr>
          </a:lstStyle>
          <a:p>
            <a:fld id="{E10C01DA-1839-A04C-8248-DFDB2C2EF3A7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FD40510-7691-53BF-A9E6-AACF71672925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742950" y="1308100"/>
            <a:ext cx="10798572" cy="342900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pPr lvl="0"/>
            <a:r>
              <a:rPr lang="en-GB" dirty="0"/>
              <a:t>Your subtitle goes here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CEAF43B0-FA1E-9520-CCB5-4A4B767A19F7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857375" y="6576905"/>
            <a:ext cx="9134475" cy="123111"/>
          </a:xfrm>
        </p:spPr>
        <p:txBody>
          <a:bodyPr tIns="0" rIns="0" bIns="0" anchor="b">
            <a:spAutoFit/>
          </a:bodyPr>
          <a:lstStyle>
            <a:lvl1pPr>
              <a:defRPr sz="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>
              <a:defRPr sz="600"/>
            </a:lvl2pPr>
            <a:lvl3pPr>
              <a:defRPr sz="600"/>
            </a:lvl3pPr>
            <a:lvl4pPr>
              <a:defRPr sz="600"/>
            </a:lvl4pPr>
            <a:lvl5pPr>
              <a:defRPr sz="600"/>
            </a:lvl5pPr>
          </a:lstStyle>
          <a:p>
            <a:pPr lvl="0"/>
            <a:r>
              <a:rPr lang="en-GB" dirty="0"/>
              <a:t>Footer</a:t>
            </a:r>
          </a:p>
        </p:txBody>
      </p:sp>
    </p:spTree>
    <p:extLst>
      <p:ext uri="{BB962C8B-B14F-4D97-AF65-F5344CB8AC3E}">
        <p14:creationId xmlns:p14="http://schemas.microsoft.com/office/powerpoint/2010/main" val="18309975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2 column with footnot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Placeholder 1">
            <a:extLst>
              <a:ext uri="{FF2B5EF4-FFF2-40B4-BE49-F238E27FC236}">
                <a16:creationId xmlns:a16="http://schemas.microsoft.com/office/drawing/2014/main" id="{48D3807D-005D-1EA7-BDFB-14AAD01BA4D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42471" y="495225"/>
            <a:ext cx="10717692" cy="812701"/>
          </a:xfrm>
          <a:prstGeom prst="rect">
            <a:avLst/>
          </a:prstGeom>
        </p:spPr>
        <p:txBody>
          <a:bodyPr vert="horz" lIns="0" tIns="45720" rIns="91440" bIns="45720" rtlCol="0" anchor="b">
            <a:noAutofit/>
          </a:bodyPr>
          <a:lstStyle/>
          <a:p>
            <a:r>
              <a:rPr lang="en-GB" dirty="0"/>
              <a:t>Your title goes here</a:t>
            </a:r>
            <a:endParaRPr lang="en-US" dirty="0"/>
          </a:p>
        </p:txBody>
      </p: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3D9B5564-9A62-D94D-2E9E-79EEF26B9E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42470" y="1873365"/>
            <a:ext cx="5111749" cy="4498374"/>
          </a:xfrm>
          <a:prstGeom prst="rect">
            <a:avLst/>
          </a:prstGeom>
        </p:spPr>
        <p:txBody>
          <a:bodyPr vert="horz" lIns="0" tIns="45720" rIns="91440" bIns="45720" rtlCol="0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Slide Number Placeholder 23">
            <a:extLst>
              <a:ext uri="{FF2B5EF4-FFF2-40B4-BE49-F238E27FC236}">
                <a16:creationId xmlns:a16="http://schemas.microsoft.com/office/drawing/2014/main" id="{572E294D-409A-9873-A60B-C9308B7CA83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89074" y="6518708"/>
            <a:ext cx="260001" cy="239507"/>
          </a:xfrm>
          <a:prstGeom prst="rect">
            <a:avLst/>
          </a:prstGeom>
        </p:spPr>
        <p:txBody>
          <a:bodyPr vert="horz" lIns="36000" tIns="0" rIns="36000" bIns="0" rtlCol="0" anchor="ctr"/>
          <a:lstStyle>
            <a:lvl1pPr algn="ctr">
              <a:defRPr sz="800">
                <a:solidFill>
                  <a:schemeClr val="accent1"/>
                </a:solidFill>
              </a:defRPr>
            </a:lvl1pPr>
          </a:lstStyle>
          <a:p>
            <a:fld id="{E10C01DA-1839-A04C-8248-DFDB2C2EF3A7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E46933B-9732-7F5C-CC4C-14DA266B0EAE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6348413" y="1873365"/>
            <a:ext cx="5111750" cy="4498374"/>
          </a:xfrm>
          <a:prstGeom prst="rect">
            <a:avLst/>
          </a:prstGeom>
        </p:spPr>
        <p:txBody>
          <a:bodyPr vert="horz" lIns="0" tIns="45720" rIns="91440" bIns="45720" rtlCol="0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Text Placeholder 5">
            <a:extLst>
              <a:ext uri="{FF2B5EF4-FFF2-40B4-BE49-F238E27FC236}">
                <a16:creationId xmlns:a16="http://schemas.microsoft.com/office/drawing/2014/main" id="{8219EABC-E1C2-D76A-1B91-CC16ED4DA61B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714619" y="6594104"/>
            <a:ext cx="9387840" cy="92333"/>
          </a:xfrm>
          <a:noFill/>
        </p:spPr>
        <p:txBody>
          <a:bodyPr wrap="square" lIns="108000" tIns="0" rIns="144000" bIns="0" anchor="b">
            <a:spAutoFit/>
          </a:bodyPr>
          <a:lstStyle>
            <a:lvl1pPr>
              <a:spcBef>
                <a:spcPts val="0"/>
              </a:spcBef>
              <a:defRPr sz="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>
              <a:defRPr sz="800">
                <a:solidFill>
                  <a:schemeClr val="tx1">
                    <a:lumMod val="50000"/>
                    <a:lumOff val="50000"/>
                  </a:schemeClr>
                </a:solidFill>
              </a:defRPr>
            </a:lvl2pPr>
            <a:lvl3pPr>
              <a:defRPr sz="800">
                <a:solidFill>
                  <a:schemeClr val="tx1">
                    <a:lumMod val="50000"/>
                    <a:lumOff val="50000"/>
                  </a:schemeClr>
                </a:solidFill>
              </a:defRPr>
            </a:lvl3pPr>
            <a:lvl4pPr>
              <a:defRPr sz="800">
                <a:solidFill>
                  <a:schemeClr val="tx1">
                    <a:lumMod val="50000"/>
                    <a:lumOff val="50000"/>
                  </a:schemeClr>
                </a:solidFill>
              </a:defRPr>
            </a:lvl4pPr>
            <a:lvl5pPr>
              <a:defRPr sz="800">
                <a:solidFill>
                  <a:schemeClr val="tx1">
                    <a:lumMod val="50000"/>
                    <a:lumOff val="50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5E6E325-80C5-83C5-5C85-A62D39824F1C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742950" y="1308100"/>
            <a:ext cx="10717213" cy="342900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pPr lvl="0"/>
            <a:r>
              <a:rPr lang="en-GB" dirty="0"/>
              <a:t>Your subtitle goes here</a:t>
            </a:r>
          </a:p>
        </p:txBody>
      </p:sp>
    </p:spTree>
    <p:extLst>
      <p:ext uri="{BB962C8B-B14F-4D97-AF65-F5344CB8AC3E}">
        <p14:creationId xmlns:p14="http://schemas.microsoft.com/office/powerpoint/2010/main" val="22621910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3 column with footnot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Placeholder 1">
            <a:extLst>
              <a:ext uri="{FF2B5EF4-FFF2-40B4-BE49-F238E27FC236}">
                <a16:creationId xmlns:a16="http://schemas.microsoft.com/office/drawing/2014/main" id="{48D3807D-005D-1EA7-BDFB-14AAD01BA4D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42471" y="495225"/>
            <a:ext cx="10717213" cy="812701"/>
          </a:xfrm>
          <a:prstGeom prst="rect">
            <a:avLst/>
          </a:prstGeom>
        </p:spPr>
        <p:txBody>
          <a:bodyPr vert="horz" lIns="0" tIns="45720" rIns="91440" bIns="45720" rtlCol="0" anchor="b">
            <a:noAutofit/>
          </a:bodyPr>
          <a:lstStyle/>
          <a:p>
            <a:r>
              <a:rPr lang="en-GB" dirty="0"/>
              <a:t>Your title goes here</a:t>
            </a:r>
            <a:endParaRPr lang="en-US" dirty="0"/>
          </a:p>
        </p:txBody>
      </p: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3D9B5564-9A62-D94D-2E9E-79EEF26B9E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42471" y="1873365"/>
            <a:ext cx="3240000" cy="4498374"/>
          </a:xfrm>
          <a:prstGeom prst="rect">
            <a:avLst/>
          </a:prstGeom>
        </p:spPr>
        <p:txBody>
          <a:bodyPr vert="horz" lIns="0" tIns="45720" rIns="91440" bIns="45720" rtlCol="0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Slide Number Placeholder 23">
            <a:extLst>
              <a:ext uri="{FF2B5EF4-FFF2-40B4-BE49-F238E27FC236}">
                <a16:creationId xmlns:a16="http://schemas.microsoft.com/office/drawing/2014/main" id="{572E294D-409A-9873-A60B-C9308B7CA83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89074" y="6518708"/>
            <a:ext cx="260001" cy="239507"/>
          </a:xfrm>
          <a:prstGeom prst="rect">
            <a:avLst/>
          </a:prstGeom>
        </p:spPr>
        <p:txBody>
          <a:bodyPr vert="horz" lIns="36000" tIns="0" rIns="36000" bIns="0" rtlCol="0" anchor="ctr"/>
          <a:lstStyle>
            <a:lvl1pPr algn="ctr">
              <a:defRPr sz="800">
                <a:solidFill>
                  <a:schemeClr val="accent1"/>
                </a:solidFill>
              </a:defRPr>
            </a:lvl1pPr>
          </a:lstStyle>
          <a:p>
            <a:fld id="{E10C01DA-1839-A04C-8248-DFDB2C2EF3A7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E46933B-9732-7F5C-CC4C-14DA266B0EAE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4481271" y="1873365"/>
            <a:ext cx="3240000" cy="4498374"/>
          </a:xfrm>
          <a:prstGeom prst="rect">
            <a:avLst/>
          </a:prstGeom>
        </p:spPr>
        <p:txBody>
          <a:bodyPr vert="horz" lIns="0" tIns="45720" rIns="91440" bIns="45720" rtlCol="0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2">
            <a:extLst>
              <a:ext uri="{FF2B5EF4-FFF2-40B4-BE49-F238E27FC236}">
                <a16:creationId xmlns:a16="http://schemas.microsoft.com/office/drawing/2014/main" id="{95CEABEF-0E01-6F54-D933-8FB022D3F586}"/>
              </a:ext>
            </a:extLst>
          </p:cNvPr>
          <p:cNvSpPr>
            <a:spLocks noGrp="1"/>
          </p:cNvSpPr>
          <p:nvPr>
            <p:ph idx="11"/>
          </p:nvPr>
        </p:nvSpPr>
        <p:spPr>
          <a:xfrm>
            <a:off x="8220075" y="1873365"/>
            <a:ext cx="3240088" cy="4498374"/>
          </a:xfrm>
          <a:prstGeom prst="rect">
            <a:avLst/>
          </a:prstGeom>
        </p:spPr>
        <p:txBody>
          <a:bodyPr vert="horz" lIns="0" tIns="45720" rIns="91440" bIns="45720" rtlCol="0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Text Placeholder 5">
            <a:extLst>
              <a:ext uri="{FF2B5EF4-FFF2-40B4-BE49-F238E27FC236}">
                <a16:creationId xmlns:a16="http://schemas.microsoft.com/office/drawing/2014/main" id="{5082BE4C-BE8E-E31C-36BA-355BBF6A300B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1714619" y="6594104"/>
            <a:ext cx="9387840" cy="92333"/>
          </a:xfrm>
          <a:noFill/>
        </p:spPr>
        <p:txBody>
          <a:bodyPr wrap="square" lIns="108000" tIns="0" rIns="144000" bIns="0" anchor="b">
            <a:spAutoFit/>
          </a:bodyPr>
          <a:lstStyle>
            <a:lvl1pPr>
              <a:spcBef>
                <a:spcPts val="0"/>
              </a:spcBef>
              <a:defRPr sz="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>
              <a:defRPr sz="800">
                <a:solidFill>
                  <a:schemeClr val="tx1">
                    <a:lumMod val="50000"/>
                    <a:lumOff val="50000"/>
                  </a:schemeClr>
                </a:solidFill>
              </a:defRPr>
            </a:lvl2pPr>
            <a:lvl3pPr>
              <a:defRPr sz="800">
                <a:solidFill>
                  <a:schemeClr val="tx1">
                    <a:lumMod val="50000"/>
                    <a:lumOff val="50000"/>
                  </a:schemeClr>
                </a:solidFill>
              </a:defRPr>
            </a:lvl3pPr>
            <a:lvl4pPr>
              <a:defRPr sz="800">
                <a:solidFill>
                  <a:schemeClr val="tx1">
                    <a:lumMod val="50000"/>
                    <a:lumOff val="50000"/>
                  </a:schemeClr>
                </a:solidFill>
              </a:defRPr>
            </a:lvl4pPr>
            <a:lvl5pPr>
              <a:defRPr sz="800">
                <a:solidFill>
                  <a:schemeClr val="tx1">
                    <a:lumMod val="50000"/>
                    <a:lumOff val="50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Text Placeholder 4">
            <a:extLst>
              <a:ext uri="{FF2B5EF4-FFF2-40B4-BE49-F238E27FC236}">
                <a16:creationId xmlns:a16="http://schemas.microsoft.com/office/drawing/2014/main" id="{7EF5F378-0453-754B-8517-56B2ACB9FAFA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42950" y="1308100"/>
            <a:ext cx="10717213" cy="342900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pPr lvl="0"/>
            <a:r>
              <a:rPr lang="en-GB" dirty="0"/>
              <a:t>Your subtitle goes here</a:t>
            </a:r>
          </a:p>
        </p:txBody>
      </p:sp>
    </p:spTree>
    <p:extLst>
      <p:ext uri="{BB962C8B-B14F-4D97-AF65-F5344CB8AC3E}">
        <p14:creationId xmlns:p14="http://schemas.microsoft.com/office/powerpoint/2010/main" val="10237125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4 column with footnot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Placeholder 1">
            <a:extLst>
              <a:ext uri="{FF2B5EF4-FFF2-40B4-BE49-F238E27FC236}">
                <a16:creationId xmlns:a16="http://schemas.microsoft.com/office/drawing/2014/main" id="{48D3807D-005D-1EA7-BDFB-14AAD01BA4D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42471" y="495225"/>
            <a:ext cx="10770125" cy="812701"/>
          </a:xfrm>
          <a:prstGeom prst="rect">
            <a:avLst/>
          </a:prstGeom>
        </p:spPr>
        <p:txBody>
          <a:bodyPr vert="horz" lIns="0" tIns="45720" rIns="91440" bIns="45720" rtlCol="0" anchor="b">
            <a:noAutofit/>
          </a:bodyPr>
          <a:lstStyle/>
          <a:p>
            <a:r>
              <a:rPr lang="en-GB" dirty="0"/>
              <a:t>Your title goes here</a:t>
            </a:r>
            <a:endParaRPr lang="en-US" dirty="0"/>
          </a:p>
        </p:txBody>
      </p: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3D9B5564-9A62-D94D-2E9E-79EEF26B9E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42471" y="1873365"/>
            <a:ext cx="2340000" cy="4498374"/>
          </a:xfrm>
          <a:prstGeom prst="rect">
            <a:avLst/>
          </a:prstGeom>
        </p:spPr>
        <p:txBody>
          <a:bodyPr vert="horz" lIns="0" tIns="45720" rIns="91440" bIns="45720" rtlCol="0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Slide Number Placeholder 23">
            <a:extLst>
              <a:ext uri="{FF2B5EF4-FFF2-40B4-BE49-F238E27FC236}">
                <a16:creationId xmlns:a16="http://schemas.microsoft.com/office/drawing/2014/main" id="{572E294D-409A-9873-A60B-C9308B7CA83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89074" y="6518708"/>
            <a:ext cx="260001" cy="239507"/>
          </a:xfrm>
          <a:prstGeom prst="rect">
            <a:avLst/>
          </a:prstGeom>
        </p:spPr>
        <p:txBody>
          <a:bodyPr vert="horz" lIns="36000" tIns="0" rIns="36000" bIns="0" rtlCol="0" anchor="ctr"/>
          <a:lstStyle>
            <a:lvl1pPr algn="ctr">
              <a:defRPr sz="800">
                <a:solidFill>
                  <a:schemeClr val="accent1"/>
                </a:solidFill>
              </a:defRPr>
            </a:lvl1pPr>
          </a:lstStyle>
          <a:p>
            <a:fld id="{E10C01DA-1839-A04C-8248-DFDB2C2EF3A7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E46933B-9732-7F5C-CC4C-14DA266B0EAE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3541818" y="1873365"/>
            <a:ext cx="2340000" cy="4498374"/>
          </a:xfrm>
          <a:prstGeom prst="rect">
            <a:avLst/>
          </a:prstGeom>
        </p:spPr>
        <p:txBody>
          <a:bodyPr vert="horz" lIns="0" tIns="45720" rIns="91440" bIns="45720" rtlCol="0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2">
            <a:extLst>
              <a:ext uri="{FF2B5EF4-FFF2-40B4-BE49-F238E27FC236}">
                <a16:creationId xmlns:a16="http://schemas.microsoft.com/office/drawing/2014/main" id="{95CEABEF-0E01-6F54-D933-8FB022D3F586}"/>
              </a:ext>
            </a:extLst>
          </p:cNvPr>
          <p:cNvSpPr>
            <a:spLocks noGrp="1"/>
          </p:cNvSpPr>
          <p:nvPr>
            <p:ph idx="11"/>
          </p:nvPr>
        </p:nvSpPr>
        <p:spPr>
          <a:xfrm>
            <a:off x="6349186" y="1873365"/>
            <a:ext cx="2340000" cy="4498374"/>
          </a:xfrm>
          <a:prstGeom prst="rect">
            <a:avLst/>
          </a:prstGeom>
        </p:spPr>
        <p:txBody>
          <a:bodyPr vert="horz" lIns="0" tIns="45720" rIns="91440" bIns="45720" rtlCol="0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A36960F4-6D5A-B207-202B-39B0D0F7A48B}"/>
              </a:ext>
            </a:extLst>
          </p:cNvPr>
          <p:cNvSpPr>
            <a:spLocks noGrp="1"/>
          </p:cNvSpPr>
          <p:nvPr>
            <p:ph idx="12"/>
          </p:nvPr>
        </p:nvSpPr>
        <p:spPr>
          <a:xfrm>
            <a:off x="9172596" y="1873365"/>
            <a:ext cx="2340000" cy="4498374"/>
          </a:xfrm>
          <a:prstGeom prst="rect">
            <a:avLst/>
          </a:prstGeom>
        </p:spPr>
        <p:txBody>
          <a:bodyPr vert="horz" lIns="0" tIns="45720" rIns="91440" bIns="45720" rtlCol="0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9" name="Text Placeholder 5">
            <a:extLst>
              <a:ext uri="{FF2B5EF4-FFF2-40B4-BE49-F238E27FC236}">
                <a16:creationId xmlns:a16="http://schemas.microsoft.com/office/drawing/2014/main" id="{7BC60136-C0DC-88A9-D2DF-4733B57E16C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714619" y="6594104"/>
            <a:ext cx="9387840" cy="92333"/>
          </a:xfrm>
          <a:noFill/>
        </p:spPr>
        <p:txBody>
          <a:bodyPr wrap="square" lIns="108000" tIns="0" rIns="144000" bIns="0" anchor="b">
            <a:spAutoFit/>
          </a:bodyPr>
          <a:lstStyle>
            <a:lvl1pPr>
              <a:spcBef>
                <a:spcPts val="0"/>
              </a:spcBef>
              <a:defRPr sz="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>
              <a:defRPr sz="800">
                <a:solidFill>
                  <a:schemeClr val="tx1">
                    <a:lumMod val="50000"/>
                    <a:lumOff val="50000"/>
                  </a:schemeClr>
                </a:solidFill>
              </a:defRPr>
            </a:lvl2pPr>
            <a:lvl3pPr>
              <a:defRPr sz="800">
                <a:solidFill>
                  <a:schemeClr val="tx1">
                    <a:lumMod val="50000"/>
                    <a:lumOff val="50000"/>
                  </a:schemeClr>
                </a:solidFill>
              </a:defRPr>
            </a:lvl3pPr>
            <a:lvl4pPr>
              <a:defRPr sz="800">
                <a:solidFill>
                  <a:schemeClr val="tx1">
                    <a:lumMod val="50000"/>
                    <a:lumOff val="50000"/>
                  </a:schemeClr>
                </a:solidFill>
              </a:defRPr>
            </a:lvl4pPr>
            <a:lvl5pPr>
              <a:defRPr sz="800">
                <a:solidFill>
                  <a:schemeClr val="tx1">
                    <a:lumMod val="50000"/>
                    <a:lumOff val="50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4">
            <a:extLst>
              <a:ext uri="{FF2B5EF4-FFF2-40B4-BE49-F238E27FC236}">
                <a16:creationId xmlns:a16="http://schemas.microsoft.com/office/drawing/2014/main" id="{CA51C812-4B9C-4E2D-B405-1993D8002C1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742950" y="1308100"/>
            <a:ext cx="10769646" cy="342900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pPr lvl="0"/>
            <a:r>
              <a:rPr lang="en-GB" dirty="0"/>
              <a:t>Your subtitle goes here</a:t>
            </a:r>
          </a:p>
        </p:txBody>
      </p:sp>
    </p:spTree>
    <p:extLst>
      <p:ext uri="{BB962C8B-B14F-4D97-AF65-F5344CB8AC3E}">
        <p14:creationId xmlns:p14="http://schemas.microsoft.com/office/powerpoint/2010/main" val="20805922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9" Type="http://schemas.openxmlformats.org/officeDocument/2006/relationships/image" Target="../media/image3.png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image" Target="../media/image2.svg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image" Target="../media/image1.png"/><Relationship Id="rId40" Type="http://schemas.openxmlformats.org/officeDocument/2006/relationships/image" Target="../media/image4.svg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31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Graphic 6">
            <a:extLst>
              <a:ext uri="{FF2B5EF4-FFF2-40B4-BE49-F238E27FC236}">
                <a16:creationId xmlns:a16="http://schemas.microsoft.com/office/drawing/2014/main" id="{1EDC33DB-F92B-3A63-7241-5C14D0426711}"/>
              </a:ext>
            </a:extLst>
          </p:cNvPr>
          <p:cNvPicPr>
            <a:picLocks noChangeAspect="1"/>
          </p:cNvPicPr>
          <p:nvPr userDrawn="1"/>
        </p:nvPicPr>
        <p:blipFill>
          <a:blip r:embed="rId37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8"/>
              </a:ext>
            </a:extLst>
          </a:blip>
          <a:stretch>
            <a:fillRect/>
          </a:stretch>
        </p:blipFill>
        <p:spPr>
          <a:xfrm>
            <a:off x="106879" y="657563"/>
            <a:ext cx="781456" cy="829640"/>
          </a:xfrm>
          <a:prstGeom prst="rect">
            <a:avLst/>
          </a:prstGeom>
        </p:spPr>
      </p:pic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9FE4706-E96E-4DD3-0916-25A77F0E6F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42471" y="495225"/>
            <a:ext cx="10730059" cy="812701"/>
          </a:xfrm>
          <a:prstGeom prst="rect">
            <a:avLst/>
          </a:prstGeom>
        </p:spPr>
        <p:txBody>
          <a:bodyPr vert="horz" lIns="0" tIns="45720" rIns="91440" bIns="45720" rtlCol="0" anchor="b">
            <a:noAutofit/>
          </a:bodyPr>
          <a:lstStyle/>
          <a:p>
            <a:r>
              <a:rPr lang="en-GB" dirty="0"/>
              <a:t>Your title goes here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69F4649-E5AA-AE6A-9EBB-B3D32652CC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42471" y="1806498"/>
            <a:ext cx="10730060" cy="4565241"/>
          </a:xfrm>
          <a:prstGeom prst="rect">
            <a:avLst/>
          </a:prstGeom>
        </p:spPr>
        <p:txBody>
          <a:bodyPr vert="horz" lIns="0" tIns="45720" rIns="91440" bIns="45720" rtlCol="0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4" name="Slide Number Placeholder 23">
            <a:extLst>
              <a:ext uri="{FF2B5EF4-FFF2-40B4-BE49-F238E27FC236}">
                <a16:creationId xmlns:a16="http://schemas.microsoft.com/office/drawing/2014/main" id="{94FFC3CE-281D-183B-4349-D05C595A999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814316" y="6500236"/>
            <a:ext cx="260001" cy="239507"/>
          </a:xfrm>
          <a:prstGeom prst="rect">
            <a:avLst/>
          </a:prstGeom>
        </p:spPr>
        <p:txBody>
          <a:bodyPr vert="horz" lIns="36000" tIns="0" rIns="36000" bIns="0" rtlCol="0" anchor="ctr"/>
          <a:lstStyle>
            <a:lvl1pPr algn="ctr">
              <a:defRPr sz="800" b="0" i="0">
                <a:solidFill>
                  <a:schemeClr val="accent1"/>
                </a:solidFill>
                <a:latin typeface="Lato" panose="020F0502020204030203" pitchFamily="34" charset="77"/>
              </a:defRPr>
            </a:lvl1pPr>
          </a:lstStyle>
          <a:p>
            <a:fld id="{E10C01DA-1839-A04C-8248-DFDB2C2EF3A7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9" name="Graphic 8">
            <a:extLst>
              <a:ext uri="{FF2B5EF4-FFF2-40B4-BE49-F238E27FC236}">
                <a16:creationId xmlns:a16="http://schemas.microsoft.com/office/drawing/2014/main" id="{4F2CC307-6BC5-0C90-B34A-59E7B4C64047}"/>
              </a:ext>
            </a:extLst>
          </p:cNvPr>
          <p:cNvPicPr>
            <a:picLocks noChangeAspect="1"/>
          </p:cNvPicPr>
          <p:nvPr userDrawn="1"/>
        </p:nvPicPr>
        <p:blipFill>
          <a:blip r:embed="rId39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40"/>
              </a:ext>
            </a:extLst>
          </a:blip>
          <a:stretch>
            <a:fillRect/>
          </a:stretch>
        </p:blipFill>
        <p:spPr>
          <a:xfrm>
            <a:off x="722935" y="6553132"/>
            <a:ext cx="642009" cy="170329"/>
          </a:xfrm>
          <a:prstGeom prst="rect">
            <a:avLst/>
          </a:prstGeom>
        </p:spPr>
      </p:pic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463B492-D0FF-D8E5-2A48-6B58DEC2DEE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870979" y="6600350"/>
            <a:ext cx="9112715" cy="123111"/>
          </a:xfrm>
          <a:prstGeom prst="rect">
            <a:avLst/>
          </a:prstGeom>
        </p:spPr>
        <p:txBody>
          <a:bodyPr vert="horz" wrap="square" lIns="0" tIns="0" rIns="0" bIns="0" rtlCol="0" anchor="b">
            <a:spAutoFit/>
          </a:bodyPr>
          <a:lstStyle>
            <a:lvl1pPr algn="l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770579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4" r:id="rId1"/>
    <p:sldLayoutId id="2147483709" r:id="rId2"/>
    <p:sldLayoutId id="2147483710" r:id="rId3"/>
    <p:sldLayoutId id="2147483697" r:id="rId4"/>
    <p:sldLayoutId id="2147483699" r:id="rId5"/>
    <p:sldLayoutId id="2147483694" r:id="rId6"/>
    <p:sldLayoutId id="2147483700" r:id="rId7"/>
    <p:sldLayoutId id="2147483696" r:id="rId8"/>
    <p:sldLayoutId id="2147483654" r:id="rId9"/>
    <p:sldLayoutId id="2147483688" r:id="rId10"/>
    <p:sldLayoutId id="2147483687" r:id="rId11"/>
    <p:sldLayoutId id="2147483689" r:id="rId12"/>
    <p:sldLayoutId id="2147483660" r:id="rId13"/>
    <p:sldLayoutId id="2147483711" r:id="rId14"/>
    <p:sldLayoutId id="2147483692" r:id="rId15"/>
    <p:sldLayoutId id="2147483661" r:id="rId16"/>
    <p:sldLayoutId id="2147483663" r:id="rId17"/>
    <p:sldLayoutId id="2147483662" r:id="rId18"/>
    <p:sldLayoutId id="2147483664" r:id="rId19"/>
    <p:sldLayoutId id="2147483708" r:id="rId20"/>
    <p:sldLayoutId id="2147483665" r:id="rId21"/>
    <p:sldLayoutId id="2147483666" r:id="rId22"/>
    <p:sldLayoutId id="2147483667" r:id="rId23"/>
    <p:sldLayoutId id="2147483668" r:id="rId24"/>
    <p:sldLayoutId id="2147483669" r:id="rId25"/>
    <p:sldLayoutId id="2147483670" r:id="rId26"/>
    <p:sldLayoutId id="2147483704" r:id="rId27"/>
    <p:sldLayoutId id="2147483677" r:id="rId28"/>
    <p:sldLayoutId id="2147483718" r:id="rId29"/>
    <p:sldLayoutId id="2147483678" r:id="rId30"/>
    <p:sldLayoutId id="2147483715" r:id="rId31"/>
    <p:sldLayoutId id="2147483712" r:id="rId32"/>
    <p:sldLayoutId id="2147483713" r:id="rId33"/>
    <p:sldLayoutId id="2147483716" r:id="rId34"/>
    <p:sldLayoutId id="2147483717" r:id="rId35"/>
  </p:sldLayoutIdLst>
  <p:hf hdr="0" ftr="0" dt="0"/>
  <p:txStyles>
    <p:titleStyle>
      <a:lvl1pPr marL="0" marR="0" indent="0" algn="l" defTabSz="914400" rtl="0" eaLnBrk="1" fontAlgn="auto" latinLnBrk="0" hangingPunct="1">
        <a:lnSpc>
          <a:spcPct val="90000"/>
        </a:lnSpc>
        <a:spcBef>
          <a:spcPct val="0"/>
        </a:spcBef>
        <a:spcAft>
          <a:spcPts val="0"/>
        </a:spcAft>
        <a:buClrTx/>
        <a:buSzTx/>
        <a:buFontTx/>
        <a:buNone/>
        <a:tabLst/>
        <a:defRPr sz="2800" b="0" i="0" kern="1200">
          <a:solidFill>
            <a:schemeClr val="tx2"/>
          </a:solidFill>
          <a:latin typeface="Lato" panose="020F0502020204030203" pitchFamily="34" charset="77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1000"/>
        </a:spcBef>
        <a:buFont typeface="Arial" panose="020B0604020202020204" pitchFamily="34" charset="0"/>
        <a:buNone/>
        <a:defRPr sz="1800" b="0" i="0" kern="1200">
          <a:solidFill>
            <a:schemeClr val="tx1"/>
          </a:solidFill>
          <a:latin typeface="Lato" panose="020F0502020204030203" pitchFamily="34" charset="77"/>
          <a:ea typeface="+mn-ea"/>
          <a:cs typeface="+mn-cs"/>
        </a:defRPr>
      </a:lvl1pPr>
      <a:lvl2pPr marL="457200" indent="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None/>
        <a:defRPr sz="1600" b="0" i="0" kern="1200">
          <a:solidFill>
            <a:schemeClr val="tx1"/>
          </a:solidFill>
          <a:latin typeface="Lato" panose="020F0502020204030203" pitchFamily="34" charset="77"/>
          <a:ea typeface="+mn-ea"/>
          <a:cs typeface="+mn-cs"/>
        </a:defRPr>
      </a:lvl2pPr>
      <a:lvl3pPr marL="914400" indent="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None/>
        <a:defRPr sz="1400" b="0" i="0" kern="1200">
          <a:solidFill>
            <a:schemeClr val="tx1"/>
          </a:solidFill>
          <a:latin typeface="Lato" panose="020F0502020204030203" pitchFamily="34" charset="77"/>
          <a:ea typeface="+mn-ea"/>
          <a:cs typeface="+mn-cs"/>
        </a:defRPr>
      </a:lvl3pPr>
      <a:lvl4pPr marL="1371600" indent="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None/>
        <a:defRPr sz="1200" b="0" i="0" kern="1200">
          <a:solidFill>
            <a:schemeClr val="tx1"/>
          </a:solidFill>
          <a:latin typeface="Lato" panose="020F0502020204030203" pitchFamily="34" charset="77"/>
          <a:ea typeface="+mn-ea"/>
          <a:cs typeface="+mn-cs"/>
        </a:defRPr>
      </a:lvl4pPr>
      <a:lvl5pPr marL="1828800" indent="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None/>
        <a:defRPr sz="1200" b="0" i="0" kern="1200">
          <a:solidFill>
            <a:schemeClr val="tx1"/>
          </a:solidFill>
          <a:latin typeface="Lato" panose="020F0502020204030203" pitchFamily="34" charset="77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461" userDrawn="1">
          <p15:clr>
            <a:srgbClr val="F26B43"/>
          </p15:clr>
        </p15:guide>
        <p15:guide id="2" pos="7219" userDrawn="1">
          <p15:clr>
            <a:srgbClr val="F26B43"/>
          </p15:clr>
        </p15:guide>
        <p15:guide id="3" pos="3681" userDrawn="1">
          <p15:clr>
            <a:srgbClr val="F26B43"/>
          </p15:clr>
        </p15:guide>
        <p15:guide id="4" pos="3999" userDrawn="1">
          <p15:clr>
            <a:srgbClr val="F26B43"/>
          </p15:clr>
        </p15:guide>
        <p15:guide id="5" pos="1912" userDrawn="1">
          <p15:clr>
            <a:srgbClr val="F26B43"/>
          </p15:clr>
        </p15:guide>
        <p15:guide id="6" pos="2230" userDrawn="1">
          <p15:clr>
            <a:srgbClr val="F26B43"/>
          </p15:clr>
        </p15:guide>
        <p15:guide id="7" pos="5450" userDrawn="1">
          <p15:clr>
            <a:srgbClr val="F26B43"/>
          </p15:clr>
        </p15:guide>
        <p15:guide id="8" pos="5768" userDrawn="1">
          <p15:clr>
            <a:srgbClr val="F26B43"/>
          </p15:clr>
        </p15:guide>
        <p15:guide id="9" pos="2502" userDrawn="1">
          <p15:clr>
            <a:srgbClr val="5ACBF0"/>
          </p15:clr>
        </p15:guide>
        <p15:guide id="10" pos="2819" userDrawn="1">
          <p15:clr>
            <a:srgbClr val="5ACBF0"/>
          </p15:clr>
        </p15:guide>
        <p15:guide id="11" pos="4861" userDrawn="1">
          <p15:clr>
            <a:srgbClr val="5ACBF0"/>
          </p15:clr>
        </p15:guide>
        <p15:guide id="12" pos="5178" userDrawn="1">
          <p15:clr>
            <a:srgbClr val="5ACBF0"/>
          </p15:clr>
        </p15:guide>
        <p15:guide id="13" orient="horz" pos="935" userDrawn="1">
          <p15:clr>
            <a:srgbClr val="F26B43"/>
          </p15:clr>
        </p15:guide>
        <p15:guide id="14" orient="horz" pos="822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svg"/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30.sv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30.sv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57AFC8F-77FA-5ADB-AF38-0E68074A11E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1389269" y="6516094"/>
            <a:ext cx="320129" cy="236433"/>
          </a:xfrm>
        </p:spPr>
        <p:txBody>
          <a:bodyPr/>
          <a:lstStyle/>
          <a:p>
            <a:fld id="{E10C01DA-1839-A04C-8248-DFDB2C2EF3A7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55E3CBF2-D090-F606-65DA-75EFC2B54A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42471" y="2639738"/>
            <a:ext cx="10730059" cy="812701"/>
          </a:xfrm>
        </p:spPr>
        <p:txBody>
          <a:bodyPr/>
          <a:lstStyle/>
          <a:p>
            <a:r>
              <a:rPr lang="en-GB" dirty="0"/>
              <a:t>Business Process definition</a:t>
            </a:r>
            <a:endParaRPr lang="en-US" dirty="0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3BE24B49-2142-4A79-E730-8488B38DC5E3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GB" dirty="0"/>
              <a:t>February 2024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FAFE07C7-1445-AD19-F7FF-49468DA0E196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GB" dirty="0"/>
              <a:t>Create/Edit Job Requisition</a:t>
            </a:r>
          </a:p>
        </p:txBody>
      </p:sp>
    </p:spTree>
    <p:extLst>
      <p:ext uri="{BB962C8B-B14F-4D97-AF65-F5344CB8AC3E}">
        <p14:creationId xmlns:p14="http://schemas.microsoft.com/office/powerpoint/2010/main" val="26676270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7E0614F8-5D45-F3EF-A143-F567FB5974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/>
              <a:t>Flowchart</a:t>
            </a:r>
            <a:r>
              <a:rPr lang="fr-FR" dirty="0"/>
              <a:t> </a:t>
            </a:r>
            <a:r>
              <a:rPr lang="fr-FR" dirty="0" err="1"/>
              <a:t>legend</a:t>
            </a:r>
            <a:r>
              <a:rPr lang="fr-FR" dirty="0"/>
              <a:t> and </a:t>
            </a:r>
            <a:r>
              <a:rPr lang="fr-FR" dirty="0" err="1"/>
              <a:t>generic</a:t>
            </a:r>
            <a:r>
              <a:rPr lang="fr-FR" dirty="0"/>
              <a:t> </a:t>
            </a:r>
            <a:r>
              <a:rPr lang="fr-FR" dirty="0" err="1"/>
              <a:t>rules</a:t>
            </a:r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29534AF-61C3-9351-B51C-23327F11CB9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0C01DA-1839-A04C-8248-DFDB2C2EF3A7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F75A382E-3389-31AE-71FC-33925DD5E9F4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51447FA-7236-2580-267E-82755C06479D}"/>
              </a:ext>
            </a:extLst>
          </p:cNvPr>
          <p:cNvSpPr txBox="1"/>
          <p:nvPr/>
        </p:nvSpPr>
        <p:spPr>
          <a:xfrm>
            <a:off x="731838" y="1632363"/>
            <a:ext cx="20675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>
              <a:latin typeface="Lato" panose="020F0502020204030203" pitchFamily="34" charset="77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DDC52F4-9EFF-17FD-F994-7296BB7B2563}"/>
              </a:ext>
            </a:extLst>
          </p:cNvPr>
          <p:cNvSpPr txBox="1"/>
          <p:nvPr/>
        </p:nvSpPr>
        <p:spPr>
          <a:xfrm>
            <a:off x="1998962" y="2400970"/>
            <a:ext cx="691919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Acting or alternative acting </a:t>
            </a:r>
            <a:r>
              <a:rPr lang="fr-FR" dirty="0" err="1"/>
              <a:t>role</a:t>
            </a:r>
            <a:r>
              <a:rPr lang="fr-FR" dirty="0"/>
              <a:t> in the workflow</a:t>
            </a:r>
          </a:p>
        </p:txBody>
      </p:sp>
      <p:sp>
        <p:nvSpPr>
          <p:cNvPr id="8" name="Google Shape;2679;p83">
            <a:extLst>
              <a:ext uri="{FF2B5EF4-FFF2-40B4-BE49-F238E27FC236}">
                <a16:creationId xmlns:a16="http://schemas.microsoft.com/office/drawing/2014/main" id="{18BFE21F-13BA-CEB3-6267-5C7DD57D8253}"/>
              </a:ext>
            </a:extLst>
          </p:cNvPr>
          <p:cNvSpPr/>
          <p:nvPr/>
        </p:nvSpPr>
        <p:spPr>
          <a:xfrm>
            <a:off x="731838" y="2383482"/>
            <a:ext cx="1193236" cy="426799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 defTabSz="914400"/>
            <a:r>
              <a:rPr lang="en-GB" sz="800">
                <a:solidFill>
                  <a:srgbClr val="FFFFFF"/>
                </a:solidFill>
                <a:latin typeface="Arial"/>
                <a:cs typeface="Arial"/>
                <a:sym typeface="Arial"/>
              </a:rPr>
              <a:t>Step</a:t>
            </a:r>
            <a:endParaRPr lang="en-GB" sz="800">
              <a:solidFill>
                <a:srgbClr val="FFFFFF"/>
              </a:solidFill>
              <a:latin typeface="Arial"/>
              <a:cs typeface="Arial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FE27121A-7095-4333-9E21-E743014C3308}"/>
              </a:ext>
            </a:extLst>
          </p:cNvPr>
          <p:cNvSpPr txBox="1"/>
          <p:nvPr/>
        </p:nvSpPr>
        <p:spPr>
          <a:xfrm>
            <a:off x="1998962" y="3909184"/>
            <a:ext cx="893109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1800" dirty="0"/>
              <a:t>Notifications are sent once the </a:t>
            </a:r>
            <a:r>
              <a:rPr lang="fr-FR" sz="1800" dirty="0" err="1"/>
              <a:t>approval</a:t>
            </a:r>
            <a:r>
              <a:rPr lang="fr-FR" sz="1800" dirty="0"/>
              <a:t> process </a:t>
            </a:r>
            <a:r>
              <a:rPr lang="fr-FR" sz="1800" dirty="0" err="1"/>
              <a:t>is</a:t>
            </a:r>
            <a:r>
              <a:rPr lang="fr-FR" sz="1800" dirty="0"/>
              <a:t> </a:t>
            </a:r>
            <a:r>
              <a:rPr lang="fr-FR" sz="1800" dirty="0" err="1"/>
              <a:t>completed</a:t>
            </a:r>
            <a:endParaRPr lang="en-US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3096BFA8-2DF4-A678-2378-6BF2B23A19D2}"/>
              </a:ext>
            </a:extLst>
          </p:cNvPr>
          <p:cNvSpPr txBox="1"/>
          <p:nvPr/>
        </p:nvSpPr>
        <p:spPr>
          <a:xfrm>
            <a:off x="731838" y="5338383"/>
            <a:ext cx="10910995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1800" dirty="0"/>
              <a:t>Default </a:t>
            </a:r>
            <a:r>
              <a:rPr lang="fr-FR" sz="1800" dirty="0" err="1"/>
              <a:t>definitions</a:t>
            </a:r>
            <a:r>
              <a:rPr lang="fr-FR" sz="1800" dirty="0"/>
              <a:t> are applicable to all positions and job </a:t>
            </a:r>
            <a:r>
              <a:rPr lang="fr-FR" sz="1800" dirty="0" err="1"/>
              <a:t>requisitions</a:t>
            </a:r>
            <a:r>
              <a:rPr lang="fr-FR" sz="1800" dirty="0"/>
              <a:t> </a:t>
            </a:r>
            <a:r>
              <a:rPr lang="fr-FR" sz="1800" dirty="0" err="1"/>
              <a:t>except</a:t>
            </a:r>
            <a:r>
              <a:rPr lang="fr-FR" sz="1800" dirty="0"/>
              <a:t> contingent </a:t>
            </a:r>
            <a:r>
              <a:rPr lang="fr-FR" sz="1800" dirty="0" err="1"/>
              <a:t>workers</a:t>
            </a:r>
            <a:r>
              <a:rPr lang="fr-FR" sz="1800" dirty="0"/>
              <a:t> or </a:t>
            </a:r>
            <a:r>
              <a:rPr lang="fr-FR" sz="1800" dirty="0" err="1"/>
              <a:t>external</a:t>
            </a:r>
            <a:r>
              <a:rPr lang="fr-FR" sz="1800" dirty="0"/>
              <a:t> mass </a:t>
            </a:r>
            <a:r>
              <a:rPr lang="fr-FR" sz="1800" dirty="0" err="1"/>
              <a:t>uploads</a:t>
            </a:r>
            <a:endParaRPr lang="en-US" dirty="0"/>
          </a:p>
        </p:txBody>
      </p:sp>
      <p:sp>
        <p:nvSpPr>
          <p:cNvPr id="17" name="Google Shape;2679;p83">
            <a:extLst>
              <a:ext uri="{FF2B5EF4-FFF2-40B4-BE49-F238E27FC236}">
                <a16:creationId xmlns:a16="http://schemas.microsoft.com/office/drawing/2014/main" id="{62C437BE-F05F-C200-89D7-71C644EADBFD}"/>
              </a:ext>
            </a:extLst>
          </p:cNvPr>
          <p:cNvSpPr/>
          <p:nvPr/>
        </p:nvSpPr>
        <p:spPr>
          <a:xfrm>
            <a:off x="731838" y="1645207"/>
            <a:ext cx="1193236" cy="426799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 defTabSz="914400"/>
            <a:r>
              <a:rPr lang="en-GB" sz="800">
                <a:solidFill>
                  <a:srgbClr val="FFFFFF"/>
                </a:solidFill>
                <a:latin typeface="Arial"/>
                <a:cs typeface="Arial"/>
                <a:sym typeface="Arial"/>
              </a:rPr>
              <a:t>Initiate</a:t>
            </a:r>
            <a:endParaRPr lang="en-GB" sz="800">
              <a:solidFill>
                <a:srgbClr val="FFFFFF"/>
              </a:solidFill>
              <a:latin typeface="Arial"/>
              <a:cs typeface="Arial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026818B2-ED7F-40A9-CD29-9265ED2926BC}"/>
              </a:ext>
            </a:extLst>
          </p:cNvPr>
          <p:cNvSpPr txBox="1"/>
          <p:nvPr/>
        </p:nvSpPr>
        <p:spPr>
          <a:xfrm>
            <a:off x="1998962" y="1686812"/>
            <a:ext cx="94378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/>
              <a:t>Initiation </a:t>
            </a:r>
            <a:r>
              <a:rPr lang="fr-FR" err="1"/>
              <a:t>is</a:t>
            </a:r>
            <a:r>
              <a:rPr lang="fr-FR"/>
              <a:t> the first </a:t>
            </a:r>
            <a:r>
              <a:rPr lang="fr-FR" err="1"/>
              <a:t>step</a:t>
            </a:r>
            <a:r>
              <a:rPr lang="fr-FR"/>
              <a:t> </a:t>
            </a:r>
            <a:r>
              <a:rPr lang="fr-FR" err="1"/>
              <a:t>with</a:t>
            </a:r>
            <a:r>
              <a:rPr lang="fr-FR"/>
              <a:t> data entry </a:t>
            </a:r>
            <a:r>
              <a:rPr lang="fr-FR" err="1"/>
              <a:t>launching</a:t>
            </a:r>
            <a:r>
              <a:rPr lang="fr-FR"/>
              <a:t> a business process</a:t>
            </a:r>
          </a:p>
        </p:txBody>
      </p:sp>
      <p:sp>
        <p:nvSpPr>
          <p:cNvPr id="19" name="Google Shape;2679;p83">
            <a:extLst>
              <a:ext uri="{FF2B5EF4-FFF2-40B4-BE49-F238E27FC236}">
                <a16:creationId xmlns:a16="http://schemas.microsoft.com/office/drawing/2014/main" id="{8B7A881E-9272-1541-C148-86E13188D8E9}"/>
              </a:ext>
            </a:extLst>
          </p:cNvPr>
          <p:cNvSpPr/>
          <p:nvPr/>
        </p:nvSpPr>
        <p:spPr>
          <a:xfrm>
            <a:off x="792179" y="3230476"/>
            <a:ext cx="1072557" cy="431501"/>
          </a:xfrm>
          <a:prstGeom prst="ribbon">
            <a:avLst>
              <a:gd name="adj1" fmla="val 16667"/>
              <a:gd name="adj2" fmla="val 75000"/>
            </a:avLst>
          </a:prstGeom>
          <a:solidFill>
            <a:schemeClr val="bg1">
              <a:lumMod val="65000"/>
            </a:schemeClr>
          </a:solidFill>
          <a:ln>
            <a:noFill/>
          </a:ln>
          <a:effectLst/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 defTabSz="914400"/>
            <a:r>
              <a:rPr lang="en-GB" sz="800" kern="0" dirty="0">
                <a:solidFill>
                  <a:srgbClr val="FFFFFF"/>
                </a:solidFill>
                <a:latin typeface="Arial"/>
                <a:cs typeface="Arial"/>
                <a:sym typeface="Arial"/>
              </a:rPr>
              <a:t>Discussion outside of iPeople</a:t>
            </a:r>
            <a:endParaRPr sz="800" kern="0" dirty="0">
              <a:solidFill>
                <a:srgbClr val="FFFFFF"/>
              </a:solidFill>
              <a:latin typeface="Arial"/>
              <a:cs typeface="Arial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DDFB2346-C20E-A8FF-E0E3-7D40BDE821F9}"/>
              </a:ext>
            </a:extLst>
          </p:cNvPr>
          <p:cNvSpPr txBox="1"/>
          <p:nvPr/>
        </p:nvSpPr>
        <p:spPr>
          <a:xfrm>
            <a:off x="1998962" y="3195026"/>
            <a:ext cx="691919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Action </a:t>
            </a:r>
            <a:r>
              <a:rPr lang="fr-FR" dirty="0" err="1"/>
              <a:t>outside</a:t>
            </a:r>
            <a:r>
              <a:rPr lang="fr-FR" dirty="0"/>
              <a:t> of iPeople (discussion/meeting)</a:t>
            </a:r>
          </a:p>
        </p:txBody>
      </p:sp>
      <p:pic>
        <p:nvPicPr>
          <p:cNvPr id="21" name="Graphic 20" descr="Bell outline">
            <a:extLst>
              <a:ext uri="{FF2B5EF4-FFF2-40B4-BE49-F238E27FC236}">
                <a16:creationId xmlns:a16="http://schemas.microsoft.com/office/drawing/2014/main" id="{74B0371F-2500-2FD8-8F80-C5B38A12102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208062" y="3973455"/>
            <a:ext cx="240790" cy="2407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14669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0">
            <a:extLst>
              <a:ext uri="{FF2B5EF4-FFF2-40B4-BE49-F238E27FC236}">
                <a16:creationId xmlns:a16="http://schemas.microsoft.com/office/drawing/2014/main" id="{56A278F8-040C-9857-101D-9AA61173A9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/>
              <a:t>Create</a:t>
            </a:r>
            <a:r>
              <a:rPr lang="fr-FR" dirty="0"/>
              <a:t> job </a:t>
            </a:r>
            <a:r>
              <a:rPr lang="fr-FR" dirty="0" err="1"/>
              <a:t>requisition</a:t>
            </a:r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29534AF-61C3-9351-B51C-23327F11CB9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0C01DA-1839-A04C-8248-DFDB2C2EF3A7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90032DB3-D414-BB1F-4B58-1E165F054E57}"/>
              </a:ext>
            </a:extLst>
          </p:cNvPr>
          <p:cNvSpPr/>
          <p:nvPr/>
        </p:nvSpPr>
        <p:spPr>
          <a:xfrm>
            <a:off x="2320439" y="2110706"/>
            <a:ext cx="1152000" cy="3473476"/>
          </a:xfrm>
          <a:prstGeom prst="rect">
            <a:avLst/>
          </a:prstGeom>
          <a:solidFill>
            <a:srgbClr val="F4DAE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aleway"/>
              <a:ea typeface="+mn-ea"/>
              <a:cs typeface="+mn-cs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4E969504-11EB-A376-BB0E-6D5A829C918A}"/>
              </a:ext>
            </a:extLst>
          </p:cNvPr>
          <p:cNvSpPr/>
          <p:nvPr/>
        </p:nvSpPr>
        <p:spPr>
          <a:xfrm>
            <a:off x="7556571" y="2110705"/>
            <a:ext cx="1152000" cy="3477277"/>
          </a:xfrm>
          <a:prstGeom prst="rect">
            <a:avLst/>
          </a:prstGeom>
          <a:solidFill>
            <a:srgbClr val="F4DAE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aleway"/>
              <a:ea typeface="+mn-ea"/>
              <a:cs typeface="+mn-cs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1064851-9455-7138-5423-5D319E5020BD}"/>
              </a:ext>
            </a:extLst>
          </p:cNvPr>
          <p:cNvSpPr/>
          <p:nvPr/>
        </p:nvSpPr>
        <p:spPr>
          <a:xfrm>
            <a:off x="4939080" y="2110705"/>
            <a:ext cx="1152000" cy="3477277"/>
          </a:xfrm>
          <a:prstGeom prst="rect">
            <a:avLst/>
          </a:prstGeom>
          <a:solidFill>
            <a:srgbClr val="F4DAE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aleway"/>
              <a:ea typeface="+mn-ea"/>
              <a:cs typeface="+mn-cs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A275631-036F-367A-7720-20A6795D1799}"/>
              </a:ext>
            </a:extLst>
          </p:cNvPr>
          <p:cNvSpPr/>
          <p:nvPr/>
        </p:nvSpPr>
        <p:spPr>
          <a:xfrm>
            <a:off x="6269184" y="2110705"/>
            <a:ext cx="1152000" cy="3477277"/>
          </a:xfrm>
          <a:prstGeom prst="rect">
            <a:avLst/>
          </a:prstGeom>
          <a:solidFill>
            <a:srgbClr val="F4DAE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aleway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09C0861D-B108-D856-B9B8-416B8FF663F6}"/>
              </a:ext>
            </a:extLst>
          </p:cNvPr>
          <p:cNvSpPr/>
          <p:nvPr/>
        </p:nvSpPr>
        <p:spPr>
          <a:xfrm>
            <a:off x="3625888" y="2114507"/>
            <a:ext cx="1152000" cy="3473475"/>
          </a:xfrm>
          <a:prstGeom prst="rect">
            <a:avLst/>
          </a:prstGeom>
          <a:solidFill>
            <a:srgbClr val="F4DAE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aleway"/>
              <a:ea typeface="+mn-ea"/>
              <a:cs typeface="+mn-cs"/>
            </a:endParaRPr>
          </a:p>
        </p:txBody>
      </p:sp>
      <p:sp>
        <p:nvSpPr>
          <p:cNvPr id="14" name="Google Shape;2680;p83">
            <a:extLst>
              <a:ext uri="{FF2B5EF4-FFF2-40B4-BE49-F238E27FC236}">
                <a16:creationId xmlns:a16="http://schemas.microsoft.com/office/drawing/2014/main" id="{E1DB1EEB-EEE8-96F7-63A6-1F07A248CB63}"/>
              </a:ext>
            </a:extLst>
          </p:cNvPr>
          <p:cNvSpPr/>
          <p:nvPr/>
        </p:nvSpPr>
        <p:spPr>
          <a:xfrm>
            <a:off x="4945302" y="1664983"/>
            <a:ext cx="1152000" cy="431501"/>
          </a:xfrm>
          <a:prstGeom prst="flowChartProcess">
            <a:avLst/>
          </a:prstGeom>
          <a:solidFill>
            <a:srgbClr val="C84874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rPr>
              <a:t>BHR / REGIONAL and GLOBAL HRBP </a:t>
            </a:r>
            <a:br>
              <a: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rPr>
            </a:br>
            <a:r>
              <a:rPr lang="en-US" sz="800" kern="0" dirty="0">
                <a:solidFill>
                  <a:srgbClr val="FFFFFF"/>
                </a:solidFill>
                <a:latin typeface="Arial"/>
                <a:cs typeface="Arial"/>
                <a:sym typeface="Arial"/>
              </a:rPr>
              <a:t>(by Sup Org)</a:t>
            </a: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aleway"/>
              <a:ea typeface="+mn-ea"/>
              <a:cs typeface="+mn-cs"/>
            </a:endParaRPr>
          </a:p>
        </p:txBody>
      </p:sp>
      <p:sp>
        <p:nvSpPr>
          <p:cNvPr id="49" name="Google Shape;2680;p83">
            <a:extLst>
              <a:ext uri="{FF2B5EF4-FFF2-40B4-BE49-F238E27FC236}">
                <a16:creationId xmlns:a16="http://schemas.microsoft.com/office/drawing/2014/main" id="{57F972E5-D343-A715-6E90-41752E8E27D8}"/>
              </a:ext>
            </a:extLst>
          </p:cNvPr>
          <p:cNvSpPr/>
          <p:nvPr/>
        </p:nvSpPr>
        <p:spPr>
          <a:xfrm>
            <a:off x="3627079" y="1664983"/>
            <a:ext cx="1152000" cy="431501"/>
          </a:xfrm>
          <a:prstGeom prst="flowChartProcess">
            <a:avLst/>
          </a:prstGeom>
          <a:solidFill>
            <a:srgbClr val="C84874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rPr>
              <a:t>SITE HR / </a:t>
            </a:r>
            <a:br>
              <a: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rPr>
            </a:br>
            <a:r>
              <a: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rPr>
              <a:t>LOCAL HRBP</a:t>
            </a:r>
            <a:br>
              <a: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rPr>
            </a:br>
            <a:r>
              <a: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rPr>
              <a:t>(</a:t>
            </a:r>
            <a:r>
              <a:rPr lang="en-US" sz="800" kern="0" dirty="0">
                <a:solidFill>
                  <a:srgbClr val="FFFFFF"/>
                </a:solidFill>
                <a:latin typeface="Arial"/>
                <a:cs typeface="Arial"/>
                <a:sym typeface="Arial"/>
              </a:rPr>
              <a:t>b</a:t>
            </a:r>
            <a:r>
              <a: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rPr>
              <a:t>y Location)</a:t>
            </a: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aleway"/>
              <a:ea typeface="+mn-ea"/>
              <a:cs typeface="+mn-cs"/>
            </a:endParaRPr>
          </a:p>
        </p:txBody>
      </p:sp>
      <p:sp>
        <p:nvSpPr>
          <p:cNvPr id="56" name="Google Shape;2680;p83">
            <a:extLst>
              <a:ext uri="{FF2B5EF4-FFF2-40B4-BE49-F238E27FC236}">
                <a16:creationId xmlns:a16="http://schemas.microsoft.com/office/drawing/2014/main" id="{BEBC68A6-1C93-F8EC-5F5C-1E302A15D31B}"/>
              </a:ext>
            </a:extLst>
          </p:cNvPr>
          <p:cNvSpPr/>
          <p:nvPr/>
        </p:nvSpPr>
        <p:spPr>
          <a:xfrm>
            <a:off x="6269184" y="1664983"/>
            <a:ext cx="1152000" cy="431501"/>
          </a:xfrm>
          <a:prstGeom prst="flowChartProcess">
            <a:avLst/>
          </a:prstGeom>
          <a:solidFill>
            <a:srgbClr val="C84874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1" wrap="square" lIns="91425" tIns="45700" rIns="91425" bIns="45700" anchor="ctr" anchorCtr="0">
            <a:noAutofit/>
          </a:bodyPr>
          <a:lstStyle/>
          <a:p>
            <a:pPr algn="ctr" defTabSz="914400">
              <a:defRPr/>
            </a:pPr>
            <a:r>
              <a:rPr kumimoji="0" lang="en-GB" sz="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rPr>
              <a:t>RECRUITER</a:t>
            </a: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aleway"/>
              <a:ea typeface="+mn-ea"/>
              <a:cs typeface="+mn-cs"/>
            </a:endParaRPr>
          </a:p>
        </p:txBody>
      </p:sp>
      <p:sp>
        <p:nvSpPr>
          <p:cNvPr id="57" name="Google Shape;2679;p83">
            <a:extLst>
              <a:ext uri="{FF2B5EF4-FFF2-40B4-BE49-F238E27FC236}">
                <a16:creationId xmlns:a16="http://schemas.microsoft.com/office/drawing/2014/main" id="{FC1D37AA-DF23-F808-E928-FBA42D3E673B}"/>
              </a:ext>
            </a:extLst>
          </p:cNvPr>
          <p:cNvSpPr/>
          <p:nvPr/>
        </p:nvSpPr>
        <p:spPr>
          <a:xfrm>
            <a:off x="6266354" y="2678471"/>
            <a:ext cx="1152000" cy="396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/>
            <a:r>
              <a:rPr lang="en-GB" sz="800" dirty="0">
                <a:solidFill>
                  <a:srgbClr val="FFFFFF"/>
                </a:solidFill>
                <a:latin typeface="Arial"/>
                <a:cs typeface="Arial"/>
                <a:sym typeface="Arial"/>
              </a:rPr>
              <a:t>Initiate </a:t>
            </a:r>
            <a:endParaRPr sz="800" dirty="0">
              <a:solidFill>
                <a:srgbClr val="FFFFFF"/>
              </a:solidFill>
              <a:latin typeface="Arial"/>
              <a:cs typeface="Arial"/>
            </a:endParaRPr>
          </a:p>
        </p:txBody>
      </p:sp>
      <p:cxnSp>
        <p:nvCxnSpPr>
          <p:cNvPr id="59" name="Google Shape;2689;p83">
            <a:extLst>
              <a:ext uri="{FF2B5EF4-FFF2-40B4-BE49-F238E27FC236}">
                <a16:creationId xmlns:a16="http://schemas.microsoft.com/office/drawing/2014/main" id="{0CABC7C0-DCE4-95D6-2B3C-A43D414023D4}"/>
              </a:ext>
            </a:extLst>
          </p:cNvPr>
          <p:cNvCxnSpPr>
            <a:cxnSpLocks/>
            <a:stCxn id="80" idx="2"/>
            <a:endCxn id="66" idx="0"/>
          </p:cNvCxnSpPr>
          <p:nvPr/>
        </p:nvCxnSpPr>
        <p:spPr>
          <a:xfrm rot="16200000" flipH="1">
            <a:off x="5893407" y="2155909"/>
            <a:ext cx="547645" cy="3930684"/>
          </a:xfrm>
          <a:prstGeom prst="bentConnector3">
            <a:avLst>
              <a:gd name="adj1" fmla="val 50000"/>
            </a:avLst>
          </a:prstGeom>
          <a:noFill/>
          <a:ln w="9525" cap="flat" cmpd="sng" algn="ctr">
            <a:solidFill>
              <a:srgbClr val="0B4055">
                <a:shade val="95000"/>
                <a:satMod val="105000"/>
              </a:srgbClr>
            </a:solidFill>
            <a:prstDash val="solid"/>
            <a:headEnd type="none" w="sm" len="sm"/>
            <a:tailEnd type="stealth" w="med" len="med"/>
          </a:ln>
          <a:effectLst/>
        </p:spPr>
      </p:cxnSp>
      <p:sp>
        <p:nvSpPr>
          <p:cNvPr id="60" name="Google Shape;2680;p83">
            <a:extLst>
              <a:ext uri="{FF2B5EF4-FFF2-40B4-BE49-F238E27FC236}">
                <a16:creationId xmlns:a16="http://schemas.microsoft.com/office/drawing/2014/main" id="{96F3156F-A9CB-6B8B-651E-6D38C8365C3F}"/>
              </a:ext>
            </a:extLst>
          </p:cNvPr>
          <p:cNvSpPr/>
          <p:nvPr/>
        </p:nvSpPr>
        <p:spPr>
          <a:xfrm>
            <a:off x="7556571" y="1664983"/>
            <a:ext cx="1152000" cy="431501"/>
          </a:xfrm>
          <a:prstGeom prst="flowChartProcess">
            <a:avLst/>
          </a:prstGeom>
          <a:solidFill>
            <a:srgbClr val="C84874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rPr>
              <a:t>PRIMARY RECRUITER</a:t>
            </a: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aleway"/>
              <a:ea typeface="+mn-ea"/>
              <a:cs typeface="+mn-cs"/>
            </a:endParaRPr>
          </a:p>
        </p:txBody>
      </p:sp>
      <p:sp>
        <p:nvSpPr>
          <p:cNvPr id="61" name="Google Shape;2679;p83">
            <a:extLst>
              <a:ext uri="{FF2B5EF4-FFF2-40B4-BE49-F238E27FC236}">
                <a16:creationId xmlns:a16="http://schemas.microsoft.com/office/drawing/2014/main" id="{916FEC8A-65ED-389E-2D64-EE75399F0C26}"/>
              </a:ext>
            </a:extLst>
          </p:cNvPr>
          <p:cNvSpPr/>
          <p:nvPr/>
        </p:nvSpPr>
        <p:spPr>
          <a:xfrm>
            <a:off x="4946665" y="2678471"/>
            <a:ext cx="1152000" cy="396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/>
            <a:r>
              <a:rPr lang="en-GB" sz="800" dirty="0">
                <a:solidFill>
                  <a:srgbClr val="FFFFFF"/>
                </a:solidFill>
                <a:latin typeface="Arial"/>
                <a:cs typeface="Arial"/>
                <a:sym typeface="Arial"/>
              </a:rPr>
              <a:t>Initiate </a:t>
            </a:r>
            <a:endParaRPr sz="800" dirty="0">
              <a:solidFill>
                <a:srgbClr val="FFFFFF"/>
              </a:solidFill>
              <a:latin typeface="Arial"/>
              <a:cs typeface="Arial"/>
            </a:endParaRPr>
          </a:p>
        </p:txBody>
      </p:sp>
      <p:sp>
        <p:nvSpPr>
          <p:cNvPr id="62" name="Google Shape;2679;p83">
            <a:extLst>
              <a:ext uri="{FF2B5EF4-FFF2-40B4-BE49-F238E27FC236}">
                <a16:creationId xmlns:a16="http://schemas.microsoft.com/office/drawing/2014/main" id="{270F48EF-CFA4-5627-55D4-A07B75FA00D3}"/>
              </a:ext>
            </a:extLst>
          </p:cNvPr>
          <p:cNvSpPr/>
          <p:nvPr/>
        </p:nvSpPr>
        <p:spPr>
          <a:xfrm>
            <a:off x="3627079" y="2678471"/>
            <a:ext cx="1150808" cy="396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  <a:t>Initiate </a:t>
            </a: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srgbClr val="0B4055"/>
              </a:solidFill>
              <a:effectLst/>
              <a:uLnTx/>
              <a:uFillTx/>
              <a:latin typeface="Raleway"/>
              <a:ea typeface="+mn-ea"/>
              <a:cs typeface="+mn-cs"/>
            </a:endParaRPr>
          </a:p>
        </p:txBody>
      </p:sp>
      <p:cxnSp>
        <p:nvCxnSpPr>
          <p:cNvPr id="63" name="Google Shape;2689;p83">
            <a:extLst>
              <a:ext uri="{FF2B5EF4-FFF2-40B4-BE49-F238E27FC236}">
                <a16:creationId xmlns:a16="http://schemas.microsoft.com/office/drawing/2014/main" id="{765E9AC9-33F3-3953-4A82-7D12C5FE41CA}"/>
              </a:ext>
            </a:extLst>
          </p:cNvPr>
          <p:cNvCxnSpPr>
            <a:cxnSpLocks/>
            <a:stCxn id="62" idx="2"/>
            <a:endCxn id="80" idx="0"/>
          </p:cNvCxnSpPr>
          <p:nvPr/>
        </p:nvCxnSpPr>
        <p:spPr>
          <a:xfrm flipH="1">
            <a:off x="4201887" y="3074471"/>
            <a:ext cx="596" cy="346159"/>
          </a:xfrm>
          <a:prstGeom prst="straightConnector1">
            <a:avLst/>
          </a:prstGeom>
          <a:noFill/>
          <a:ln w="9525" cap="flat" cmpd="sng" algn="ctr">
            <a:solidFill>
              <a:srgbClr val="0B4055">
                <a:shade val="95000"/>
                <a:satMod val="105000"/>
              </a:srgbClr>
            </a:solidFill>
            <a:prstDash val="solid"/>
            <a:headEnd type="none" w="sm" len="sm"/>
            <a:tailEnd type="stealth" w="med" len="med"/>
          </a:ln>
          <a:effectLst/>
        </p:spPr>
      </p:cxnSp>
      <p:sp>
        <p:nvSpPr>
          <p:cNvPr id="64" name="Google Shape;2688;p83">
            <a:extLst>
              <a:ext uri="{FF2B5EF4-FFF2-40B4-BE49-F238E27FC236}">
                <a16:creationId xmlns:a16="http://schemas.microsoft.com/office/drawing/2014/main" id="{DE9A5E30-1C39-5CCB-D2AD-54B65BB92E47}"/>
              </a:ext>
            </a:extLst>
          </p:cNvPr>
          <p:cNvSpPr txBox="1"/>
          <p:nvPr/>
        </p:nvSpPr>
        <p:spPr>
          <a:xfrm>
            <a:off x="23970" y="3849344"/>
            <a:ext cx="1274853" cy="452307"/>
          </a:xfrm>
          <a:prstGeom prst="rect">
            <a:avLst/>
          </a:prstGeom>
          <a:noFill/>
          <a:ln w="9525" cap="flat" cmpd="sng" algn="ctr">
            <a:noFill/>
            <a:prstDash val="solid"/>
            <a:headEnd type="none" w="sm" len="sm"/>
            <a:tailEnd type="stealth" w="med" len="med"/>
          </a:ln>
          <a:effectLst/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/>
            <a:r>
              <a:rPr lang="en-GB" sz="1050" dirty="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Process</a:t>
            </a:r>
          </a:p>
          <a:p>
            <a:pPr algn="ctr"/>
            <a:r>
              <a:rPr lang="en-GB" sz="1050" dirty="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completed</a:t>
            </a:r>
            <a:endParaRPr dirty="0">
              <a:solidFill>
                <a:schemeClr val="accent2"/>
              </a:solidFill>
              <a:latin typeface="Raleway"/>
            </a:endParaRPr>
          </a:p>
        </p:txBody>
      </p:sp>
      <p:sp>
        <p:nvSpPr>
          <p:cNvPr id="66" name="Google Shape;2679;p83">
            <a:extLst>
              <a:ext uri="{FF2B5EF4-FFF2-40B4-BE49-F238E27FC236}">
                <a16:creationId xmlns:a16="http://schemas.microsoft.com/office/drawing/2014/main" id="{C88FFFBB-A5CE-F464-A6A7-E1EEB1B6EFFA}"/>
              </a:ext>
            </a:extLst>
          </p:cNvPr>
          <p:cNvSpPr/>
          <p:nvPr/>
        </p:nvSpPr>
        <p:spPr>
          <a:xfrm>
            <a:off x="7556571" y="4395074"/>
            <a:ext cx="1152000" cy="426799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 defTabSz="914400">
              <a:defRPr/>
            </a:pPr>
            <a:r>
              <a:rPr lang="en-GB" sz="800" dirty="0">
                <a:solidFill>
                  <a:srgbClr val="FFFFFF"/>
                </a:solidFill>
                <a:latin typeface="Arial"/>
                <a:cs typeface="Arial"/>
              </a:rPr>
              <a:t>To do: Edit requisition – Edit job advert</a:t>
            </a:r>
          </a:p>
        </p:txBody>
      </p:sp>
      <p:cxnSp>
        <p:nvCxnSpPr>
          <p:cNvPr id="68" name="Google Shape;2689;p83">
            <a:extLst>
              <a:ext uri="{FF2B5EF4-FFF2-40B4-BE49-F238E27FC236}">
                <a16:creationId xmlns:a16="http://schemas.microsoft.com/office/drawing/2014/main" id="{45C76DBE-AD3D-CAC3-F70C-EE84964F2EC7}"/>
              </a:ext>
            </a:extLst>
          </p:cNvPr>
          <p:cNvCxnSpPr>
            <a:cxnSpLocks/>
            <a:stCxn id="81" idx="2"/>
            <a:endCxn id="66" idx="0"/>
          </p:cNvCxnSpPr>
          <p:nvPr/>
        </p:nvCxnSpPr>
        <p:spPr>
          <a:xfrm rot="16200000" flipH="1">
            <a:off x="6553796" y="2816298"/>
            <a:ext cx="547645" cy="2609906"/>
          </a:xfrm>
          <a:prstGeom prst="bentConnector3">
            <a:avLst>
              <a:gd name="adj1" fmla="val 50000"/>
            </a:avLst>
          </a:prstGeom>
          <a:noFill/>
          <a:ln w="9525" cap="flat" cmpd="sng" algn="ctr">
            <a:solidFill>
              <a:srgbClr val="0B4055">
                <a:shade val="95000"/>
                <a:satMod val="105000"/>
              </a:srgbClr>
            </a:solidFill>
            <a:prstDash val="solid"/>
            <a:headEnd type="none" w="sm" len="sm"/>
            <a:tailEnd type="stealth" w="med" len="med"/>
          </a:ln>
          <a:effectLst/>
        </p:spPr>
      </p:cxnSp>
      <p:cxnSp>
        <p:nvCxnSpPr>
          <p:cNvPr id="69" name="Google Shape;2689;p83">
            <a:extLst>
              <a:ext uri="{FF2B5EF4-FFF2-40B4-BE49-F238E27FC236}">
                <a16:creationId xmlns:a16="http://schemas.microsoft.com/office/drawing/2014/main" id="{FB73A64C-424E-3AD8-70E6-E2CC0AF87D33}"/>
              </a:ext>
            </a:extLst>
          </p:cNvPr>
          <p:cNvCxnSpPr>
            <a:cxnSpLocks/>
            <a:stCxn id="61" idx="2"/>
            <a:endCxn id="81" idx="0"/>
          </p:cNvCxnSpPr>
          <p:nvPr/>
        </p:nvCxnSpPr>
        <p:spPr>
          <a:xfrm>
            <a:off x="5522665" y="3074471"/>
            <a:ext cx="0" cy="346159"/>
          </a:xfrm>
          <a:prstGeom prst="straightConnector1">
            <a:avLst/>
          </a:prstGeom>
          <a:noFill/>
          <a:ln w="9525" cap="flat" cmpd="sng" algn="ctr">
            <a:solidFill>
              <a:srgbClr val="0B4055">
                <a:shade val="95000"/>
                <a:satMod val="105000"/>
              </a:srgbClr>
            </a:solidFill>
            <a:prstDash val="solid"/>
            <a:headEnd type="none" w="sm" len="sm"/>
            <a:tailEnd type="stealth" w="med" len="med"/>
          </a:ln>
          <a:effectLst/>
        </p:spPr>
      </p:cxnSp>
      <p:cxnSp>
        <p:nvCxnSpPr>
          <p:cNvPr id="70" name="Google Shape;2689;p83">
            <a:extLst>
              <a:ext uri="{FF2B5EF4-FFF2-40B4-BE49-F238E27FC236}">
                <a16:creationId xmlns:a16="http://schemas.microsoft.com/office/drawing/2014/main" id="{E0E797CC-40D6-2A09-860D-2AB6A6EBB5D1}"/>
              </a:ext>
            </a:extLst>
          </p:cNvPr>
          <p:cNvCxnSpPr>
            <a:cxnSpLocks/>
            <a:stCxn id="75" idx="2"/>
            <a:endCxn id="80" idx="0"/>
          </p:cNvCxnSpPr>
          <p:nvPr/>
        </p:nvCxnSpPr>
        <p:spPr>
          <a:xfrm rot="16200000" flipH="1">
            <a:off x="3376084" y="2594826"/>
            <a:ext cx="346159" cy="1305448"/>
          </a:xfrm>
          <a:prstGeom prst="bentConnector3">
            <a:avLst>
              <a:gd name="adj1" fmla="val 50000"/>
            </a:avLst>
          </a:prstGeom>
          <a:noFill/>
          <a:ln w="9525" cap="flat" cmpd="sng" algn="ctr">
            <a:solidFill>
              <a:srgbClr val="0B4055">
                <a:shade val="95000"/>
                <a:satMod val="105000"/>
              </a:srgbClr>
            </a:solidFill>
            <a:prstDash val="solid"/>
            <a:headEnd type="none" w="sm" len="sm"/>
            <a:tailEnd type="stealth" w="med" len="med"/>
          </a:ln>
          <a:effectLst/>
        </p:spPr>
      </p:cxnSp>
      <p:cxnSp>
        <p:nvCxnSpPr>
          <p:cNvPr id="71" name="Google Shape;2689;p83">
            <a:extLst>
              <a:ext uri="{FF2B5EF4-FFF2-40B4-BE49-F238E27FC236}">
                <a16:creationId xmlns:a16="http://schemas.microsoft.com/office/drawing/2014/main" id="{F98D5C6A-2CB2-D2E5-B92A-D41BA4D4EC0E}"/>
              </a:ext>
            </a:extLst>
          </p:cNvPr>
          <p:cNvCxnSpPr>
            <a:cxnSpLocks/>
            <a:stCxn id="75" idx="2"/>
            <a:endCxn id="81" idx="0"/>
          </p:cNvCxnSpPr>
          <p:nvPr/>
        </p:nvCxnSpPr>
        <p:spPr>
          <a:xfrm rot="16200000" flipH="1">
            <a:off x="4036473" y="1934437"/>
            <a:ext cx="346159" cy="2626226"/>
          </a:xfrm>
          <a:prstGeom prst="bentConnector3">
            <a:avLst>
              <a:gd name="adj1" fmla="val 50000"/>
            </a:avLst>
          </a:prstGeom>
          <a:noFill/>
          <a:ln w="9525" cap="flat" cmpd="sng" algn="ctr">
            <a:solidFill>
              <a:srgbClr val="0B4055">
                <a:shade val="95000"/>
                <a:satMod val="105000"/>
              </a:srgbClr>
            </a:solidFill>
            <a:prstDash val="solid"/>
            <a:headEnd type="none" w="sm" len="sm"/>
            <a:tailEnd type="stealth" w="med" len="med"/>
          </a:ln>
          <a:effectLst/>
        </p:spPr>
      </p:cxnSp>
      <p:cxnSp>
        <p:nvCxnSpPr>
          <p:cNvPr id="72" name="Google Shape;2689;p83">
            <a:extLst>
              <a:ext uri="{FF2B5EF4-FFF2-40B4-BE49-F238E27FC236}">
                <a16:creationId xmlns:a16="http://schemas.microsoft.com/office/drawing/2014/main" id="{E0DABB24-EB66-2789-A930-0B237AEA477A}"/>
              </a:ext>
            </a:extLst>
          </p:cNvPr>
          <p:cNvCxnSpPr>
            <a:cxnSpLocks/>
            <a:stCxn id="75" idx="2"/>
            <a:endCxn id="80" idx="0"/>
          </p:cNvCxnSpPr>
          <p:nvPr/>
        </p:nvCxnSpPr>
        <p:spPr>
          <a:xfrm rot="16200000" flipH="1">
            <a:off x="3376084" y="2594826"/>
            <a:ext cx="346159" cy="1305448"/>
          </a:xfrm>
          <a:prstGeom prst="bentConnector3">
            <a:avLst>
              <a:gd name="adj1" fmla="val 50000"/>
            </a:avLst>
          </a:prstGeom>
          <a:noFill/>
          <a:ln w="9525" cap="flat" cmpd="sng" algn="ctr">
            <a:solidFill>
              <a:srgbClr val="0B4055">
                <a:shade val="95000"/>
                <a:satMod val="105000"/>
              </a:srgbClr>
            </a:solidFill>
            <a:prstDash val="solid"/>
            <a:headEnd type="none" w="sm" len="sm"/>
            <a:tailEnd type="stealth" w="med" len="med"/>
          </a:ln>
          <a:effectLst/>
        </p:spPr>
      </p:cxnSp>
      <p:sp>
        <p:nvSpPr>
          <p:cNvPr id="73" name="Google Shape;2679;p83">
            <a:extLst>
              <a:ext uri="{FF2B5EF4-FFF2-40B4-BE49-F238E27FC236}">
                <a16:creationId xmlns:a16="http://schemas.microsoft.com/office/drawing/2014/main" id="{3D9882C7-AB1F-B55F-988A-F794B192C149}"/>
              </a:ext>
            </a:extLst>
          </p:cNvPr>
          <p:cNvSpPr/>
          <p:nvPr/>
        </p:nvSpPr>
        <p:spPr>
          <a:xfrm>
            <a:off x="2320439" y="2191949"/>
            <a:ext cx="6388132" cy="327889"/>
          </a:xfrm>
          <a:prstGeom prst="ribbon">
            <a:avLst>
              <a:gd name="adj1" fmla="val 16667"/>
              <a:gd name="adj2" fmla="val 75000"/>
            </a:avLst>
          </a:prstGeom>
          <a:solidFill>
            <a:schemeClr val="bg1">
              <a:lumMod val="65000"/>
            </a:schemeClr>
          </a:solidFill>
          <a:ln>
            <a:noFill/>
          </a:ln>
          <a:effectLst/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 defTabSz="914400"/>
            <a:r>
              <a:rPr lang="en-GB" sz="800" kern="0" dirty="0">
                <a:solidFill>
                  <a:srgbClr val="FFFFFF"/>
                </a:solidFill>
                <a:latin typeface="Arial"/>
                <a:cs typeface="Arial"/>
                <a:sym typeface="Arial"/>
              </a:rPr>
              <a:t>Kick-off meeting</a:t>
            </a:r>
            <a:endParaRPr sz="800" kern="0" dirty="0">
              <a:solidFill>
                <a:srgbClr val="FFFFFF"/>
              </a:solidFill>
              <a:latin typeface="Arial"/>
              <a:cs typeface="Arial"/>
            </a:endParaRPr>
          </a:p>
        </p:txBody>
      </p:sp>
      <p:sp>
        <p:nvSpPr>
          <p:cNvPr id="74" name="Google Shape;2680;p83">
            <a:extLst>
              <a:ext uri="{FF2B5EF4-FFF2-40B4-BE49-F238E27FC236}">
                <a16:creationId xmlns:a16="http://schemas.microsoft.com/office/drawing/2014/main" id="{DDAFCF52-4710-4768-9F3B-BC7AA52FB199}"/>
              </a:ext>
            </a:extLst>
          </p:cNvPr>
          <p:cNvSpPr/>
          <p:nvPr/>
        </p:nvSpPr>
        <p:spPr>
          <a:xfrm>
            <a:off x="2320439" y="1664983"/>
            <a:ext cx="1152000" cy="431501"/>
          </a:xfrm>
          <a:prstGeom prst="flowChartProcess">
            <a:avLst/>
          </a:prstGeom>
          <a:solidFill>
            <a:srgbClr val="C84874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rPr>
              <a:t>MANAGER</a:t>
            </a: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aleway"/>
              <a:ea typeface="+mn-ea"/>
              <a:cs typeface="+mn-cs"/>
            </a:endParaRPr>
          </a:p>
        </p:txBody>
      </p:sp>
      <p:sp>
        <p:nvSpPr>
          <p:cNvPr id="75" name="Google Shape;2679;p83">
            <a:extLst>
              <a:ext uri="{FF2B5EF4-FFF2-40B4-BE49-F238E27FC236}">
                <a16:creationId xmlns:a16="http://schemas.microsoft.com/office/drawing/2014/main" id="{DC926570-0DAA-1A47-2A6F-022E616858CF}"/>
              </a:ext>
            </a:extLst>
          </p:cNvPr>
          <p:cNvSpPr/>
          <p:nvPr/>
        </p:nvSpPr>
        <p:spPr>
          <a:xfrm>
            <a:off x="2320439" y="2678471"/>
            <a:ext cx="1152000" cy="396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/>
            <a:r>
              <a:rPr lang="en-GB" sz="800" dirty="0">
                <a:solidFill>
                  <a:srgbClr val="FFFFFF"/>
                </a:solidFill>
                <a:latin typeface="Arial"/>
                <a:cs typeface="Arial"/>
                <a:sym typeface="Arial"/>
              </a:rPr>
              <a:t>Initiate </a:t>
            </a:r>
            <a:endParaRPr sz="800" dirty="0">
              <a:solidFill>
                <a:srgbClr val="FFFFFF"/>
              </a:solidFill>
              <a:latin typeface="Arial"/>
              <a:cs typeface="Arial"/>
            </a:endParaRPr>
          </a:p>
        </p:txBody>
      </p:sp>
      <p:cxnSp>
        <p:nvCxnSpPr>
          <p:cNvPr id="76" name="Google Shape;2689;p83">
            <a:extLst>
              <a:ext uri="{FF2B5EF4-FFF2-40B4-BE49-F238E27FC236}">
                <a16:creationId xmlns:a16="http://schemas.microsoft.com/office/drawing/2014/main" id="{59C358CC-5B78-1906-C190-DFD5977EEE7F}"/>
              </a:ext>
            </a:extLst>
          </p:cNvPr>
          <p:cNvCxnSpPr>
            <a:cxnSpLocks/>
            <a:stCxn id="57" idx="2"/>
            <a:endCxn id="81" idx="0"/>
          </p:cNvCxnSpPr>
          <p:nvPr/>
        </p:nvCxnSpPr>
        <p:spPr>
          <a:xfrm rot="5400000">
            <a:off x="6009431" y="2587706"/>
            <a:ext cx="346159" cy="1319689"/>
          </a:xfrm>
          <a:prstGeom prst="bentConnector3">
            <a:avLst>
              <a:gd name="adj1" fmla="val 50000"/>
            </a:avLst>
          </a:prstGeom>
          <a:noFill/>
          <a:ln w="9525" cap="flat" cmpd="sng" algn="ctr">
            <a:solidFill>
              <a:srgbClr val="0B4055">
                <a:shade val="95000"/>
                <a:satMod val="105000"/>
              </a:srgbClr>
            </a:solidFill>
            <a:prstDash val="solid"/>
            <a:headEnd type="none" w="sm" len="sm"/>
            <a:tailEnd type="stealth" w="med" len="med"/>
          </a:ln>
          <a:effectLst/>
        </p:spPr>
      </p:cxnSp>
      <p:sp>
        <p:nvSpPr>
          <p:cNvPr id="77" name="Google Shape;2679;p83">
            <a:extLst>
              <a:ext uri="{FF2B5EF4-FFF2-40B4-BE49-F238E27FC236}">
                <a16:creationId xmlns:a16="http://schemas.microsoft.com/office/drawing/2014/main" id="{0F72B9C7-F370-C729-961F-110C2A5A377C}"/>
              </a:ext>
            </a:extLst>
          </p:cNvPr>
          <p:cNvSpPr/>
          <p:nvPr/>
        </p:nvSpPr>
        <p:spPr>
          <a:xfrm>
            <a:off x="7556571" y="5015318"/>
            <a:ext cx="1152000" cy="426799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 defTabSz="914400">
              <a:defRPr/>
            </a:pPr>
            <a:r>
              <a:rPr lang="en-GB" sz="800" dirty="0">
                <a:solidFill>
                  <a:srgbClr val="FFFFFF"/>
                </a:solidFill>
                <a:latin typeface="Arial"/>
                <a:cs typeface="Arial"/>
              </a:rPr>
              <a:t> Post job</a:t>
            </a:r>
            <a:endParaRPr lang="en-GB" sz="800" dirty="0">
              <a:solidFill>
                <a:srgbClr val="FFFFFF"/>
              </a:solidFill>
              <a:latin typeface="Arial"/>
              <a:cs typeface="Arial"/>
              <a:sym typeface="Arial"/>
            </a:endParaRPr>
          </a:p>
        </p:txBody>
      </p:sp>
      <p:cxnSp>
        <p:nvCxnSpPr>
          <p:cNvPr id="79" name="Google Shape;2689;p83">
            <a:extLst>
              <a:ext uri="{FF2B5EF4-FFF2-40B4-BE49-F238E27FC236}">
                <a16:creationId xmlns:a16="http://schemas.microsoft.com/office/drawing/2014/main" id="{574B5F00-3702-4F6A-CD51-FCFA631BAB38}"/>
              </a:ext>
            </a:extLst>
          </p:cNvPr>
          <p:cNvCxnSpPr>
            <a:cxnSpLocks/>
            <a:stCxn id="66" idx="2"/>
            <a:endCxn id="77" idx="0"/>
          </p:cNvCxnSpPr>
          <p:nvPr/>
        </p:nvCxnSpPr>
        <p:spPr>
          <a:xfrm>
            <a:off x="8132571" y="4821873"/>
            <a:ext cx="0" cy="193445"/>
          </a:xfrm>
          <a:prstGeom prst="straightConnector1">
            <a:avLst/>
          </a:prstGeom>
          <a:noFill/>
          <a:ln w="9525" cap="flat" cmpd="sng" algn="ctr">
            <a:solidFill>
              <a:srgbClr val="0B4055">
                <a:shade val="95000"/>
                <a:satMod val="105000"/>
              </a:srgbClr>
            </a:solidFill>
            <a:prstDash val="solid"/>
            <a:headEnd type="none" w="sm" len="sm"/>
            <a:tailEnd type="stealth" w="med" len="med"/>
          </a:ln>
          <a:effectLst/>
        </p:spPr>
      </p:cxnSp>
      <p:sp>
        <p:nvSpPr>
          <p:cNvPr id="80" name="Google Shape;2679;p83">
            <a:extLst>
              <a:ext uri="{FF2B5EF4-FFF2-40B4-BE49-F238E27FC236}">
                <a16:creationId xmlns:a16="http://schemas.microsoft.com/office/drawing/2014/main" id="{7FE483A3-EC32-F0B0-EA30-F0C17826CF78}"/>
              </a:ext>
            </a:extLst>
          </p:cNvPr>
          <p:cNvSpPr/>
          <p:nvPr/>
        </p:nvSpPr>
        <p:spPr>
          <a:xfrm>
            <a:off x="3625887" y="3420630"/>
            <a:ext cx="1152000" cy="426799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  <a:t>Review Job </a:t>
            </a:r>
            <a:r>
              <a:rPr kumimoji="0" lang="en-GB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  <a:t>Req</a:t>
            </a: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srgbClr val="0B4055"/>
              </a:solidFill>
              <a:effectLst/>
              <a:uLnTx/>
              <a:uFillTx/>
              <a:latin typeface="Raleway"/>
              <a:ea typeface="+mn-ea"/>
              <a:cs typeface="+mn-cs"/>
            </a:endParaRPr>
          </a:p>
        </p:txBody>
      </p:sp>
      <p:sp>
        <p:nvSpPr>
          <p:cNvPr id="81" name="Google Shape;2679;p83">
            <a:extLst>
              <a:ext uri="{FF2B5EF4-FFF2-40B4-BE49-F238E27FC236}">
                <a16:creationId xmlns:a16="http://schemas.microsoft.com/office/drawing/2014/main" id="{04B21166-9CBD-FBC2-5E18-F625A8F73731}"/>
              </a:ext>
            </a:extLst>
          </p:cNvPr>
          <p:cNvSpPr/>
          <p:nvPr/>
        </p:nvSpPr>
        <p:spPr>
          <a:xfrm>
            <a:off x="4946665" y="3420630"/>
            <a:ext cx="1152000" cy="426799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  <a:t>Review Job </a:t>
            </a:r>
            <a:r>
              <a:rPr kumimoji="0" lang="en-GB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  <a:t>Req</a:t>
            </a: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srgbClr val="0B4055"/>
              </a:solidFill>
              <a:effectLst/>
              <a:uLnTx/>
              <a:uFillTx/>
              <a:latin typeface="Raleway"/>
              <a:ea typeface="+mn-ea"/>
              <a:cs typeface="+mn-cs"/>
            </a:endParaRPr>
          </a:p>
        </p:txBody>
      </p:sp>
      <p:sp>
        <p:nvSpPr>
          <p:cNvPr id="104" name="Text Placeholder 103">
            <a:extLst>
              <a:ext uri="{FF2B5EF4-FFF2-40B4-BE49-F238E27FC236}">
                <a16:creationId xmlns:a16="http://schemas.microsoft.com/office/drawing/2014/main" id="{7D4425A9-7029-CF5E-9EC5-A15B62F5806C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5" name="Graphic 104" descr="Bell outline">
            <a:extLst>
              <a:ext uri="{FF2B5EF4-FFF2-40B4-BE49-F238E27FC236}">
                <a16:creationId xmlns:a16="http://schemas.microsoft.com/office/drawing/2014/main" id="{95ACA528-D1F1-67CE-F9C3-F381B9D2114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8454618" y="3946653"/>
            <a:ext cx="240790" cy="240790"/>
          </a:xfrm>
          <a:prstGeom prst="rect">
            <a:avLst/>
          </a:prstGeom>
        </p:spPr>
      </p:pic>
      <p:pic>
        <p:nvPicPr>
          <p:cNvPr id="106" name="Graphic 105" descr="Bell outline">
            <a:extLst>
              <a:ext uri="{FF2B5EF4-FFF2-40B4-BE49-F238E27FC236}">
                <a16:creationId xmlns:a16="http://schemas.microsoft.com/office/drawing/2014/main" id="{FC005EA4-6D1D-4E7E-9C0B-5799BC4B226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3224075" y="3944025"/>
            <a:ext cx="240790" cy="240790"/>
          </a:xfrm>
          <a:prstGeom prst="rect">
            <a:avLst/>
          </a:prstGeom>
        </p:spPr>
      </p:pic>
      <p:sp>
        <p:nvSpPr>
          <p:cNvPr id="109" name="TextBox 108">
            <a:extLst>
              <a:ext uri="{FF2B5EF4-FFF2-40B4-BE49-F238E27FC236}">
                <a16:creationId xmlns:a16="http://schemas.microsoft.com/office/drawing/2014/main" id="{54475B54-FA87-5AFF-5E06-7DAA0CAD5459}"/>
              </a:ext>
            </a:extLst>
          </p:cNvPr>
          <p:cNvSpPr txBox="1"/>
          <p:nvPr/>
        </p:nvSpPr>
        <p:spPr>
          <a:xfrm>
            <a:off x="8801414" y="1400258"/>
            <a:ext cx="3030583" cy="4568063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r>
              <a:rPr lang="fr-FR" sz="1100" dirty="0">
                <a:latin typeface="+mj-lt"/>
              </a:rPr>
              <a:t>This process can </a:t>
            </a:r>
            <a:r>
              <a:rPr lang="fr-FR" sz="1100" dirty="0" err="1">
                <a:latin typeface="+mj-lt"/>
              </a:rPr>
              <a:t>also</a:t>
            </a:r>
            <a:r>
              <a:rPr lang="fr-FR" sz="1100" dirty="0">
                <a:latin typeface="+mj-lt"/>
              </a:rPr>
              <a:t> </a:t>
            </a:r>
            <a:r>
              <a:rPr lang="fr-FR" sz="1100" dirty="0" err="1">
                <a:latin typeface="+mj-lt"/>
              </a:rPr>
              <a:t>be</a:t>
            </a:r>
            <a:r>
              <a:rPr lang="fr-FR" sz="1100" dirty="0">
                <a:latin typeface="+mj-lt"/>
              </a:rPr>
              <a:t> </a:t>
            </a:r>
            <a:r>
              <a:rPr lang="fr-FR" sz="1100" dirty="0" err="1">
                <a:latin typeface="+mj-lt"/>
              </a:rPr>
              <a:t>initiated</a:t>
            </a:r>
            <a:r>
              <a:rPr lang="fr-FR" sz="1100" dirty="0">
                <a:latin typeface="+mj-lt"/>
              </a:rPr>
              <a:t> by: </a:t>
            </a:r>
            <a:br>
              <a:rPr lang="fr-FR" sz="1100" dirty="0">
                <a:latin typeface="+mj-lt"/>
              </a:rPr>
            </a:br>
            <a:r>
              <a:rPr lang="fr-FR" sz="1100" dirty="0">
                <a:latin typeface="+mj-lt"/>
              </a:rPr>
              <a:t>- HR Admin / </a:t>
            </a:r>
            <a:r>
              <a:rPr lang="fr-FR" sz="1100" dirty="0" err="1">
                <a:latin typeface="+mj-lt"/>
              </a:rPr>
              <a:t>Officer</a:t>
            </a:r>
            <a:endParaRPr lang="fr-FR" sz="1100" dirty="0">
              <a:latin typeface="+mj-lt"/>
            </a:endParaRPr>
          </a:p>
          <a:p>
            <a:r>
              <a:rPr lang="fr-FR" sz="1100" dirty="0">
                <a:latin typeface="+mj-lt"/>
              </a:rPr>
              <a:t>- Management </a:t>
            </a:r>
            <a:r>
              <a:rPr lang="fr-FR" sz="1100" dirty="0" err="1">
                <a:latin typeface="+mj-lt"/>
              </a:rPr>
              <a:t>chain</a:t>
            </a:r>
            <a:endParaRPr lang="fr-FR" sz="1100" dirty="0">
              <a:latin typeface="+mj-lt"/>
            </a:endParaRPr>
          </a:p>
          <a:p>
            <a:pPr algn="l" rtl="0" fontAlgn="base"/>
            <a:endParaRPr lang="fr-FR" sz="1100" b="0" i="0" u="none" strike="noStrike" dirty="0">
              <a:solidFill>
                <a:srgbClr val="000000"/>
              </a:solidFill>
              <a:effectLst/>
              <a:latin typeface="+mj-lt"/>
            </a:endParaRPr>
          </a:p>
          <a:p>
            <a:pPr algn="l" rtl="0" fontAlgn="base"/>
            <a:r>
              <a:rPr lang="fr-FR" sz="1100" b="0" i="0" u="none" strike="noStrike" dirty="0">
                <a:solidFill>
                  <a:srgbClr val="000000"/>
                </a:solidFill>
                <a:effectLst/>
                <a:latin typeface="+mj-lt"/>
              </a:rPr>
              <a:t>The </a:t>
            </a:r>
            <a:r>
              <a:rPr lang="fr-FR" sz="1100" b="1" i="0" u="none" strike="noStrike" dirty="0" err="1">
                <a:solidFill>
                  <a:srgbClr val="000000"/>
                </a:solidFill>
                <a:effectLst/>
                <a:latin typeface="+mj-lt"/>
              </a:rPr>
              <a:t>primary</a:t>
            </a:r>
            <a:r>
              <a:rPr lang="fr-FR" sz="1100" b="1" i="0" u="none" strike="noStrike" dirty="0">
                <a:solidFill>
                  <a:srgbClr val="000000"/>
                </a:solidFill>
                <a:effectLst/>
                <a:latin typeface="+mj-lt"/>
              </a:rPr>
              <a:t> </a:t>
            </a:r>
            <a:r>
              <a:rPr lang="fr-FR" sz="1100" b="1" i="0" u="none" strike="noStrike" dirty="0" err="1">
                <a:solidFill>
                  <a:srgbClr val="000000"/>
                </a:solidFill>
                <a:effectLst/>
                <a:latin typeface="+mj-lt"/>
              </a:rPr>
              <a:t>recruiter</a:t>
            </a:r>
            <a:r>
              <a:rPr lang="fr-FR" sz="1100" b="1" i="0" u="none" strike="noStrike" dirty="0">
                <a:solidFill>
                  <a:srgbClr val="000000"/>
                </a:solidFill>
                <a:effectLst/>
                <a:latin typeface="+mj-lt"/>
              </a:rPr>
              <a:t> </a:t>
            </a:r>
            <a:r>
              <a:rPr lang="fr-FR" sz="1100" b="0" i="0" u="none" strike="noStrike" dirty="0" err="1">
                <a:solidFill>
                  <a:srgbClr val="000000"/>
                </a:solidFill>
                <a:effectLst/>
                <a:latin typeface="+mj-lt"/>
              </a:rPr>
              <a:t>is</a:t>
            </a:r>
            <a:r>
              <a:rPr lang="fr-FR" sz="1100" b="0" i="0" u="none" strike="noStrike" dirty="0">
                <a:solidFill>
                  <a:srgbClr val="000000"/>
                </a:solidFill>
                <a:effectLst/>
                <a:latin typeface="+mj-lt"/>
              </a:rPr>
              <a:t> </a:t>
            </a:r>
            <a:r>
              <a:rPr lang="fr-FR" sz="1100" b="0" i="0" u="none" strike="noStrike" dirty="0" err="1">
                <a:solidFill>
                  <a:srgbClr val="000000"/>
                </a:solidFill>
                <a:effectLst/>
                <a:latin typeface="+mj-lt"/>
              </a:rPr>
              <a:t>mandatory</a:t>
            </a:r>
            <a:r>
              <a:rPr lang="fr-FR" sz="1100" b="0" i="0" u="none" strike="noStrike" dirty="0">
                <a:solidFill>
                  <a:srgbClr val="000000"/>
                </a:solidFill>
                <a:effectLst/>
                <a:latin typeface="+mj-lt"/>
              </a:rPr>
              <a:t> at the </a:t>
            </a:r>
          </a:p>
          <a:p>
            <a:pPr algn="l" rtl="0" fontAlgn="base"/>
            <a:r>
              <a:rPr lang="fr-FR" sz="1100" b="0" i="0" u="none" strike="noStrike" dirty="0">
                <a:solidFill>
                  <a:srgbClr val="000000"/>
                </a:solidFill>
                <a:effectLst/>
                <a:latin typeface="+mj-lt"/>
              </a:rPr>
              <a:t>1st </a:t>
            </a:r>
            <a:r>
              <a:rPr lang="fr-FR" sz="1100" b="0" i="0" u="none" strike="noStrike" dirty="0" err="1">
                <a:solidFill>
                  <a:srgbClr val="000000"/>
                </a:solidFill>
                <a:effectLst/>
                <a:latin typeface="+mj-lt"/>
              </a:rPr>
              <a:t>step</a:t>
            </a:r>
            <a:r>
              <a:rPr lang="fr-FR" sz="1100" b="0" i="0" u="none" strike="noStrike" dirty="0">
                <a:solidFill>
                  <a:srgbClr val="000000"/>
                </a:solidFill>
                <a:effectLst/>
                <a:latin typeface="+mj-lt"/>
              </a:rPr>
              <a:t> (initiation).</a:t>
            </a:r>
            <a:r>
              <a:rPr lang="en-US" sz="1100" b="0" i="0" dirty="0">
                <a:solidFill>
                  <a:srgbClr val="000000"/>
                </a:solidFill>
                <a:effectLst/>
                <a:latin typeface="+mj-lt"/>
              </a:rPr>
              <a:t>​</a:t>
            </a:r>
          </a:p>
          <a:p>
            <a:pPr algn="l" rtl="0" fontAlgn="base"/>
            <a:endParaRPr lang="en-US" sz="1100" b="0" i="0" dirty="0">
              <a:solidFill>
                <a:srgbClr val="000000"/>
              </a:solidFill>
              <a:effectLst/>
              <a:latin typeface="+mj-lt"/>
            </a:endParaRPr>
          </a:p>
          <a:p>
            <a:pPr algn="l" rtl="0" fontAlgn="base"/>
            <a:r>
              <a:rPr lang="fr-FR" sz="1100" b="0" i="0" u="none" strike="noStrike" dirty="0">
                <a:solidFill>
                  <a:srgbClr val="000000"/>
                </a:solidFill>
                <a:effectLst/>
                <a:latin typeface="+mj-lt"/>
              </a:rPr>
              <a:t>The </a:t>
            </a:r>
            <a:r>
              <a:rPr lang="fr-FR" sz="1100" b="1" i="0" u="none" strike="noStrike" dirty="0">
                <a:solidFill>
                  <a:srgbClr val="000000"/>
                </a:solidFill>
                <a:effectLst/>
                <a:latin typeface="+mj-lt"/>
              </a:rPr>
              <a:t>JD </a:t>
            </a:r>
            <a:r>
              <a:rPr lang="fr-FR" sz="1100" b="0" i="0" u="none" strike="noStrike" dirty="0">
                <a:solidFill>
                  <a:srgbClr val="000000"/>
                </a:solidFill>
                <a:effectLst/>
                <a:latin typeface="+mj-lt"/>
              </a:rPr>
              <a:t>must </a:t>
            </a:r>
            <a:r>
              <a:rPr lang="fr-FR" sz="1100" b="0" i="0" u="none" strike="noStrike" dirty="0" err="1">
                <a:solidFill>
                  <a:srgbClr val="000000"/>
                </a:solidFill>
                <a:effectLst/>
                <a:latin typeface="+mj-lt"/>
              </a:rPr>
              <a:t>be</a:t>
            </a:r>
            <a:r>
              <a:rPr lang="fr-FR" sz="1100" b="0" i="0" u="none" strike="noStrike" dirty="0">
                <a:solidFill>
                  <a:srgbClr val="000000"/>
                </a:solidFill>
                <a:effectLst/>
                <a:latin typeface="+mj-lt"/>
              </a:rPr>
              <a:t> </a:t>
            </a:r>
            <a:r>
              <a:rPr lang="fr-FR" sz="1100" b="0" i="0" u="none" strike="noStrike" dirty="0" err="1">
                <a:solidFill>
                  <a:srgbClr val="000000"/>
                </a:solidFill>
                <a:effectLst/>
                <a:latin typeface="+mj-lt"/>
              </a:rPr>
              <a:t>attached</a:t>
            </a:r>
            <a:r>
              <a:rPr lang="fr-FR" sz="1100" b="0" i="0" u="none" strike="noStrike" dirty="0">
                <a:solidFill>
                  <a:srgbClr val="000000"/>
                </a:solidFill>
                <a:effectLst/>
                <a:latin typeface="+mj-lt"/>
              </a:rPr>
              <a:t> to the JD at the </a:t>
            </a:r>
          </a:p>
          <a:p>
            <a:pPr algn="l" rtl="0" fontAlgn="base"/>
            <a:r>
              <a:rPr lang="fr-FR" sz="1100" b="0" i="0" u="none" strike="noStrike" dirty="0">
                <a:solidFill>
                  <a:srgbClr val="000000"/>
                </a:solidFill>
                <a:effectLst/>
                <a:latin typeface="+mj-lt"/>
              </a:rPr>
              <a:t>1st </a:t>
            </a:r>
            <a:r>
              <a:rPr lang="fr-FR" sz="1100" b="0" i="0" u="none" strike="noStrike" dirty="0" err="1">
                <a:solidFill>
                  <a:srgbClr val="000000"/>
                </a:solidFill>
                <a:effectLst/>
                <a:latin typeface="+mj-lt"/>
              </a:rPr>
              <a:t>step</a:t>
            </a:r>
            <a:r>
              <a:rPr lang="fr-FR" sz="1100" b="0" i="0" u="none" strike="noStrike" dirty="0">
                <a:solidFill>
                  <a:srgbClr val="000000"/>
                </a:solidFill>
                <a:effectLst/>
                <a:latin typeface="+mj-lt"/>
              </a:rPr>
              <a:t> (initiation). The HR </a:t>
            </a:r>
            <a:r>
              <a:rPr lang="fr-FR" sz="1100" b="0" i="0" u="none" strike="noStrike" dirty="0" err="1">
                <a:solidFill>
                  <a:srgbClr val="000000"/>
                </a:solidFill>
                <a:effectLst/>
                <a:latin typeface="+mj-lt"/>
              </a:rPr>
              <a:t>should</a:t>
            </a:r>
            <a:r>
              <a:rPr lang="fr-FR" sz="1100" b="0" i="0" u="none" strike="noStrike" dirty="0">
                <a:solidFill>
                  <a:srgbClr val="000000"/>
                </a:solidFill>
                <a:effectLst/>
                <a:latin typeface="+mj-lt"/>
              </a:rPr>
              <a:t> </a:t>
            </a:r>
            <a:r>
              <a:rPr lang="fr-FR" sz="1100" b="0" i="0" u="none" strike="noStrike" dirty="0" err="1">
                <a:solidFill>
                  <a:srgbClr val="000000"/>
                </a:solidFill>
                <a:effectLst/>
                <a:latin typeface="+mj-lt"/>
              </a:rPr>
              <a:t>initiate</a:t>
            </a:r>
            <a:r>
              <a:rPr lang="fr-FR" sz="1100" b="0" i="0" u="none" strike="noStrike" dirty="0">
                <a:solidFill>
                  <a:srgbClr val="000000"/>
                </a:solidFill>
                <a:effectLst/>
                <a:latin typeface="+mj-lt"/>
              </a:rPr>
              <a:t> the JD, </a:t>
            </a:r>
          </a:p>
          <a:p>
            <a:pPr algn="l" rtl="0" fontAlgn="base"/>
            <a:r>
              <a:rPr lang="fr-FR" sz="1100" b="0" i="0" u="none" strike="noStrike" dirty="0" err="1">
                <a:solidFill>
                  <a:srgbClr val="000000"/>
                </a:solidFill>
                <a:effectLst/>
                <a:latin typeface="+mj-lt"/>
              </a:rPr>
              <a:t>based</a:t>
            </a:r>
            <a:r>
              <a:rPr lang="fr-FR" sz="1100" b="0" i="0" u="none" strike="noStrike" dirty="0">
                <a:solidFill>
                  <a:srgbClr val="000000"/>
                </a:solidFill>
                <a:effectLst/>
                <a:latin typeface="+mj-lt"/>
              </a:rPr>
              <a:t> on the HR </a:t>
            </a:r>
            <a:r>
              <a:rPr lang="fr-FR" sz="1100" b="0" i="0" u="none" strike="noStrike" dirty="0" err="1">
                <a:solidFill>
                  <a:srgbClr val="000000"/>
                </a:solidFill>
                <a:effectLst/>
                <a:latin typeface="+mj-lt"/>
              </a:rPr>
              <a:t>Database</a:t>
            </a:r>
            <a:r>
              <a:rPr lang="fr-FR" sz="1100" dirty="0">
                <a:solidFill>
                  <a:srgbClr val="000000"/>
                </a:solidFill>
                <a:latin typeface="+mj-lt"/>
              </a:rPr>
              <a:t> </a:t>
            </a:r>
            <a:r>
              <a:rPr lang="fr-FR" sz="1100" b="0" i="0" u="none" strike="noStrike" dirty="0">
                <a:solidFill>
                  <a:srgbClr val="000000"/>
                </a:solidFill>
                <a:effectLst/>
                <a:latin typeface="+mj-lt"/>
              </a:rPr>
              <a:t>(</a:t>
            </a:r>
            <a:r>
              <a:rPr lang="fr-FR" sz="1100" b="0" i="0" u="none" strike="noStrike" dirty="0" err="1">
                <a:solidFill>
                  <a:srgbClr val="000000"/>
                </a:solidFill>
                <a:effectLst/>
                <a:latin typeface="+mj-lt"/>
              </a:rPr>
              <a:t>success</a:t>
            </a:r>
            <a:r>
              <a:rPr lang="fr-FR" sz="1100" dirty="0">
                <a:solidFill>
                  <a:srgbClr val="000000"/>
                </a:solidFill>
                <a:latin typeface="+mj-lt"/>
              </a:rPr>
              <a:t> </a:t>
            </a:r>
            <a:r>
              <a:rPr lang="fr-FR" sz="1100" b="0" i="0" u="none" strike="noStrike" dirty="0">
                <a:solidFill>
                  <a:srgbClr val="000000"/>
                </a:solidFill>
                <a:effectLst/>
                <a:latin typeface="+mj-lt"/>
              </a:rPr>
              <a:t>profiles)</a:t>
            </a:r>
            <a:r>
              <a:rPr lang="en-US" sz="1100" b="0" i="0" dirty="0">
                <a:solidFill>
                  <a:srgbClr val="000000"/>
                </a:solidFill>
                <a:effectLst/>
                <a:latin typeface="+mj-lt"/>
              </a:rPr>
              <a:t>​.</a:t>
            </a:r>
          </a:p>
          <a:p>
            <a:pPr algn="l" rtl="0" fontAlgn="base"/>
            <a:endParaRPr lang="en-US" sz="1100" b="0" i="0" dirty="0">
              <a:solidFill>
                <a:srgbClr val="000000"/>
              </a:solidFill>
              <a:effectLst/>
              <a:latin typeface="+mj-lt"/>
            </a:endParaRPr>
          </a:p>
          <a:p>
            <a:pPr algn="l" rtl="0" fontAlgn="base"/>
            <a:r>
              <a:rPr lang="fr-FR" sz="1100" b="0" i="0" u="none" strike="noStrike" dirty="0">
                <a:solidFill>
                  <a:srgbClr val="000000"/>
                </a:solidFill>
                <a:effectLst/>
                <a:latin typeface="+mj-lt"/>
              </a:rPr>
              <a:t>The </a:t>
            </a:r>
            <a:r>
              <a:rPr lang="fr-FR" sz="1100" b="1" i="0" u="none" strike="noStrike" dirty="0">
                <a:solidFill>
                  <a:srgbClr val="000000"/>
                </a:solidFill>
                <a:effectLst/>
                <a:latin typeface="+mj-lt"/>
              </a:rPr>
              <a:t>Kick- off</a:t>
            </a:r>
            <a:r>
              <a:rPr lang="fr-FR" sz="1100" b="0" i="0" u="none" strike="noStrike" dirty="0">
                <a:solidFill>
                  <a:srgbClr val="000000"/>
                </a:solidFill>
                <a:effectLst/>
                <a:latin typeface="+mj-lt"/>
              </a:rPr>
              <a:t> </a:t>
            </a:r>
            <a:r>
              <a:rPr lang="fr-FR" sz="1100" b="1" i="0" u="none" strike="noStrike" dirty="0">
                <a:solidFill>
                  <a:srgbClr val="000000"/>
                </a:solidFill>
                <a:effectLst/>
                <a:latin typeface="+mj-lt"/>
              </a:rPr>
              <a:t>meeting</a:t>
            </a:r>
            <a:r>
              <a:rPr lang="fr-FR" sz="1100" b="0" i="0" u="none" strike="noStrike" dirty="0">
                <a:solidFill>
                  <a:srgbClr val="000000"/>
                </a:solidFill>
                <a:effectLst/>
                <a:latin typeface="+mj-lt"/>
              </a:rPr>
              <a:t> </a:t>
            </a:r>
            <a:r>
              <a:rPr lang="fr-FR" sz="1100" b="0" i="0" u="none" strike="noStrike" dirty="0" err="1">
                <a:solidFill>
                  <a:srgbClr val="000000"/>
                </a:solidFill>
                <a:effectLst/>
                <a:latin typeface="+mj-lt"/>
              </a:rPr>
              <a:t>should</a:t>
            </a:r>
            <a:r>
              <a:rPr lang="fr-FR" sz="1100" b="0" i="0" u="none" strike="noStrike" dirty="0">
                <a:solidFill>
                  <a:srgbClr val="000000"/>
                </a:solidFill>
                <a:effectLst/>
                <a:latin typeface="+mj-lt"/>
              </a:rPr>
              <a:t> </a:t>
            </a:r>
            <a:r>
              <a:rPr lang="fr-FR" sz="1100" b="0" i="0" u="none" strike="noStrike" dirty="0" err="1">
                <a:solidFill>
                  <a:srgbClr val="000000"/>
                </a:solidFill>
                <a:effectLst/>
                <a:latin typeface="+mj-lt"/>
              </a:rPr>
              <a:t>happen</a:t>
            </a:r>
            <a:r>
              <a:rPr lang="fr-FR" sz="1100" b="0" i="0" u="none" strike="noStrike" dirty="0">
                <a:solidFill>
                  <a:srgbClr val="000000"/>
                </a:solidFill>
                <a:effectLst/>
                <a:latin typeface="+mj-lt"/>
              </a:rPr>
              <a:t> </a:t>
            </a:r>
            <a:r>
              <a:rPr lang="fr-FR" sz="1100" b="0" i="0" u="none" strike="noStrike" dirty="0" err="1">
                <a:solidFill>
                  <a:srgbClr val="000000"/>
                </a:solidFill>
                <a:effectLst/>
                <a:latin typeface="+mj-lt"/>
              </a:rPr>
              <a:t>before</a:t>
            </a:r>
            <a:r>
              <a:rPr lang="fr-FR" sz="1100" b="0" i="0" u="none" strike="noStrike" dirty="0">
                <a:solidFill>
                  <a:srgbClr val="000000"/>
                </a:solidFill>
                <a:effectLst/>
                <a:latin typeface="+mj-lt"/>
              </a:rPr>
              <a:t> the </a:t>
            </a:r>
          </a:p>
          <a:p>
            <a:pPr algn="l" rtl="0" fontAlgn="base"/>
            <a:r>
              <a:rPr lang="fr-FR" sz="1100" b="0" i="0" u="none" strike="noStrike" dirty="0">
                <a:solidFill>
                  <a:srgbClr val="000000"/>
                </a:solidFill>
                <a:effectLst/>
                <a:latin typeface="+mj-lt"/>
              </a:rPr>
              <a:t>Job Req </a:t>
            </a:r>
            <a:r>
              <a:rPr lang="fr-FR" sz="1100" b="0" i="0" u="none" strike="noStrike" dirty="0" err="1">
                <a:solidFill>
                  <a:srgbClr val="000000"/>
                </a:solidFill>
                <a:effectLst/>
                <a:latin typeface="+mj-lt"/>
              </a:rPr>
              <a:t>is</a:t>
            </a:r>
            <a:r>
              <a:rPr lang="fr-FR" sz="1100" b="0" i="0" u="none" strike="noStrike" dirty="0">
                <a:solidFill>
                  <a:srgbClr val="000000"/>
                </a:solidFill>
                <a:effectLst/>
                <a:latin typeface="+mj-lt"/>
              </a:rPr>
              <a:t> </a:t>
            </a:r>
            <a:r>
              <a:rPr lang="fr-FR" sz="1100" b="0" i="0" u="none" strike="noStrike" dirty="0" err="1">
                <a:solidFill>
                  <a:srgbClr val="000000"/>
                </a:solidFill>
                <a:effectLst/>
                <a:latin typeface="+mj-lt"/>
              </a:rPr>
              <a:t>initiated</a:t>
            </a:r>
            <a:r>
              <a:rPr lang="fr-FR" sz="1100" b="0" i="0" u="none" strike="noStrike" dirty="0">
                <a:solidFill>
                  <a:srgbClr val="000000"/>
                </a:solidFill>
                <a:effectLst/>
                <a:latin typeface="+mj-lt"/>
              </a:rPr>
              <a:t> or </a:t>
            </a:r>
            <a:r>
              <a:rPr lang="fr-FR" sz="1100" b="0" i="0" u="none" strike="noStrike" dirty="0" err="1">
                <a:solidFill>
                  <a:srgbClr val="000000"/>
                </a:solidFill>
                <a:effectLst/>
                <a:latin typeface="+mj-lt"/>
              </a:rPr>
              <a:t>completed</a:t>
            </a:r>
            <a:r>
              <a:rPr lang="fr-FR" sz="1100" b="0" i="0" u="none" strike="noStrike" dirty="0">
                <a:solidFill>
                  <a:srgbClr val="000000"/>
                </a:solidFill>
                <a:effectLst/>
                <a:latin typeface="+mj-lt"/>
              </a:rPr>
              <a:t> and enable </a:t>
            </a:r>
          </a:p>
          <a:p>
            <a:pPr algn="l" rtl="0" fontAlgn="base"/>
            <a:r>
              <a:rPr lang="fr-FR" sz="1100" b="0" i="0" u="none" strike="noStrike" dirty="0" err="1">
                <a:solidFill>
                  <a:srgbClr val="000000"/>
                </a:solidFill>
                <a:effectLst/>
                <a:latin typeface="+mj-lt"/>
              </a:rPr>
              <a:t>alignment</a:t>
            </a:r>
            <a:r>
              <a:rPr lang="fr-FR" sz="1100" b="0" i="0" u="none" strike="noStrike" dirty="0">
                <a:solidFill>
                  <a:srgbClr val="000000"/>
                </a:solidFill>
                <a:effectLst/>
                <a:latin typeface="+mj-lt"/>
              </a:rPr>
              <a:t> on:</a:t>
            </a:r>
            <a:r>
              <a:rPr lang="en-US" sz="1100" b="0" i="0" dirty="0">
                <a:solidFill>
                  <a:srgbClr val="000000"/>
                </a:solidFill>
                <a:effectLst/>
                <a:latin typeface="+mj-lt"/>
              </a:rPr>
              <a:t>​</a:t>
            </a:r>
          </a:p>
          <a:p>
            <a:pPr algn="l" rtl="0" fontAlgn="base"/>
            <a:r>
              <a:rPr lang="fr-FR" sz="1100" b="0" i="0" u="none" strike="noStrike" dirty="0">
                <a:solidFill>
                  <a:srgbClr val="000000"/>
                </a:solidFill>
                <a:effectLst/>
                <a:latin typeface="+mj-lt"/>
              </a:rPr>
              <a:t>- </a:t>
            </a:r>
            <a:r>
              <a:rPr lang="fr-FR" sz="1100" b="0" i="0" u="none" strike="noStrike" dirty="0" err="1">
                <a:solidFill>
                  <a:srgbClr val="000000"/>
                </a:solidFill>
                <a:effectLst/>
                <a:latin typeface="+mj-lt"/>
              </a:rPr>
              <a:t>Primary</a:t>
            </a:r>
            <a:r>
              <a:rPr lang="fr-FR" sz="1100" b="0" i="0" u="none" strike="noStrike" dirty="0">
                <a:solidFill>
                  <a:srgbClr val="000000"/>
                </a:solidFill>
                <a:effectLst/>
                <a:latin typeface="+mj-lt"/>
              </a:rPr>
              <a:t> location</a:t>
            </a:r>
            <a:r>
              <a:rPr lang="en-US" sz="1100" b="0" i="0" dirty="0">
                <a:solidFill>
                  <a:srgbClr val="000000"/>
                </a:solidFill>
                <a:effectLst/>
                <a:latin typeface="+mj-lt"/>
              </a:rPr>
              <a:t>​</a:t>
            </a:r>
          </a:p>
          <a:p>
            <a:pPr algn="l" rtl="0" fontAlgn="base"/>
            <a:r>
              <a:rPr lang="fr-FR" sz="1100" b="0" i="0" u="none" strike="noStrike" dirty="0">
                <a:solidFill>
                  <a:srgbClr val="000000"/>
                </a:solidFill>
                <a:effectLst/>
                <a:latin typeface="+mj-lt"/>
              </a:rPr>
              <a:t>- Grade and Salary</a:t>
            </a:r>
            <a:r>
              <a:rPr lang="en-US" sz="1100" b="0" i="0" dirty="0">
                <a:solidFill>
                  <a:srgbClr val="000000"/>
                </a:solidFill>
                <a:effectLst/>
                <a:latin typeface="+mj-lt"/>
              </a:rPr>
              <a:t>​</a:t>
            </a:r>
          </a:p>
          <a:p>
            <a:pPr algn="l" rtl="0" fontAlgn="base"/>
            <a:r>
              <a:rPr lang="fr-FR" sz="1100" b="0" i="0" u="none" strike="noStrike" dirty="0">
                <a:solidFill>
                  <a:srgbClr val="000000"/>
                </a:solidFill>
                <a:effectLst/>
                <a:latin typeface="+mj-lt"/>
              </a:rPr>
              <a:t>- Use or not of </a:t>
            </a:r>
            <a:r>
              <a:rPr lang="fr-FR" sz="1100" b="0" i="0" u="none" strike="noStrike" dirty="0" err="1">
                <a:solidFill>
                  <a:srgbClr val="000000"/>
                </a:solidFill>
                <a:effectLst/>
                <a:latin typeface="+mj-lt"/>
              </a:rPr>
              <a:t>external</a:t>
            </a:r>
            <a:r>
              <a:rPr lang="fr-FR" sz="1100" b="0" i="0" u="none" strike="noStrike" dirty="0">
                <a:solidFill>
                  <a:srgbClr val="000000"/>
                </a:solidFill>
                <a:effectLst/>
                <a:latin typeface="+mj-lt"/>
              </a:rPr>
              <a:t> </a:t>
            </a:r>
            <a:r>
              <a:rPr lang="fr-FR" sz="1100" b="0" i="0" u="none" strike="noStrike" dirty="0" err="1">
                <a:solidFill>
                  <a:srgbClr val="000000"/>
                </a:solidFill>
                <a:effectLst/>
                <a:latin typeface="+mj-lt"/>
              </a:rPr>
              <a:t>agency</a:t>
            </a:r>
            <a:r>
              <a:rPr lang="en-US" sz="1100" b="0" i="0" dirty="0">
                <a:solidFill>
                  <a:srgbClr val="000000"/>
                </a:solidFill>
                <a:effectLst/>
                <a:latin typeface="+mj-lt"/>
              </a:rPr>
              <a:t>​</a:t>
            </a:r>
          </a:p>
          <a:p>
            <a:pPr algn="l" rtl="0" fontAlgn="base"/>
            <a:r>
              <a:rPr lang="fr-FR" sz="1100" b="0" i="0" u="none" strike="noStrike" dirty="0">
                <a:solidFill>
                  <a:srgbClr val="000000"/>
                </a:solidFill>
                <a:effectLst/>
                <a:latin typeface="+mj-lt"/>
              </a:rPr>
              <a:t>- Full-</a:t>
            </a:r>
            <a:r>
              <a:rPr lang="fr-FR" sz="1100" b="0" i="0" u="none" strike="noStrike" dirty="0" err="1">
                <a:solidFill>
                  <a:srgbClr val="000000"/>
                </a:solidFill>
                <a:effectLst/>
                <a:latin typeface="+mj-lt"/>
              </a:rPr>
              <a:t>cost</a:t>
            </a:r>
            <a:r>
              <a:rPr lang="fr-FR" sz="1100" b="0" i="0" u="none" strike="noStrike" dirty="0">
                <a:solidFill>
                  <a:srgbClr val="000000"/>
                </a:solidFill>
                <a:effectLst/>
                <a:latin typeface="+mj-lt"/>
              </a:rPr>
              <a:t> </a:t>
            </a:r>
            <a:r>
              <a:rPr lang="fr-FR" sz="1100" b="0" i="0" u="none" strike="noStrike" dirty="0" err="1">
                <a:solidFill>
                  <a:srgbClr val="000000"/>
                </a:solidFill>
                <a:effectLst/>
                <a:latin typeface="+mj-lt"/>
              </a:rPr>
              <a:t>estimate</a:t>
            </a:r>
            <a:r>
              <a:rPr lang="fr-FR" sz="1100" b="0" i="0" u="none" strike="noStrike" dirty="0">
                <a:solidFill>
                  <a:srgbClr val="000000"/>
                </a:solidFill>
                <a:effectLst/>
                <a:latin typeface="+mj-lt"/>
              </a:rPr>
              <a:t> (</a:t>
            </a:r>
            <a:r>
              <a:rPr lang="fr-FR" sz="1100" b="0" i="0" u="none" strike="noStrike" dirty="0" err="1">
                <a:solidFill>
                  <a:srgbClr val="000000"/>
                </a:solidFill>
                <a:effectLst/>
                <a:latin typeface="+mj-lt"/>
              </a:rPr>
              <a:t>with</a:t>
            </a:r>
            <a:r>
              <a:rPr lang="fr-FR" sz="1100" b="0" i="0" u="none" strike="noStrike" dirty="0">
                <a:solidFill>
                  <a:srgbClr val="000000"/>
                </a:solidFill>
                <a:effectLst/>
                <a:latin typeface="+mj-lt"/>
              </a:rPr>
              <a:t> social charges, </a:t>
            </a:r>
            <a:r>
              <a:rPr lang="fr-FR" sz="1100" b="0" i="0" u="none" strike="noStrike" dirty="0" err="1">
                <a:solidFill>
                  <a:srgbClr val="000000"/>
                </a:solidFill>
                <a:effectLst/>
                <a:latin typeface="+mj-lt"/>
              </a:rPr>
              <a:t>LTIs</a:t>
            </a:r>
            <a:r>
              <a:rPr lang="fr-FR" sz="1100" b="0" i="0" u="none" strike="noStrike" dirty="0">
                <a:solidFill>
                  <a:srgbClr val="000000"/>
                </a:solidFill>
                <a:effectLst/>
                <a:latin typeface="+mj-lt"/>
              </a:rPr>
              <a:t>…)</a:t>
            </a:r>
            <a:r>
              <a:rPr lang="en-US" sz="1100" b="0" i="0" dirty="0">
                <a:solidFill>
                  <a:srgbClr val="000000"/>
                </a:solidFill>
                <a:effectLst/>
                <a:latin typeface="+mj-lt"/>
              </a:rPr>
              <a:t>​</a:t>
            </a:r>
          </a:p>
          <a:p>
            <a:pPr algn="l" rtl="0" fontAlgn="base"/>
            <a:endParaRPr lang="fr-FR" sz="1100" b="0" i="0" u="none" strike="noStrike" dirty="0">
              <a:solidFill>
                <a:srgbClr val="000000"/>
              </a:solidFill>
              <a:effectLst/>
              <a:latin typeface="+mj-lt"/>
            </a:endParaRPr>
          </a:p>
          <a:p>
            <a:pPr algn="l" rtl="0" fontAlgn="base"/>
            <a:r>
              <a:rPr lang="fr-FR" sz="1100" b="0" i="0" u="none" strike="noStrike" dirty="0">
                <a:solidFill>
                  <a:srgbClr val="000000"/>
                </a:solidFill>
                <a:effectLst/>
                <a:latin typeface="+mj-lt"/>
              </a:rPr>
              <a:t>The </a:t>
            </a:r>
            <a:r>
              <a:rPr lang="fr-FR" sz="1100" b="1" i="0" u="none" strike="noStrike" dirty="0">
                <a:solidFill>
                  <a:srgbClr val="000000"/>
                </a:solidFill>
                <a:effectLst/>
                <a:latin typeface="+mj-lt"/>
              </a:rPr>
              <a:t>job </a:t>
            </a:r>
            <a:r>
              <a:rPr lang="fr-FR" sz="1100" b="1" i="0" u="none" strike="noStrike" dirty="0" err="1">
                <a:solidFill>
                  <a:srgbClr val="000000"/>
                </a:solidFill>
                <a:effectLst/>
                <a:latin typeface="+mj-lt"/>
              </a:rPr>
              <a:t>advertisement</a:t>
            </a:r>
            <a:r>
              <a:rPr lang="fr-FR" sz="1100" b="1" i="0" u="none" strike="noStrike" dirty="0">
                <a:solidFill>
                  <a:srgbClr val="000000"/>
                </a:solidFill>
                <a:effectLst/>
                <a:latin typeface="+mj-lt"/>
              </a:rPr>
              <a:t> </a:t>
            </a:r>
            <a:r>
              <a:rPr lang="fr-FR" sz="1100" b="0" i="0" u="none" strike="noStrike" dirty="0" err="1">
                <a:solidFill>
                  <a:srgbClr val="000000"/>
                </a:solidFill>
                <a:effectLst/>
                <a:latin typeface="+mj-lt"/>
              </a:rPr>
              <a:t>field</a:t>
            </a:r>
            <a:r>
              <a:rPr lang="fr-FR" sz="1100" b="0" i="0" u="none" strike="noStrike" dirty="0">
                <a:solidFill>
                  <a:srgbClr val="000000"/>
                </a:solidFill>
                <a:effectLst/>
                <a:latin typeface="+mj-lt"/>
              </a:rPr>
              <a:t> </a:t>
            </a:r>
            <a:r>
              <a:rPr lang="fr-FR" sz="1100" b="0" i="0" u="none" strike="noStrike" dirty="0" err="1">
                <a:solidFill>
                  <a:srgbClr val="000000"/>
                </a:solidFill>
                <a:effectLst/>
                <a:latin typeface="+mj-lt"/>
              </a:rPr>
              <a:t>is</a:t>
            </a:r>
            <a:r>
              <a:rPr lang="fr-FR" sz="1100" b="0" i="0" u="none" strike="noStrike" dirty="0">
                <a:solidFill>
                  <a:srgbClr val="000000"/>
                </a:solidFill>
                <a:effectLst/>
                <a:latin typeface="+mj-lt"/>
              </a:rPr>
              <a:t> </a:t>
            </a:r>
            <a:r>
              <a:rPr lang="fr-FR" sz="1100" b="0" i="0" u="none" strike="noStrike" dirty="0" err="1">
                <a:solidFill>
                  <a:srgbClr val="000000"/>
                </a:solidFill>
                <a:effectLst/>
                <a:latin typeface="+mj-lt"/>
              </a:rPr>
              <a:t>mandatory</a:t>
            </a:r>
            <a:r>
              <a:rPr lang="fr-FR" sz="1100" b="0" i="0" u="none" strike="noStrike" dirty="0">
                <a:solidFill>
                  <a:srgbClr val="000000"/>
                </a:solidFill>
                <a:effectLst/>
                <a:latin typeface="+mj-lt"/>
              </a:rPr>
              <a:t> for the </a:t>
            </a:r>
          </a:p>
          <a:p>
            <a:pPr algn="l" rtl="0" fontAlgn="base"/>
            <a:r>
              <a:rPr lang="fr-FR" sz="1100" b="0" i="0" u="none" strike="noStrike" dirty="0" err="1">
                <a:solidFill>
                  <a:srgbClr val="000000"/>
                </a:solidFill>
                <a:effectLst/>
                <a:latin typeface="+mj-lt"/>
              </a:rPr>
              <a:t>Primary</a:t>
            </a:r>
            <a:r>
              <a:rPr lang="fr-FR" sz="1100" b="0" i="0" u="none" strike="noStrike" dirty="0">
                <a:solidFill>
                  <a:srgbClr val="000000"/>
                </a:solidFill>
                <a:effectLst/>
                <a:latin typeface="+mj-lt"/>
              </a:rPr>
              <a:t> </a:t>
            </a:r>
            <a:r>
              <a:rPr lang="fr-FR" sz="1100" b="0" i="0" u="none" strike="noStrike" dirty="0" err="1">
                <a:solidFill>
                  <a:srgbClr val="000000"/>
                </a:solidFill>
                <a:effectLst/>
                <a:latin typeface="+mj-lt"/>
              </a:rPr>
              <a:t>recruiter</a:t>
            </a:r>
            <a:r>
              <a:rPr lang="fr-FR" sz="1100" b="0" i="0" u="none" strike="noStrike" dirty="0">
                <a:solidFill>
                  <a:srgbClr val="000000"/>
                </a:solidFill>
                <a:effectLst/>
                <a:latin typeface="+mj-lt"/>
              </a:rPr>
              <a:t> (or all </a:t>
            </a:r>
            <a:r>
              <a:rPr lang="fr-FR" sz="1100" b="0" i="0" u="none" strike="noStrike" dirty="0" err="1">
                <a:solidFill>
                  <a:srgbClr val="000000"/>
                </a:solidFill>
                <a:effectLst/>
                <a:latin typeface="+mj-lt"/>
              </a:rPr>
              <a:t>roles</a:t>
            </a:r>
            <a:r>
              <a:rPr lang="fr-FR" sz="1100" b="0" i="0" u="none" strike="noStrike" dirty="0">
                <a:solidFill>
                  <a:srgbClr val="000000"/>
                </a:solidFill>
                <a:effectLst/>
                <a:latin typeface="+mj-lt"/>
              </a:rPr>
              <a:t> </a:t>
            </a:r>
            <a:r>
              <a:rPr lang="fr-FR" sz="1100" b="0" i="0" u="none" strike="noStrike" dirty="0" err="1">
                <a:solidFill>
                  <a:srgbClr val="000000"/>
                </a:solidFill>
                <a:effectLst/>
                <a:latin typeface="+mj-lt"/>
              </a:rPr>
              <a:t>with</a:t>
            </a:r>
            <a:r>
              <a:rPr lang="fr-FR" sz="1100" b="0" i="0" u="none" strike="noStrike" dirty="0">
                <a:solidFill>
                  <a:srgbClr val="000000"/>
                </a:solidFill>
                <a:effectLst/>
                <a:latin typeface="+mj-lt"/>
              </a:rPr>
              <a:t> instructions to </a:t>
            </a:r>
          </a:p>
          <a:p>
            <a:pPr algn="l" rtl="0" fontAlgn="base"/>
            <a:r>
              <a:rPr lang="fr-FR" sz="1100" b="0" i="0" u="none" strike="noStrike" dirty="0" err="1">
                <a:solidFill>
                  <a:srgbClr val="000000"/>
                </a:solidFill>
                <a:effectLst/>
                <a:latin typeface="+mj-lt"/>
              </a:rPr>
              <a:t>leave</a:t>
            </a:r>
            <a:r>
              <a:rPr lang="fr-FR" sz="1100" b="0" i="0" u="none" strike="noStrike" dirty="0">
                <a:solidFill>
                  <a:srgbClr val="000000"/>
                </a:solidFill>
                <a:effectLst/>
                <a:latin typeface="+mj-lt"/>
              </a:rPr>
              <a:t> the </a:t>
            </a:r>
            <a:r>
              <a:rPr lang="fr-FR" sz="1100" b="0" i="0" u="none" strike="noStrike" dirty="0" err="1">
                <a:solidFill>
                  <a:srgbClr val="000000"/>
                </a:solidFill>
                <a:effectLst/>
                <a:latin typeface="+mj-lt"/>
              </a:rPr>
              <a:t>recruiter</a:t>
            </a:r>
            <a:r>
              <a:rPr lang="fr-FR" sz="1100" b="0" i="0" u="none" strike="noStrike" dirty="0">
                <a:solidFill>
                  <a:srgbClr val="000000"/>
                </a:solidFill>
                <a:effectLst/>
                <a:latin typeface="+mj-lt"/>
              </a:rPr>
              <a:t> to </a:t>
            </a:r>
            <a:r>
              <a:rPr lang="fr-FR" sz="1100" b="0" i="0" u="none" strike="noStrike" dirty="0" err="1">
                <a:solidFill>
                  <a:srgbClr val="000000"/>
                </a:solidFill>
                <a:effectLst/>
                <a:latin typeface="+mj-lt"/>
              </a:rPr>
              <a:t>complete</a:t>
            </a:r>
            <a:r>
              <a:rPr lang="fr-FR" sz="1100" b="0" i="0" u="none" strike="noStrike" dirty="0">
                <a:solidFill>
                  <a:srgbClr val="000000"/>
                </a:solidFill>
                <a:effectLst/>
                <a:latin typeface="+mj-lt"/>
              </a:rPr>
              <a:t>) at the initiation </a:t>
            </a:r>
            <a:r>
              <a:rPr lang="fr-FR" sz="1100" b="0" i="0" u="none" strike="noStrike" dirty="0" err="1">
                <a:solidFill>
                  <a:srgbClr val="000000"/>
                </a:solidFill>
                <a:effectLst/>
                <a:latin typeface="+mj-lt"/>
              </a:rPr>
              <a:t>step</a:t>
            </a:r>
            <a:r>
              <a:rPr lang="fr-FR" sz="1100" b="0" i="0" u="none" strike="noStrike" dirty="0">
                <a:solidFill>
                  <a:srgbClr val="000000"/>
                </a:solidFill>
                <a:effectLst/>
                <a:latin typeface="+mj-lt"/>
              </a:rPr>
              <a:t>.</a:t>
            </a:r>
            <a:r>
              <a:rPr lang="en-US" sz="1100" b="0" i="0" dirty="0">
                <a:solidFill>
                  <a:srgbClr val="000000"/>
                </a:solidFill>
                <a:effectLst/>
                <a:latin typeface="+mj-lt"/>
              </a:rPr>
              <a:t>​</a:t>
            </a:r>
          </a:p>
          <a:p>
            <a:pPr algn="l" rtl="0" fontAlgn="base"/>
            <a:endParaRPr lang="fr-FR" sz="1100" b="1" i="0" u="none" strike="noStrike" dirty="0">
              <a:solidFill>
                <a:srgbClr val="000000"/>
              </a:solidFill>
              <a:effectLst/>
              <a:latin typeface="+mj-lt"/>
            </a:endParaRPr>
          </a:p>
          <a:p>
            <a:pPr algn="l" rtl="0" fontAlgn="base"/>
            <a:r>
              <a:rPr lang="fr-FR" sz="1100" b="1" i="0" u="none" strike="noStrike" dirty="0">
                <a:solidFill>
                  <a:srgbClr val="000000"/>
                </a:solidFill>
                <a:effectLst/>
                <a:latin typeface="+mj-lt"/>
              </a:rPr>
              <a:t>Compensation data </a:t>
            </a:r>
            <a:r>
              <a:rPr lang="fr-FR" sz="1100" b="0" i="0" u="none" strike="noStrike" dirty="0">
                <a:solidFill>
                  <a:srgbClr val="000000"/>
                </a:solidFill>
                <a:effectLst/>
                <a:latin typeface="+mj-lt"/>
              </a:rPr>
              <a:t>(grade, </a:t>
            </a:r>
            <a:r>
              <a:rPr lang="fr-FR" sz="1100" b="0" i="0" u="none" strike="noStrike" dirty="0" err="1">
                <a:solidFill>
                  <a:srgbClr val="000000"/>
                </a:solidFill>
                <a:effectLst/>
                <a:latin typeface="+mj-lt"/>
              </a:rPr>
              <a:t>salary</a:t>
            </a:r>
            <a:r>
              <a:rPr lang="fr-FR" sz="1100" b="0" i="0" u="none" strike="noStrike" dirty="0">
                <a:solidFill>
                  <a:srgbClr val="000000"/>
                </a:solidFill>
                <a:effectLst/>
                <a:latin typeface="+mj-lt"/>
              </a:rPr>
              <a:t>)</a:t>
            </a:r>
            <a:r>
              <a:rPr lang="en-US" sz="1100" b="0" i="0" dirty="0">
                <a:solidFill>
                  <a:srgbClr val="000000"/>
                </a:solidFill>
                <a:effectLst/>
                <a:latin typeface="+mj-lt"/>
              </a:rPr>
              <a:t>:</a:t>
            </a:r>
          </a:p>
          <a:p>
            <a:pPr algn="l" rtl="0" fontAlgn="base"/>
            <a:r>
              <a:rPr lang="en-US" sz="1100" u="none" strike="noStrike" dirty="0">
                <a:solidFill>
                  <a:srgbClr val="000000"/>
                </a:solidFill>
                <a:latin typeface="+mj-lt"/>
              </a:rPr>
              <a:t>- </a:t>
            </a:r>
            <a:r>
              <a:rPr lang="fr-FR" sz="1100" b="0" i="0" u="none" strike="noStrike" dirty="0">
                <a:solidFill>
                  <a:srgbClr val="000000"/>
                </a:solidFill>
                <a:effectLst/>
                <a:latin typeface="+mj-lt"/>
              </a:rPr>
              <a:t>are </a:t>
            </a:r>
            <a:r>
              <a:rPr lang="fr-FR" sz="1100" b="0" i="0" u="none" strike="noStrike" dirty="0" err="1">
                <a:solidFill>
                  <a:srgbClr val="000000"/>
                </a:solidFill>
                <a:effectLst/>
                <a:latin typeface="+mj-lt"/>
              </a:rPr>
              <a:t>defaulted</a:t>
            </a:r>
            <a:r>
              <a:rPr lang="fr-FR" sz="1100" b="0" i="0" u="none" strike="noStrike" dirty="0">
                <a:solidFill>
                  <a:srgbClr val="000000"/>
                </a:solidFill>
                <a:effectLst/>
                <a:latin typeface="+mj-lt"/>
              </a:rPr>
              <a:t> </a:t>
            </a:r>
            <a:r>
              <a:rPr lang="fr-FR" sz="1100" b="0" i="0" u="none" strike="noStrike" dirty="0" err="1">
                <a:solidFill>
                  <a:srgbClr val="000000"/>
                </a:solidFill>
                <a:effectLst/>
                <a:latin typeface="+mj-lt"/>
              </a:rPr>
              <a:t>from</a:t>
            </a:r>
            <a:r>
              <a:rPr lang="fr-FR" sz="1100" b="0" i="0" u="none" strike="noStrike" dirty="0">
                <a:solidFill>
                  <a:srgbClr val="000000"/>
                </a:solidFill>
                <a:effectLst/>
                <a:latin typeface="+mj-lt"/>
              </a:rPr>
              <a:t> the position </a:t>
            </a:r>
            <a:r>
              <a:rPr lang="en-US" sz="1100" b="0" i="0" dirty="0">
                <a:solidFill>
                  <a:srgbClr val="000000"/>
                </a:solidFill>
                <a:effectLst/>
                <a:latin typeface="+mj-lt"/>
              </a:rPr>
              <a:t>​</a:t>
            </a:r>
          </a:p>
          <a:p>
            <a:pPr algn="l" rtl="0" fontAlgn="base"/>
            <a:r>
              <a:rPr lang="fr-FR" sz="1100" b="0" i="0" u="none" strike="noStrike" dirty="0">
                <a:solidFill>
                  <a:srgbClr val="000000"/>
                </a:solidFill>
                <a:effectLst/>
                <a:latin typeface="+mj-lt"/>
              </a:rPr>
              <a:t>- are </a:t>
            </a:r>
            <a:r>
              <a:rPr lang="fr-FR" sz="1100" b="0" i="0" u="none" strike="noStrike" dirty="0" err="1">
                <a:solidFill>
                  <a:srgbClr val="000000"/>
                </a:solidFill>
                <a:effectLst/>
                <a:latin typeface="+mj-lt"/>
              </a:rPr>
              <a:t>editable</a:t>
            </a:r>
            <a:r>
              <a:rPr lang="fr-FR" sz="1100" b="0" i="0" u="none" strike="noStrike" dirty="0">
                <a:solidFill>
                  <a:srgbClr val="000000"/>
                </a:solidFill>
                <a:effectLst/>
                <a:latin typeface="+mj-lt"/>
              </a:rPr>
              <a:t> at the Job </a:t>
            </a:r>
            <a:r>
              <a:rPr lang="fr-FR" sz="1100" b="0" i="0" u="none" strike="noStrike" dirty="0" err="1">
                <a:solidFill>
                  <a:srgbClr val="000000"/>
                </a:solidFill>
                <a:effectLst/>
                <a:latin typeface="+mj-lt"/>
              </a:rPr>
              <a:t>Requisition</a:t>
            </a:r>
            <a:r>
              <a:rPr lang="fr-FR" sz="1100" b="0" i="0" u="none" strike="noStrike" dirty="0">
                <a:solidFill>
                  <a:srgbClr val="000000"/>
                </a:solidFill>
                <a:effectLst/>
                <a:latin typeface="+mj-lt"/>
              </a:rPr>
              <a:t> </a:t>
            </a:r>
            <a:r>
              <a:rPr lang="fr-FR" sz="1100" b="0" i="0" u="none" strike="noStrike" dirty="0" err="1">
                <a:solidFill>
                  <a:srgbClr val="000000"/>
                </a:solidFill>
                <a:effectLst/>
                <a:latin typeface="+mj-lt"/>
              </a:rPr>
              <a:t>creation</a:t>
            </a:r>
            <a:r>
              <a:rPr lang="en-US" sz="1100" b="0" i="0" dirty="0">
                <a:solidFill>
                  <a:srgbClr val="000000"/>
                </a:solidFill>
                <a:effectLst/>
                <a:latin typeface="+mj-lt"/>
              </a:rPr>
              <a:t>​</a:t>
            </a:r>
          </a:p>
          <a:p>
            <a:pPr algn="l" rtl="0" fontAlgn="base"/>
            <a:r>
              <a:rPr lang="fr-FR" sz="1100" b="0" i="0" u="none" strike="noStrike" dirty="0">
                <a:solidFill>
                  <a:srgbClr val="000000"/>
                </a:solidFill>
                <a:effectLst/>
                <a:latin typeface="+mj-lt"/>
              </a:rPr>
              <a:t>- can </a:t>
            </a:r>
            <a:r>
              <a:rPr lang="fr-FR" sz="1100" b="0" i="0" u="none" strike="noStrike" dirty="0" err="1">
                <a:solidFill>
                  <a:srgbClr val="000000"/>
                </a:solidFill>
                <a:effectLst/>
                <a:latin typeface="+mj-lt"/>
              </a:rPr>
              <a:t>be</a:t>
            </a:r>
            <a:r>
              <a:rPr lang="fr-FR" sz="1100" b="0" i="0" u="none" strike="noStrike" dirty="0">
                <a:solidFill>
                  <a:srgbClr val="000000"/>
                </a:solidFill>
                <a:effectLst/>
                <a:latin typeface="+mj-lt"/>
              </a:rPr>
              <a:t> </a:t>
            </a:r>
            <a:r>
              <a:rPr lang="fr-FR" sz="1100" b="0" i="0" u="none" strike="noStrike" dirty="0" err="1">
                <a:solidFill>
                  <a:srgbClr val="000000"/>
                </a:solidFill>
                <a:effectLst/>
                <a:latin typeface="+mj-lt"/>
              </a:rPr>
              <a:t>updated</a:t>
            </a:r>
            <a:r>
              <a:rPr lang="fr-FR" sz="1100" b="0" i="0" u="none" strike="noStrike" dirty="0">
                <a:solidFill>
                  <a:srgbClr val="000000"/>
                </a:solidFill>
                <a:effectLst/>
                <a:latin typeface="+mj-lt"/>
              </a:rPr>
              <a:t> once the Job Req </a:t>
            </a:r>
            <a:r>
              <a:rPr lang="fr-FR" sz="1100" b="0" i="0" u="none" strike="noStrike" dirty="0" err="1">
                <a:solidFill>
                  <a:srgbClr val="000000"/>
                </a:solidFill>
                <a:effectLst/>
                <a:latin typeface="+mj-lt"/>
              </a:rPr>
              <a:t>is</a:t>
            </a:r>
            <a:r>
              <a:rPr lang="fr-FR" sz="1100" b="0" i="0" u="none" strike="noStrike" dirty="0">
                <a:solidFill>
                  <a:srgbClr val="000000"/>
                </a:solidFill>
                <a:effectLst/>
                <a:latin typeface="+mj-lt"/>
              </a:rPr>
              <a:t> </a:t>
            </a:r>
            <a:r>
              <a:rPr lang="fr-FR" sz="1100" b="0" i="0" u="none" strike="noStrike" dirty="0" err="1">
                <a:solidFill>
                  <a:srgbClr val="000000"/>
                </a:solidFill>
                <a:effectLst/>
                <a:latin typeface="+mj-lt"/>
              </a:rPr>
              <a:t>validated</a:t>
            </a:r>
            <a:r>
              <a:rPr lang="fr-FR" sz="1100" b="0" i="0" u="none" strike="noStrike" dirty="0">
                <a:solidFill>
                  <a:srgbClr val="000000"/>
                </a:solidFill>
                <a:effectLst/>
                <a:latin typeface="+mj-lt"/>
              </a:rPr>
              <a:t> but </a:t>
            </a:r>
          </a:p>
          <a:p>
            <a:pPr algn="l" rtl="0" fontAlgn="base"/>
            <a:r>
              <a:rPr lang="fr-FR" sz="1100" b="0" i="0" u="none" strike="noStrike" dirty="0" err="1">
                <a:solidFill>
                  <a:srgbClr val="000000"/>
                </a:solidFill>
                <a:effectLst/>
                <a:latin typeface="+mj-lt"/>
              </a:rPr>
              <a:t>this</a:t>
            </a:r>
            <a:r>
              <a:rPr lang="fr-FR" sz="1100" b="0" i="0" u="none" strike="noStrike" dirty="0">
                <a:solidFill>
                  <a:srgbClr val="000000"/>
                </a:solidFill>
                <a:effectLst/>
                <a:latin typeface="+mj-lt"/>
              </a:rPr>
              <a:t> triggers </a:t>
            </a:r>
            <a:r>
              <a:rPr lang="fr-FR" sz="1100" b="0" i="0" u="none" strike="noStrike" dirty="0" err="1">
                <a:solidFill>
                  <a:srgbClr val="000000"/>
                </a:solidFill>
                <a:effectLst/>
                <a:latin typeface="+mj-lt"/>
              </a:rPr>
              <a:t>same</a:t>
            </a:r>
            <a:r>
              <a:rPr lang="fr-FR" sz="1100" b="0" i="0" u="none" strike="noStrike" dirty="0">
                <a:solidFill>
                  <a:srgbClr val="000000"/>
                </a:solidFill>
                <a:effectLst/>
                <a:latin typeface="+mj-lt"/>
              </a:rPr>
              <a:t> </a:t>
            </a:r>
            <a:r>
              <a:rPr lang="fr-FR" sz="1100" b="0" i="0" u="none" strike="noStrike" dirty="0" err="1">
                <a:solidFill>
                  <a:srgbClr val="000000"/>
                </a:solidFill>
                <a:effectLst/>
                <a:latin typeface="+mj-lt"/>
              </a:rPr>
              <a:t>approvals</a:t>
            </a:r>
            <a:r>
              <a:rPr lang="fr-FR" sz="1100" b="0" i="0" u="none" strike="noStrike" dirty="0">
                <a:solidFill>
                  <a:srgbClr val="000000"/>
                </a:solidFill>
                <a:effectLst/>
                <a:latin typeface="+mj-lt"/>
              </a:rPr>
              <a:t> and notifications as for </a:t>
            </a:r>
          </a:p>
          <a:p>
            <a:pPr algn="l" rtl="0" fontAlgn="base"/>
            <a:r>
              <a:rPr lang="fr-FR" sz="1100" b="0" i="0" u="none" strike="noStrike" dirty="0">
                <a:solidFill>
                  <a:srgbClr val="000000"/>
                </a:solidFill>
                <a:effectLst/>
                <a:latin typeface="+mj-lt"/>
              </a:rPr>
              <a:t>the Job Req initial process</a:t>
            </a:r>
            <a:r>
              <a:rPr lang="en-US" sz="1100" b="0" i="0" dirty="0">
                <a:solidFill>
                  <a:srgbClr val="000000"/>
                </a:solidFill>
                <a:effectLst/>
                <a:latin typeface="+mj-lt"/>
              </a:rPr>
              <a:t>​.</a:t>
            </a:r>
          </a:p>
          <a:p>
            <a:endParaRPr lang="fr-FR" sz="1100" dirty="0">
              <a:latin typeface="+mj-lt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853F3BE-A526-32C2-CDF3-9C6E6DE4C323}"/>
              </a:ext>
            </a:extLst>
          </p:cNvPr>
          <p:cNvSpPr/>
          <p:nvPr/>
        </p:nvSpPr>
        <p:spPr>
          <a:xfrm>
            <a:off x="1013799" y="2110706"/>
            <a:ext cx="1152000" cy="3473476"/>
          </a:xfrm>
          <a:prstGeom prst="rect">
            <a:avLst/>
          </a:prstGeom>
          <a:solidFill>
            <a:srgbClr val="F4DAE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aleway"/>
              <a:ea typeface="+mn-ea"/>
              <a:cs typeface="+mn-cs"/>
            </a:endParaRPr>
          </a:p>
        </p:txBody>
      </p:sp>
      <p:sp>
        <p:nvSpPr>
          <p:cNvPr id="8" name="Google Shape;2680;p83">
            <a:extLst>
              <a:ext uri="{FF2B5EF4-FFF2-40B4-BE49-F238E27FC236}">
                <a16:creationId xmlns:a16="http://schemas.microsoft.com/office/drawing/2014/main" id="{2D2D0538-D28C-96A7-D220-C77D30506631}"/>
              </a:ext>
            </a:extLst>
          </p:cNvPr>
          <p:cNvSpPr/>
          <p:nvPr/>
        </p:nvSpPr>
        <p:spPr>
          <a:xfrm>
            <a:off x="1013799" y="1664983"/>
            <a:ext cx="1152000" cy="431501"/>
          </a:xfrm>
          <a:prstGeom prst="flowChartProcess">
            <a:avLst/>
          </a:prstGeom>
          <a:solidFill>
            <a:srgbClr val="C84874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rPr>
              <a:t>MANAGER N+1</a:t>
            </a:r>
            <a:endParaRPr kumimoji="0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aleway"/>
              <a:ea typeface="+mn-ea"/>
              <a:cs typeface="+mn-cs"/>
            </a:endParaRPr>
          </a:p>
        </p:txBody>
      </p:sp>
      <p:pic>
        <p:nvPicPr>
          <p:cNvPr id="10" name="Graphic 9" descr="Bell outline">
            <a:extLst>
              <a:ext uri="{FF2B5EF4-FFF2-40B4-BE49-F238E27FC236}">
                <a16:creationId xmlns:a16="http://schemas.microsoft.com/office/drawing/2014/main" id="{759081C8-5195-79C7-F4A1-A4E95670946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917435" y="3944025"/>
            <a:ext cx="240790" cy="240790"/>
          </a:xfrm>
          <a:prstGeom prst="rect">
            <a:avLst/>
          </a:prstGeom>
        </p:spPr>
      </p:pic>
      <p:cxnSp>
        <p:nvCxnSpPr>
          <p:cNvPr id="65" name="Straight Connector 64">
            <a:extLst>
              <a:ext uri="{FF2B5EF4-FFF2-40B4-BE49-F238E27FC236}">
                <a16:creationId xmlns:a16="http://schemas.microsoft.com/office/drawing/2014/main" id="{B5955E83-1D7D-D801-82F7-61AB2207B8C6}"/>
              </a:ext>
            </a:extLst>
          </p:cNvPr>
          <p:cNvCxnSpPr>
            <a:cxnSpLocks/>
          </p:cNvCxnSpPr>
          <p:nvPr/>
        </p:nvCxnSpPr>
        <p:spPr>
          <a:xfrm>
            <a:off x="385351" y="4270517"/>
            <a:ext cx="8331927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Google Shape;2689;p83">
            <a:extLst>
              <a:ext uri="{FF2B5EF4-FFF2-40B4-BE49-F238E27FC236}">
                <a16:creationId xmlns:a16="http://schemas.microsoft.com/office/drawing/2014/main" id="{A908397B-0FB4-AFD9-63C7-0C584F6BEA54}"/>
              </a:ext>
            </a:extLst>
          </p:cNvPr>
          <p:cNvCxnSpPr>
            <a:cxnSpLocks/>
            <a:stCxn id="57" idx="2"/>
            <a:endCxn id="80" idx="0"/>
          </p:cNvCxnSpPr>
          <p:nvPr/>
        </p:nvCxnSpPr>
        <p:spPr>
          <a:xfrm rot="5400000">
            <a:off x="5349042" y="1927317"/>
            <a:ext cx="346159" cy="2640467"/>
          </a:xfrm>
          <a:prstGeom prst="bentConnector3">
            <a:avLst>
              <a:gd name="adj1" fmla="val 50000"/>
            </a:avLst>
          </a:prstGeom>
          <a:noFill/>
          <a:ln w="9525" cap="flat" cmpd="sng" algn="ctr">
            <a:solidFill>
              <a:srgbClr val="0B4055">
                <a:shade val="95000"/>
                <a:satMod val="105000"/>
              </a:srgbClr>
            </a:solidFill>
            <a:prstDash val="solid"/>
            <a:headEnd type="none" w="sm" len="sm"/>
            <a:tailEnd type="stealth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21489235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0">
            <a:extLst>
              <a:ext uri="{FF2B5EF4-FFF2-40B4-BE49-F238E27FC236}">
                <a16:creationId xmlns:a16="http://schemas.microsoft.com/office/drawing/2014/main" id="{56A278F8-040C-9857-101D-9AA61173A9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Edit job </a:t>
            </a:r>
            <a:r>
              <a:rPr lang="fr-FR" dirty="0" err="1"/>
              <a:t>requisition</a:t>
            </a:r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29534AF-61C3-9351-B51C-23327F11CB9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0C01DA-1839-A04C-8248-DFDB2C2EF3A7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90032DB3-D414-BB1F-4B58-1E165F054E57}"/>
              </a:ext>
            </a:extLst>
          </p:cNvPr>
          <p:cNvSpPr/>
          <p:nvPr/>
        </p:nvSpPr>
        <p:spPr>
          <a:xfrm>
            <a:off x="2320439" y="2110705"/>
            <a:ext cx="1152000" cy="4102725"/>
          </a:xfrm>
          <a:prstGeom prst="rect">
            <a:avLst/>
          </a:prstGeom>
          <a:solidFill>
            <a:srgbClr val="F4DAE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aleway"/>
              <a:ea typeface="+mn-ea"/>
              <a:cs typeface="+mn-cs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4E969504-11EB-A376-BB0E-6D5A829C918A}"/>
              </a:ext>
            </a:extLst>
          </p:cNvPr>
          <p:cNvSpPr/>
          <p:nvPr/>
        </p:nvSpPr>
        <p:spPr>
          <a:xfrm>
            <a:off x="7556571" y="2110705"/>
            <a:ext cx="1152000" cy="4107215"/>
          </a:xfrm>
          <a:prstGeom prst="rect">
            <a:avLst/>
          </a:prstGeom>
          <a:solidFill>
            <a:srgbClr val="F4DAE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aleway"/>
              <a:ea typeface="+mn-ea"/>
              <a:cs typeface="+mn-cs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1064851-9455-7138-5423-5D319E5020BD}"/>
              </a:ext>
            </a:extLst>
          </p:cNvPr>
          <p:cNvSpPr/>
          <p:nvPr/>
        </p:nvSpPr>
        <p:spPr>
          <a:xfrm>
            <a:off x="4939080" y="2110705"/>
            <a:ext cx="1152000" cy="4107215"/>
          </a:xfrm>
          <a:prstGeom prst="rect">
            <a:avLst/>
          </a:prstGeom>
          <a:solidFill>
            <a:srgbClr val="F4DAE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aleway"/>
              <a:ea typeface="+mn-ea"/>
              <a:cs typeface="+mn-cs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A275631-036F-367A-7720-20A6795D1799}"/>
              </a:ext>
            </a:extLst>
          </p:cNvPr>
          <p:cNvSpPr/>
          <p:nvPr/>
        </p:nvSpPr>
        <p:spPr>
          <a:xfrm>
            <a:off x="6269184" y="2110705"/>
            <a:ext cx="1152000" cy="4107215"/>
          </a:xfrm>
          <a:prstGeom prst="rect">
            <a:avLst/>
          </a:prstGeom>
          <a:solidFill>
            <a:srgbClr val="F4DAE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aleway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09C0861D-B108-D856-B9B8-416B8FF663F6}"/>
              </a:ext>
            </a:extLst>
          </p:cNvPr>
          <p:cNvSpPr/>
          <p:nvPr/>
        </p:nvSpPr>
        <p:spPr>
          <a:xfrm>
            <a:off x="3625888" y="2114507"/>
            <a:ext cx="1152000" cy="4102724"/>
          </a:xfrm>
          <a:prstGeom prst="rect">
            <a:avLst/>
          </a:prstGeom>
          <a:solidFill>
            <a:srgbClr val="F4DAE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aleway"/>
              <a:ea typeface="+mn-ea"/>
              <a:cs typeface="+mn-cs"/>
            </a:endParaRPr>
          </a:p>
        </p:txBody>
      </p:sp>
      <p:sp>
        <p:nvSpPr>
          <p:cNvPr id="14" name="Google Shape;2680;p83">
            <a:extLst>
              <a:ext uri="{FF2B5EF4-FFF2-40B4-BE49-F238E27FC236}">
                <a16:creationId xmlns:a16="http://schemas.microsoft.com/office/drawing/2014/main" id="{E1DB1EEB-EEE8-96F7-63A6-1F07A248CB63}"/>
              </a:ext>
            </a:extLst>
          </p:cNvPr>
          <p:cNvSpPr/>
          <p:nvPr/>
        </p:nvSpPr>
        <p:spPr>
          <a:xfrm>
            <a:off x="4945302" y="1664983"/>
            <a:ext cx="1152000" cy="431501"/>
          </a:xfrm>
          <a:prstGeom prst="flowChartProcess">
            <a:avLst/>
          </a:prstGeom>
          <a:solidFill>
            <a:srgbClr val="C84874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rPr>
              <a:t>BHR / REGIONAL and GLOBAL HRBP </a:t>
            </a:r>
            <a:br>
              <a: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rPr>
            </a:br>
            <a:r>
              <a:rPr lang="en-US" sz="800" kern="0" dirty="0">
                <a:solidFill>
                  <a:srgbClr val="FFFFFF"/>
                </a:solidFill>
                <a:latin typeface="Arial"/>
                <a:cs typeface="Arial"/>
                <a:sym typeface="Arial"/>
              </a:rPr>
              <a:t>(by Sup Org)</a:t>
            </a: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aleway"/>
              <a:ea typeface="+mn-ea"/>
              <a:cs typeface="+mn-cs"/>
            </a:endParaRPr>
          </a:p>
        </p:txBody>
      </p:sp>
      <p:sp>
        <p:nvSpPr>
          <p:cNvPr id="49" name="Google Shape;2680;p83">
            <a:extLst>
              <a:ext uri="{FF2B5EF4-FFF2-40B4-BE49-F238E27FC236}">
                <a16:creationId xmlns:a16="http://schemas.microsoft.com/office/drawing/2014/main" id="{57F972E5-D343-A715-6E90-41752E8E27D8}"/>
              </a:ext>
            </a:extLst>
          </p:cNvPr>
          <p:cNvSpPr/>
          <p:nvPr/>
        </p:nvSpPr>
        <p:spPr>
          <a:xfrm>
            <a:off x="3627079" y="1664983"/>
            <a:ext cx="1152000" cy="431501"/>
          </a:xfrm>
          <a:prstGeom prst="flowChartProcess">
            <a:avLst/>
          </a:prstGeom>
          <a:solidFill>
            <a:srgbClr val="C84874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rPr>
              <a:t>SITE HR / </a:t>
            </a:r>
            <a:br>
              <a: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rPr>
            </a:br>
            <a:r>
              <a: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rPr>
              <a:t>LOCAL HRBP</a:t>
            </a:r>
            <a:br>
              <a: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rPr>
            </a:br>
            <a:r>
              <a: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rPr>
              <a:t>(</a:t>
            </a:r>
            <a:r>
              <a:rPr lang="en-US" sz="800" kern="0" dirty="0">
                <a:solidFill>
                  <a:srgbClr val="FFFFFF"/>
                </a:solidFill>
                <a:latin typeface="Arial"/>
                <a:cs typeface="Arial"/>
                <a:sym typeface="Arial"/>
              </a:rPr>
              <a:t>b</a:t>
            </a:r>
            <a:r>
              <a: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rPr>
              <a:t>y Location)</a:t>
            </a: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aleway"/>
              <a:ea typeface="+mn-ea"/>
              <a:cs typeface="+mn-cs"/>
            </a:endParaRPr>
          </a:p>
        </p:txBody>
      </p:sp>
      <p:sp>
        <p:nvSpPr>
          <p:cNvPr id="56" name="Google Shape;2680;p83">
            <a:extLst>
              <a:ext uri="{FF2B5EF4-FFF2-40B4-BE49-F238E27FC236}">
                <a16:creationId xmlns:a16="http://schemas.microsoft.com/office/drawing/2014/main" id="{BEBC68A6-1C93-F8EC-5F5C-1E302A15D31B}"/>
              </a:ext>
            </a:extLst>
          </p:cNvPr>
          <p:cNvSpPr/>
          <p:nvPr/>
        </p:nvSpPr>
        <p:spPr>
          <a:xfrm>
            <a:off x="6269184" y="1664983"/>
            <a:ext cx="1152000" cy="431501"/>
          </a:xfrm>
          <a:prstGeom prst="flowChartProcess">
            <a:avLst/>
          </a:prstGeom>
          <a:solidFill>
            <a:srgbClr val="C84874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1" wrap="square" lIns="91425" tIns="45700" rIns="91425" bIns="45700" anchor="ctr" anchorCtr="0">
            <a:noAutofit/>
          </a:bodyPr>
          <a:lstStyle/>
          <a:p>
            <a:pPr algn="ctr" defTabSz="914400">
              <a:defRPr/>
            </a:pPr>
            <a:r>
              <a:rPr kumimoji="0" lang="en-GB" sz="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rPr>
              <a:t>RECRUITER</a:t>
            </a: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aleway"/>
              <a:ea typeface="+mn-ea"/>
              <a:cs typeface="+mn-cs"/>
            </a:endParaRPr>
          </a:p>
        </p:txBody>
      </p:sp>
      <p:sp>
        <p:nvSpPr>
          <p:cNvPr id="57" name="Google Shape;2679;p83">
            <a:extLst>
              <a:ext uri="{FF2B5EF4-FFF2-40B4-BE49-F238E27FC236}">
                <a16:creationId xmlns:a16="http://schemas.microsoft.com/office/drawing/2014/main" id="{FC1D37AA-DF23-F808-E928-FBA42D3E673B}"/>
              </a:ext>
            </a:extLst>
          </p:cNvPr>
          <p:cNvSpPr/>
          <p:nvPr/>
        </p:nvSpPr>
        <p:spPr>
          <a:xfrm>
            <a:off x="6266354" y="2678471"/>
            <a:ext cx="1152000" cy="396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/>
            <a:r>
              <a:rPr lang="en-GB" sz="800" dirty="0">
                <a:solidFill>
                  <a:srgbClr val="FFFFFF"/>
                </a:solidFill>
                <a:latin typeface="Arial"/>
                <a:cs typeface="Arial"/>
                <a:sym typeface="Arial"/>
              </a:rPr>
              <a:t>Initiate </a:t>
            </a:r>
            <a:endParaRPr sz="800" dirty="0">
              <a:solidFill>
                <a:srgbClr val="FFFFFF"/>
              </a:solidFill>
              <a:latin typeface="Arial"/>
              <a:cs typeface="Arial"/>
            </a:endParaRPr>
          </a:p>
        </p:txBody>
      </p:sp>
      <p:cxnSp>
        <p:nvCxnSpPr>
          <p:cNvPr id="59" name="Google Shape;2689;p83">
            <a:extLst>
              <a:ext uri="{FF2B5EF4-FFF2-40B4-BE49-F238E27FC236}">
                <a16:creationId xmlns:a16="http://schemas.microsoft.com/office/drawing/2014/main" id="{0CABC7C0-DCE4-95D6-2B3C-A43D414023D4}"/>
              </a:ext>
            </a:extLst>
          </p:cNvPr>
          <p:cNvCxnSpPr>
            <a:cxnSpLocks/>
            <a:stCxn id="15" idx="2"/>
            <a:endCxn id="66" idx="0"/>
          </p:cNvCxnSpPr>
          <p:nvPr/>
        </p:nvCxnSpPr>
        <p:spPr>
          <a:xfrm rot="16200000" flipH="1">
            <a:off x="5937616" y="2635557"/>
            <a:ext cx="448370" cy="3941540"/>
          </a:xfrm>
          <a:prstGeom prst="bentConnector3">
            <a:avLst>
              <a:gd name="adj1" fmla="val 50000"/>
            </a:avLst>
          </a:prstGeom>
          <a:noFill/>
          <a:ln w="9525" cap="flat" cmpd="sng" algn="ctr">
            <a:solidFill>
              <a:srgbClr val="0B4055">
                <a:shade val="95000"/>
                <a:satMod val="105000"/>
              </a:srgbClr>
            </a:solidFill>
            <a:prstDash val="solid"/>
            <a:headEnd type="none" w="sm" len="sm"/>
            <a:tailEnd type="stealth" w="med" len="med"/>
          </a:ln>
          <a:effectLst/>
        </p:spPr>
      </p:cxnSp>
      <p:sp>
        <p:nvSpPr>
          <p:cNvPr id="60" name="Google Shape;2680;p83">
            <a:extLst>
              <a:ext uri="{FF2B5EF4-FFF2-40B4-BE49-F238E27FC236}">
                <a16:creationId xmlns:a16="http://schemas.microsoft.com/office/drawing/2014/main" id="{96F3156F-A9CB-6B8B-651E-6D38C8365C3F}"/>
              </a:ext>
            </a:extLst>
          </p:cNvPr>
          <p:cNvSpPr/>
          <p:nvPr/>
        </p:nvSpPr>
        <p:spPr>
          <a:xfrm>
            <a:off x="7556571" y="1664983"/>
            <a:ext cx="1152000" cy="431501"/>
          </a:xfrm>
          <a:prstGeom prst="flowChartProcess">
            <a:avLst/>
          </a:prstGeom>
          <a:solidFill>
            <a:srgbClr val="C84874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rPr>
              <a:t>PRIMARY RECRUITER</a:t>
            </a: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aleway"/>
              <a:ea typeface="+mn-ea"/>
              <a:cs typeface="+mn-cs"/>
            </a:endParaRPr>
          </a:p>
        </p:txBody>
      </p:sp>
      <p:sp>
        <p:nvSpPr>
          <p:cNvPr id="61" name="Google Shape;2679;p83">
            <a:extLst>
              <a:ext uri="{FF2B5EF4-FFF2-40B4-BE49-F238E27FC236}">
                <a16:creationId xmlns:a16="http://schemas.microsoft.com/office/drawing/2014/main" id="{916FEC8A-65ED-389E-2D64-EE75399F0C26}"/>
              </a:ext>
            </a:extLst>
          </p:cNvPr>
          <p:cNvSpPr/>
          <p:nvPr/>
        </p:nvSpPr>
        <p:spPr>
          <a:xfrm>
            <a:off x="4935809" y="2678471"/>
            <a:ext cx="1152000" cy="396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/>
            <a:r>
              <a:rPr lang="en-GB" sz="800" dirty="0">
                <a:solidFill>
                  <a:srgbClr val="FFFFFF"/>
                </a:solidFill>
                <a:latin typeface="Arial"/>
                <a:cs typeface="Arial"/>
                <a:sym typeface="Arial"/>
              </a:rPr>
              <a:t>Initiate </a:t>
            </a:r>
            <a:endParaRPr sz="800" dirty="0">
              <a:solidFill>
                <a:srgbClr val="FFFFFF"/>
              </a:solidFill>
              <a:latin typeface="Arial"/>
              <a:cs typeface="Arial"/>
            </a:endParaRPr>
          </a:p>
        </p:txBody>
      </p:sp>
      <p:sp>
        <p:nvSpPr>
          <p:cNvPr id="62" name="Google Shape;2679;p83">
            <a:extLst>
              <a:ext uri="{FF2B5EF4-FFF2-40B4-BE49-F238E27FC236}">
                <a16:creationId xmlns:a16="http://schemas.microsoft.com/office/drawing/2014/main" id="{270F48EF-CFA4-5627-55D4-A07B75FA00D3}"/>
              </a:ext>
            </a:extLst>
          </p:cNvPr>
          <p:cNvSpPr/>
          <p:nvPr/>
        </p:nvSpPr>
        <p:spPr>
          <a:xfrm>
            <a:off x="3615627" y="2678471"/>
            <a:ext cx="1150808" cy="396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  <a:t>Initiate </a:t>
            </a: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srgbClr val="0B4055"/>
              </a:solidFill>
              <a:effectLst/>
              <a:uLnTx/>
              <a:uFillTx/>
              <a:latin typeface="Raleway"/>
              <a:ea typeface="+mn-ea"/>
              <a:cs typeface="+mn-cs"/>
            </a:endParaRPr>
          </a:p>
        </p:txBody>
      </p:sp>
      <p:cxnSp>
        <p:nvCxnSpPr>
          <p:cNvPr id="63" name="Google Shape;2689;p83">
            <a:extLst>
              <a:ext uri="{FF2B5EF4-FFF2-40B4-BE49-F238E27FC236}">
                <a16:creationId xmlns:a16="http://schemas.microsoft.com/office/drawing/2014/main" id="{765E9AC9-33F3-3953-4A82-7D12C5FE41CA}"/>
              </a:ext>
            </a:extLst>
          </p:cNvPr>
          <p:cNvCxnSpPr>
            <a:cxnSpLocks/>
            <a:stCxn id="62" idx="2"/>
            <a:endCxn id="80" idx="0"/>
          </p:cNvCxnSpPr>
          <p:nvPr/>
        </p:nvCxnSpPr>
        <p:spPr>
          <a:xfrm>
            <a:off x="4191031" y="3074471"/>
            <a:ext cx="0" cy="346159"/>
          </a:xfrm>
          <a:prstGeom prst="straightConnector1">
            <a:avLst/>
          </a:prstGeom>
          <a:noFill/>
          <a:ln w="9525" cap="flat" cmpd="sng" algn="ctr">
            <a:solidFill>
              <a:srgbClr val="0B4055">
                <a:shade val="95000"/>
                <a:satMod val="105000"/>
              </a:srgbClr>
            </a:solidFill>
            <a:prstDash val="solid"/>
            <a:headEnd type="none" w="sm" len="sm"/>
            <a:tailEnd type="stealth" w="med" len="med"/>
          </a:ln>
          <a:effectLst/>
        </p:spPr>
      </p:cxnSp>
      <p:sp>
        <p:nvSpPr>
          <p:cNvPr id="66" name="Google Shape;2679;p83">
            <a:extLst>
              <a:ext uri="{FF2B5EF4-FFF2-40B4-BE49-F238E27FC236}">
                <a16:creationId xmlns:a16="http://schemas.microsoft.com/office/drawing/2014/main" id="{C88FFFBB-A5CE-F464-A6A7-E1EEB1B6EFFA}"/>
              </a:ext>
            </a:extLst>
          </p:cNvPr>
          <p:cNvSpPr/>
          <p:nvPr/>
        </p:nvSpPr>
        <p:spPr>
          <a:xfrm>
            <a:off x="7556571" y="4830512"/>
            <a:ext cx="1152000" cy="426799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 defTabSz="914400">
              <a:defRPr/>
            </a:pPr>
            <a:r>
              <a:rPr lang="en-GB" sz="800" dirty="0" err="1">
                <a:solidFill>
                  <a:srgbClr val="FFFFFF"/>
                </a:solidFill>
                <a:latin typeface="Arial"/>
                <a:cs typeface="Arial"/>
              </a:rPr>
              <a:t>Unpost</a:t>
            </a:r>
            <a:r>
              <a:rPr lang="en-GB" sz="800" dirty="0">
                <a:solidFill>
                  <a:srgbClr val="FFFFFF"/>
                </a:solidFill>
                <a:latin typeface="Arial"/>
                <a:cs typeface="Arial"/>
              </a:rPr>
              <a:t> job</a:t>
            </a:r>
          </a:p>
        </p:txBody>
      </p:sp>
      <p:cxnSp>
        <p:nvCxnSpPr>
          <p:cNvPr id="68" name="Google Shape;2689;p83">
            <a:extLst>
              <a:ext uri="{FF2B5EF4-FFF2-40B4-BE49-F238E27FC236}">
                <a16:creationId xmlns:a16="http://schemas.microsoft.com/office/drawing/2014/main" id="{45C76DBE-AD3D-CAC3-F70C-EE84964F2EC7}"/>
              </a:ext>
            </a:extLst>
          </p:cNvPr>
          <p:cNvCxnSpPr>
            <a:cxnSpLocks/>
            <a:stCxn id="16" idx="2"/>
            <a:endCxn id="66" idx="0"/>
          </p:cNvCxnSpPr>
          <p:nvPr/>
        </p:nvCxnSpPr>
        <p:spPr>
          <a:xfrm rot="16200000" flipH="1">
            <a:off x="6598005" y="3295946"/>
            <a:ext cx="448370" cy="2620762"/>
          </a:xfrm>
          <a:prstGeom prst="bentConnector3">
            <a:avLst>
              <a:gd name="adj1" fmla="val 50000"/>
            </a:avLst>
          </a:prstGeom>
          <a:noFill/>
          <a:ln w="9525" cap="flat" cmpd="sng" algn="ctr">
            <a:solidFill>
              <a:srgbClr val="0B4055">
                <a:shade val="95000"/>
                <a:satMod val="105000"/>
              </a:srgbClr>
            </a:solidFill>
            <a:prstDash val="solid"/>
            <a:headEnd type="none" w="sm" len="sm"/>
            <a:tailEnd type="stealth" w="med" len="med"/>
          </a:ln>
          <a:effectLst/>
        </p:spPr>
      </p:cxnSp>
      <p:cxnSp>
        <p:nvCxnSpPr>
          <p:cNvPr id="69" name="Google Shape;2689;p83">
            <a:extLst>
              <a:ext uri="{FF2B5EF4-FFF2-40B4-BE49-F238E27FC236}">
                <a16:creationId xmlns:a16="http://schemas.microsoft.com/office/drawing/2014/main" id="{FB73A64C-424E-3AD8-70E6-E2CC0AF87D33}"/>
              </a:ext>
            </a:extLst>
          </p:cNvPr>
          <p:cNvCxnSpPr>
            <a:cxnSpLocks/>
            <a:stCxn id="61" idx="2"/>
            <a:endCxn id="81" idx="0"/>
          </p:cNvCxnSpPr>
          <p:nvPr/>
        </p:nvCxnSpPr>
        <p:spPr>
          <a:xfrm>
            <a:off x="5511809" y="3074471"/>
            <a:ext cx="0" cy="346159"/>
          </a:xfrm>
          <a:prstGeom prst="straightConnector1">
            <a:avLst/>
          </a:prstGeom>
          <a:noFill/>
          <a:ln w="9525" cap="flat" cmpd="sng" algn="ctr">
            <a:solidFill>
              <a:srgbClr val="0B4055">
                <a:shade val="95000"/>
                <a:satMod val="105000"/>
              </a:srgbClr>
            </a:solidFill>
            <a:prstDash val="solid"/>
            <a:headEnd type="none" w="sm" len="sm"/>
            <a:tailEnd type="stealth" w="med" len="med"/>
          </a:ln>
          <a:effectLst/>
        </p:spPr>
      </p:cxnSp>
      <p:cxnSp>
        <p:nvCxnSpPr>
          <p:cNvPr id="70" name="Google Shape;2689;p83">
            <a:extLst>
              <a:ext uri="{FF2B5EF4-FFF2-40B4-BE49-F238E27FC236}">
                <a16:creationId xmlns:a16="http://schemas.microsoft.com/office/drawing/2014/main" id="{E0E797CC-40D6-2A09-860D-2AB6A6EBB5D1}"/>
              </a:ext>
            </a:extLst>
          </p:cNvPr>
          <p:cNvCxnSpPr>
            <a:cxnSpLocks/>
            <a:stCxn id="75" idx="2"/>
            <a:endCxn id="80" idx="0"/>
          </p:cNvCxnSpPr>
          <p:nvPr/>
        </p:nvCxnSpPr>
        <p:spPr>
          <a:xfrm rot="16200000" flipH="1">
            <a:off x="3370656" y="2600254"/>
            <a:ext cx="346159" cy="1294592"/>
          </a:xfrm>
          <a:prstGeom prst="bentConnector3">
            <a:avLst>
              <a:gd name="adj1" fmla="val 50000"/>
            </a:avLst>
          </a:prstGeom>
          <a:noFill/>
          <a:ln w="9525" cap="flat" cmpd="sng" algn="ctr">
            <a:solidFill>
              <a:srgbClr val="0B4055">
                <a:shade val="95000"/>
                <a:satMod val="105000"/>
              </a:srgbClr>
            </a:solidFill>
            <a:prstDash val="solid"/>
            <a:headEnd type="none" w="sm" len="sm"/>
            <a:tailEnd type="stealth" w="med" len="med"/>
          </a:ln>
          <a:effectLst/>
        </p:spPr>
      </p:cxnSp>
      <p:cxnSp>
        <p:nvCxnSpPr>
          <p:cNvPr id="71" name="Google Shape;2689;p83">
            <a:extLst>
              <a:ext uri="{FF2B5EF4-FFF2-40B4-BE49-F238E27FC236}">
                <a16:creationId xmlns:a16="http://schemas.microsoft.com/office/drawing/2014/main" id="{F98D5C6A-2CB2-D2E5-B92A-D41BA4D4EC0E}"/>
              </a:ext>
            </a:extLst>
          </p:cNvPr>
          <p:cNvCxnSpPr>
            <a:cxnSpLocks/>
            <a:stCxn id="75" idx="2"/>
            <a:endCxn id="81" idx="0"/>
          </p:cNvCxnSpPr>
          <p:nvPr/>
        </p:nvCxnSpPr>
        <p:spPr>
          <a:xfrm rot="16200000" flipH="1">
            <a:off x="4031045" y="1939865"/>
            <a:ext cx="346159" cy="2615370"/>
          </a:xfrm>
          <a:prstGeom prst="bentConnector3">
            <a:avLst>
              <a:gd name="adj1" fmla="val 50000"/>
            </a:avLst>
          </a:prstGeom>
          <a:noFill/>
          <a:ln w="9525" cap="flat" cmpd="sng" algn="ctr">
            <a:solidFill>
              <a:srgbClr val="0B4055">
                <a:shade val="95000"/>
                <a:satMod val="105000"/>
              </a:srgbClr>
            </a:solidFill>
            <a:prstDash val="solid"/>
            <a:headEnd type="none" w="sm" len="sm"/>
            <a:tailEnd type="stealth" w="med" len="med"/>
          </a:ln>
          <a:effectLst/>
        </p:spPr>
      </p:cxnSp>
      <p:cxnSp>
        <p:nvCxnSpPr>
          <p:cNvPr id="72" name="Google Shape;2689;p83">
            <a:extLst>
              <a:ext uri="{FF2B5EF4-FFF2-40B4-BE49-F238E27FC236}">
                <a16:creationId xmlns:a16="http://schemas.microsoft.com/office/drawing/2014/main" id="{E0DABB24-EB66-2789-A930-0B237AEA477A}"/>
              </a:ext>
            </a:extLst>
          </p:cNvPr>
          <p:cNvCxnSpPr>
            <a:cxnSpLocks/>
            <a:stCxn id="75" idx="2"/>
            <a:endCxn id="80" idx="0"/>
          </p:cNvCxnSpPr>
          <p:nvPr/>
        </p:nvCxnSpPr>
        <p:spPr>
          <a:xfrm rot="16200000" flipH="1">
            <a:off x="3370656" y="2600254"/>
            <a:ext cx="346159" cy="1294592"/>
          </a:xfrm>
          <a:prstGeom prst="bentConnector3">
            <a:avLst>
              <a:gd name="adj1" fmla="val 50000"/>
            </a:avLst>
          </a:prstGeom>
          <a:noFill/>
          <a:ln w="9525" cap="flat" cmpd="sng" algn="ctr">
            <a:solidFill>
              <a:srgbClr val="0B4055">
                <a:shade val="95000"/>
                <a:satMod val="105000"/>
              </a:srgbClr>
            </a:solidFill>
            <a:prstDash val="solid"/>
            <a:headEnd type="none" w="sm" len="sm"/>
            <a:tailEnd type="stealth" w="med" len="med"/>
          </a:ln>
          <a:effectLst/>
        </p:spPr>
      </p:cxnSp>
      <p:sp>
        <p:nvSpPr>
          <p:cNvPr id="73" name="Google Shape;2679;p83">
            <a:extLst>
              <a:ext uri="{FF2B5EF4-FFF2-40B4-BE49-F238E27FC236}">
                <a16:creationId xmlns:a16="http://schemas.microsoft.com/office/drawing/2014/main" id="{3D9882C7-AB1F-B55F-988A-F794B192C149}"/>
              </a:ext>
            </a:extLst>
          </p:cNvPr>
          <p:cNvSpPr/>
          <p:nvPr/>
        </p:nvSpPr>
        <p:spPr>
          <a:xfrm>
            <a:off x="2320439" y="2191949"/>
            <a:ext cx="6388132" cy="327889"/>
          </a:xfrm>
          <a:prstGeom prst="ribbon">
            <a:avLst>
              <a:gd name="adj1" fmla="val 16667"/>
              <a:gd name="adj2" fmla="val 75000"/>
            </a:avLst>
          </a:prstGeom>
          <a:solidFill>
            <a:schemeClr val="bg1">
              <a:lumMod val="65000"/>
            </a:schemeClr>
          </a:solidFill>
          <a:ln>
            <a:noFill/>
          </a:ln>
          <a:effectLst/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 defTabSz="914400"/>
            <a:r>
              <a:rPr lang="en-GB" sz="800" kern="0" dirty="0">
                <a:solidFill>
                  <a:srgbClr val="FFFFFF"/>
                </a:solidFill>
                <a:latin typeface="Arial"/>
                <a:cs typeface="Arial"/>
                <a:sym typeface="Arial"/>
              </a:rPr>
              <a:t>Change on compensation or grade</a:t>
            </a:r>
            <a:endParaRPr sz="800" kern="0" dirty="0">
              <a:solidFill>
                <a:srgbClr val="FFFFFF"/>
              </a:solidFill>
              <a:latin typeface="Arial"/>
              <a:cs typeface="Arial"/>
            </a:endParaRPr>
          </a:p>
        </p:txBody>
      </p:sp>
      <p:sp>
        <p:nvSpPr>
          <p:cNvPr id="74" name="Google Shape;2680;p83">
            <a:extLst>
              <a:ext uri="{FF2B5EF4-FFF2-40B4-BE49-F238E27FC236}">
                <a16:creationId xmlns:a16="http://schemas.microsoft.com/office/drawing/2014/main" id="{DDAFCF52-4710-4768-9F3B-BC7AA52FB199}"/>
              </a:ext>
            </a:extLst>
          </p:cNvPr>
          <p:cNvSpPr/>
          <p:nvPr/>
        </p:nvSpPr>
        <p:spPr>
          <a:xfrm>
            <a:off x="2320439" y="1664983"/>
            <a:ext cx="1152000" cy="431501"/>
          </a:xfrm>
          <a:prstGeom prst="flowChartProcess">
            <a:avLst/>
          </a:prstGeom>
          <a:solidFill>
            <a:srgbClr val="C84874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rPr>
              <a:t>MANAGER</a:t>
            </a: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aleway"/>
              <a:ea typeface="+mn-ea"/>
              <a:cs typeface="+mn-cs"/>
            </a:endParaRPr>
          </a:p>
        </p:txBody>
      </p:sp>
      <p:sp>
        <p:nvSpPr>
          <p:cNvPr id="75" name="Google Shape;2679;p83">
            <a:extLst>
              <a:ext uri="{FF2B5EF4-FFF2-40B4-BE49-F238E27FC236}">
                <a16:creationId xmlns:a16="http://schemas.microsoft.com/office/drawing/2014/main" id="{DC926570-0DAA-1A47-2A6F-022E616858CF}"/>
              </a:ext>
            </a:extLst>
          </p:cNvPr>
          <p:cNvSpPr/>
          <p:nvPr/>
        </p:nvSpPr>
        <p:spPr>
          <a:xfrm>
            <a:off x="2320439" y="2678471"/>
            <a:ext cx="1152000" cy="396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/>
            <a:r>
              <a:rPr lang="en-GB" sz="800" dirty="0">
                <a:solidFill>
                  <a:srgbClr val="FFFFFF"/>
                </a:solidFill>
                <a:latin typeface="Arial"/>
                <a:cs typeface="Arial"/>
                <a:sym typeface="Arial"/>
              </a:rPr>
              <a:t>Initiate </a:t>
            </a:r>
            <a:endParaRPr sz="800" dirty="0">
              <a:solidFill>
                <a:srgbClr val="FFFFFF"/>
              </a:solidFill>
              <a:latin typeface="Arial"/>
              <a:cs typeface="Arial"/>
            </a:endParaRPr>
          </a:p>
        </p:txBody>
      </p:sp>
      <p:cxnSp>
        <p:nvCxnSpPr>
          <p:cNvPr id="76" name="Google Shape;2689;p83">
            <a:extLst>
              <a:ext uri="{FF2B5EF4-FFF2-40B4-BE49-F238E27FC236}">
                <a16:creationId xmlns:a16="http://schemas.microsoft.com/office/drawing/2014/main" id="{59C358CC-5B78-1906-C190-DFD5977EEE7F}"/>
              </a:ext>
            </a:extLst>
          </p:cNvPr>
          <p:cNvCxnSpPr>
            <a:cxnSpLocks/>
            <a:stCxn id="57" idx="2"/>
            <a:endCxn id="81" idx="0"/>
          </p:cNvCxnSpPr>
          <p:nvPr/>
        </p:nvCxnSpPr>
        <p:spPr>
          <a:xfrm rot="5400000">
            <a:off x="6004003" y="2582278"/>
            <a:ext cx="346159" cy="1330545"/>
          </a:xfrm>
          <a:prstGeom prst="bentConnector3">
            <a:avLst>
              <a:gd name="adj1" fmla="val 50000"/>
            </a:avLst>
          </a:prstGeom>
          <a:noFill/>
          <a:ln w="9525" cap="flat" cmpd="sng" algn="ctr">
            <a:solidFill>
              <a:srgbClr val="0B4055">
                <a:shade val="95000"/>
                <a:satMod val="105000"/>
              </a:srgbClr>
            </a:solidFill>
            <a:prstDash val="solid"/>
            <a:headEnd type="none" w="sm" len="sm"/>
            <a:tailEnd type="stealth" w="med" len="med"/>
          </a:ln>
          <a:effectLst/>
        </p:spPr>
      </p:cxnSp>
      <p:sp>
        <p:nvSpPr>
          <p:cNvPr id="77" name="Google Shape;2679;p83">
            <a:extLst>
              <a:ext uri="{FF2B5EF4-FFF2-40B4-BE49-F238E27FC236}">
                <a16:creationId xmlns:a16="http://schemas.microsoft.com/office/drawing/2014/main" id="{0F72B9C7-F370-C729-961F-110C2A5A377C}"/>
              </a:ext>
            </a:extLst>
          </p:cNvPr>
          <p:cNvSpPr/>
          <p:nvPr/>
        </p:nvSpPr>
        <p:spPr>
          <a:xfrm>
            <a:off x="7556571" y="5450756"/>
            <a:ext cx="1152000" cy="426799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 defTabSz="914400">
              <a:defRPr/>
            </a:pPr>
            <a:r>
              <a:rPr lang="en-GB" sz="800" dirty="0">
                <a:solidFill>
                  <a:srgbClr val="FFFFFF"/>
                </a:solidFill>
                <a:latin typeface="Arial"/>
                <a:cs typeface="Arial"/>
              </a:rPr>
              <a:t> Post job</a:t>
            </a:r>
            <a:endParaRPr lang="en-GB" sz="800" dirty="0">
              <a:solidFill>
                <a:srgbClr val="FFFFFF"/>
              </a:solidFill>
              <a:latin typeface="Arial"/>
              <a:cs typeface="Arial"/>
              <a:sym typeface="Arial"/>
            </a:endParaRPr>
          </a:p>
        </p:txBody>
      </p:sp>
      <p:cxnSp>
        <p:nvCxnSpPr>
          <p:cNvPr id="79" name="Google Shape;2689;p83">
            <a:extLst>
              <a:ext uri="{FF2B5EF4-FFF2-40B4-BE49-F238E27FC236}">
                <a16:creationId xmlns:a16="http://schemas.microsoft.com/office/drawing/2014/main" id="{574B5F00-3702-4F6A-CD51-FCFA631BAB38}"/>
              </a:ext>
            </a:extLst>
          </p:cNvPr>
          <p:cNvCxnSpPr>
            <a:cxnSpLocks/>
            <a:stCxn id="66" idx="2"/>
            <a:endCxn id="77" idx="0"/>
          </p:cNvCxnSpPr>
          <p:nvPr/>
        </p:nvCxnSpPr>
        <p:spPr>
          <a:xfrm>
            <a:off x="8132571" y="5257311"/>
            <a:ext cx="0" cy="193445"/>
          </a:xfrm>
          <a:prstGeom prst="straightConnector1">
            <a:avLst/>
          </a:prstGeom>
          <a:noFill/>
          <a:ln w="9525" cap="flat" cmpd="sng" algn="ctr">
            <a:solidFill>
              <a:srgbClr val="0B4055">
                <a:shade val="95000"/>
                <a:satMod val="105000"/>
              </a:srgbClr>
            </a:solidFill>
            <a:prstDash val="solid"/>
            <a:headEnd type="none" w="sm" len="sm"/>
            <a:tailEnd type="stealth" w="med" len="med"/>
          </a:ln>
          <a:effectLst/>
        </p:spPr>
      </p:cxnSp>
      <p:sp>
        <p:nvSpPr>
          <p:cNvPr id="80" name="Google Shape;2679;p83">
            <a:extLst>
              <a:ext uri="{FF2B5EF4-FFF2-40B4-BE49-F238E27FC236}">
                <a16:creationId xmlns:a16="http://schemas.microsoft.com/office/drawing/2014/main" id="{7FE483A3-EC32-F0B0-EA30-F0C17826CF78}"/>
              </a:ext>
            </a:extLst>
          </p:cNvPr>
          <p:cNvSpPr/>
          <p:nvPr/>
        </p:nvSpPr>
        <p:spPr>
          <a:xfrm>
            <a:off x="3615031" y="3420630"/>
            <a:ext cx="1152000" cy="426799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  <a:t>Review Edit Job </a:t>
            </a:r>
            <a:r>
              <a:rPr kumimoji="0" lang="en-GB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  <a:t>Req</a:t>
            </a: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srgbClr val="0B4055"/>
              </a:solidFill>
              <a:effectLst/>
              <a:uLnTx/>
              <a:uFillTx/>
              <a:latin typeface="Raleway"/>
              <a:ea typeface="+mn-ea"/>
              <a:cs typeface="+mn-cs"/>
            </a:endParaRPr>
          </a:p>
        </p:txBody>
      </p:sp>
      <p:sp>
        <p:nvSpPr>
          <p:cNvPr id="81" name="Google Shape;2679;p83">
            <a:extLst>
              <a:ext uri="{FF2B5EF4-FFF2-40B4-BE49-F238E27FC236}">
                <a16:creationId xmlns:a16="http://schemas.microsoft.com/office/drawing/2014/main" id="{04B21166-9CBD-FBC2-5E18-F625A8F73731}"/>
              </a:ext>
            </a:extLst>
          </p:cNvPr>
          <p:cNvSpPr/>
          <p:nvPr/>
        </p:nvSpPr>
        <p:spPr>
          <a:xfrm>
            <a:off x="4935809" y="3420630"/>
            <a:ext cx="1152000" cy="426799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  <a:t>Review Edit Job </a:t>
            </a:r>
            <a:r>
              <a:rPr kumimoji="0" lang="en-GB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  <a:t>Req</a:t>
            </a: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srgbClr val="0B4055"/>
              </a:solidFill>
              <a:effectLst/>
              <a:uLnTx/>
              <a:uFillTx/>
              <a:latin typeface="Raleway"/>
              <a:ea typeface="+mn-ea"/>
              <a:cs typeface="+mn-cs"/>
            </a:endParaRPr>
          </a:p>
        </p:txBody>
      </p:sp>
      <p:sp>
        <p:nvSpPr>
          <p:cNvPr id="104" name="Text Placeholder 103">
            <a:extLst>
              <a:ext uri="{FF2B5EF4-FFF2-40B4-BE49-F238E27FC236}">
                <a16:creationId xmlns:a16="http://schemas.microsoft.com/office/drawing/2014/main" id="{7D4425A9-7029-CF5E-9EC5-A15B62F5806C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5" name="Graphic 104" descr="Bell outline">
            <a:extLst>
              <a:ext uri="{FF2B5EF4-FFF2-40B4-BE49-F238E27FC236}">
                <a16:creationId xmlns:a16="http://schemas.microsoft.com/office/drawing/2014/main" id="{95ACA528-D1F1-67CE-F9C3-F381B9D2114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8454618" y="4338549"/>
            <a:ext cx="240790" cy="240790"/>
          </a:xfrm>
          <a:prstGeom prst="rect">
            <a:avLst/>
          </a:prstGeom>
        </p:spPr>
      </p:pic>
      <p:pic>
        <p:nvPicPr>
          <p:cNvPr id="106" name="Graphic 105" descr="Bell outline">
            <a:extLst>
              <a:ext uri="{FF2B5EF4-FFF2-40B4-BE49-F238E27FC236}">
                <a16:creationId xmlns:a16="http://schemas.microsoft.com/office/drawing/2014/main" id="{FC005EA4-6D1D-4E7E-9C0B-5799BC4B226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3224075" y="4335921"/>
            <a:ext cx="240790" cy="240790"/>
          </a:xfrm>
          <a:prstGeom prst="rect">
            <a:avLst/>
          </a:prstGeom>
        </p:spPr>
      </p:pic>
      <p:sp>
        <p:nvSpPr>
          <p:cNvPr id="109" name="TextBox 108">
            <a:extLst>
              <a:ext uri="{FF2B5EF4-FFF2-40B4-BE49-F238E27FC236}">
                <a16:creationId xmlns:a16="http://schemas.microsoft.com/office/drawing/2014/main" id="{54475B54-FA87-5AFF-5E06-7DAA0CAD5459}"/>
              </a:ext>
            </a:extLst>
          </p:cNvPr>
          <p:cNvSpPr txBox="1"/>
          <p:nvPr/>
        </p:nvSpPr>
        <p:spPr>
          <a:xfrm>
            <a:off x="8708571" y="2696159"/>
            <a:ext cx="3030583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/>
              <a:t>This process can </a:t>
            </a:r>
            <a:r>
              <a:rPr lang="fr-FR" sz="1400" dirty="0" err="1"/>
              <a:t>also</a:t>
            </a:r>
            <a:r>
              <a:rPr lang="fr-FR" sz="1400" dirty="0"/>
              <a:t> </a:t>
            </a:r>
            <a:r>
              <a:rPr lang="fr-FR" sz="1400" dirty="0" err="1"/>
              <a:t>be</a:t>
            </a:r>
            <a:r>
              <a:rPr lang="fr-FR" sz="1400" dirty="0"/>
              <a:t> </a:t>
            </a:r>
            <a:r>
              <a:rPr lang="fr-FR" sz="1400" dirty="0" err="1"/>
              <a:t>initiated</a:t>
            </a:r>
            <a:r>
              <a:rPr lang="fr-FR" sz="1400" dirty="0"/>
              <a:t> by: - HR Admin / </a:t>
            </a:r>
            <a:r>
              <a:rPr lang="fr-FR" sz="1400" dirty="0" err="1"/>
              <a:t>Officer</a:t>
            </a:r>
            <a:endParaRPr lang="fr-FR" sz="1400" dirty="0"/>
          </a:p>
          <a:p>
            <a:r>
              <a:rPr lang="fr-FR" sz="1400" dirty="0"/>
              <a:t>- Management </a:t>
            </a:r>
            <a:r>
              <a:rPr lang="fr-FR" sz="1400" dirty="0" err="1"/>
              <a:t>chain</a:t>
            </a:r>
            <a:endParaRPr lang="fr-FR" sz="1400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853F3BE-A526-32C2-CDF3-9C6E6DE4C323}"/>
              </a:ext>
            </a:extLst>
          </p:cNvPr>
          <p:cNvSpPr/>
          <p:nvPr/>
        </p:nvSpPr>
        <p:spPr>
          <a:xfrm>
            <a:off x="1013799" y="2110705"/>
            <a:ext cx="1152000" cy="4102725"/>
          </a:xfrm>
          <a:prstGeom prst="rect">
            <a:avLst/>
          </a:prstGeom>
          <a:solidFill>
            <a:srgbClr val="F4DAE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aleway"/>
              <a:ea typeface="+mn-ea"/>
              <a:cs typeface="+mn-cs"/>
            </a:endParaRPr>
          </a:p>
        </p:txBody>
      </p:sp>
      <p:sp>
        <p:nvSpPr>
          <p:cNvPr id="8" name="Google Shape;2680;p83">
            <a:extLst>
              <a:ext uri="{FF2B5EF4-FFF2-40B4-BE49-F238E27FC236}">
                <a16:creationId xmlns:a16="http://schemas.microsoft.com/office/drawing/2014/main" id="{2D2D0538-D28C-96A7-D220-C77D30506631}"/>
              </a:ext>
            </a:extLst>
          </p:cNvPr>
          <p:cNvSpPr/>
          <p:nvPr/>
        </p:nvSpPr>
        <p:spPr>
          <a:xfrm>
            <a:off x="1013799" y="1664983"/>
            <a:ext cx="1152000" cy="431501"/>
          </a:xfrm>
          <a:prstGeom prst="flowChartProcess">
            <a:avLst/>
          </a:prstGeom>
          <a:solidFill>
            <a:srgbClr val="C84874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rPr>
              <a:t>MANAGER N+1</a:t>
            </a:r>
            <a:endParaRPr kumimoji="0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aleway"/>
              <a:ea typeface="+mn-ea"/>
              <a:cs typeface="+mn-cs"/>
            </a:endParaRPr>
          </a:p>
        </p:txBody>
      </p:sp>
      <p:pic>
        <p:nvPicPr>
          <p:cNvPr id="10" name="Graphic 9" descr="Bell outline">
            <a:extLst>
              <a:ext uri="{FF2B5EF4-FFF2-40B4-BE49-F238E27FC236}">
                <a16:creationId xmlns:a16="http://schemas.microsoft.com/office/drawing/2014/main" id="{759081C8-5195-79C7-F4A1-A4E95670946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917435" y="4335921"/>
            <a:ext cx="240790" cy="240790"/>
          </a:xfrm>
          <a:prstGeom prst="rect">
            <a:avLst/>
          </a:prstGeom>
        </p:spPr>
      </p:pic>
      <p:sp>
        <p:nvSpPr>
          <p:cNvPr id="15" name="Google Shape;2679;p83">
            <a:extLst>
              <a:ext uri="{FF2B5EF4-FFF2-40B4-BE49-F238E27FC236}">
                <a16:creationId xmlns:a16="http://schemas.microsoft.com/office/drawing/2014/main" id="{F09D53FF-7D09-18DE-0303-67EFC9B5AFDA}"/>
              </a:ext>
            </a:extLst>
          </p:cNvPr>
          <p:cNvSpPr/>
          <p:nvPr/>
        </p:nvSpPr>
        <p:spPr>
          <a:xfrm>
            <a:off x="3615031" y="3955343"/>
            <a:ext cx="1152000" cy="426799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  <a:t>Request Requisition Compensation</a:t>
            </a: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srgbClr val="0B4055"/>
              </a:solidFill>
              <a:effectLst/>
              <a:uLnTx/>
              <a:uFillTx/>
              <a:latin typeface="Raleway"/>
              <a:ea typeface="+mn-ea"/>
              <a:cs typeface="+mn-cs"/>
            </a:endParaRPr>
          </a:p>
        </p:txBody>
      </p:sp>
      <p:sp>
        <p:nvSpPr>
          <p:cNvPr id="16" name="Google Shape;2679;p83">
            <a:extLst>
              <a:ext uri="{FF2B5EF4-FFF2-40B4-BE49-F238E27FC236}">
                <a16:creationId xmlns:a16="http://schemas.microsoft.com/office/drawing/2014/main" id="{B21503CF-1B15-AE63-0FC3-7F7B8DA3F767}"/>
              </a:ext>
            </a:extLst>
          </p:cNvPr>
          <p:cNvSpPr/>
          <p:nvPr/>
        </p:nvSpPr>
        <p:spPr>
          <a:xfrm>
            <a:off x="4935809" y="3955343"/>
            <a:ext cx="1152000" cy="426799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  <a:t>Request Requisition Compensation</a:t>
            </a: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srgbClr val="0B4055"/>
              </a:solidFill>
              <a:effectLst/>
              <a:uLnTx/>
              <a:uFillTx/>
              <a:latin typeface="Raleway"/>
              <a:ea typeface="+mn-ea"/>
              <a:cs typeface="+mn-cs"/>
            </a:endParaRPr>
          </a:p>
        </p:txBody>
      </p:sp>
      <p:cxnSp>
        <p:nvCxnSpPr>
          <p:cNvPr id="19" name="Google Shape;2689;p83">
            <a:extLst>
              <a:ext uri="{FF2B5EF4-FFF2-40B4-BE49-F238E27FC236}">
                <a16:creationId xmlns:a16="http://schemas.microsoft.com/office/drawing/2014/main" id="{48FEC6DD-E36A-6F3D-BBF9-5AFE01D78A7D}"/>
              </a:ext>
            </a:extLst>
          </p:cNvPr>
          <p:cNvCxnSpPr>
            <a:cxnSpLocks/>
            <a:stCxn id="81" idx="2"/>
            <a:endCxn id="16" idx="0"/>
          </p:cNvCxnSpPr>
          <p:nvPr/>
        </p:nvCxnSpPr>
        <p:spPr>
          <a:xfrm>
            <a:off x="5511809" y="3847429"/>
            <a:ext cx="0" cy="107914"/>
          </a:xfrm>
          <a:prstGeom prst="straightConnector1">
            <a:avLst/>
          </a:prstGeom>
          <a:noFill/>
          <a:ln w="9525" cap="flat" cmpd="sng" algn="ctr">
            <a:solidFill>
              <a:srgbClr val="0B4055">
                <a:shade val="95000"/>
                <a:satMod val="105000"/>
              </a:srgbClr>
            </a:solidFill>
            <a:prstDash val="solid"/>
            <a:headEnd type="none" w="sm" len="sm"/>
            <a:tailEnd type="stealth" w="med" len="med"/>
          </a:ln>
          <a:effectLst/>
        </p:spPr>
      </p:cxnSp>
      <p:cxnSp>
        <p:nvCxnSpPr>
          <p:cNvPr id="22" name="Google Shape;2689;p83">
            <a:extLst>
              <a:ext uri="{FF2B5EF4-FFF2-40B4-BE49-F238E27FC236}">
                <a16:creationId xmlns:a16="http://schemas.microsoft.com/office/drawing/2014/main" id="{8C6F180C-4FB9-1BC7-06AA-10B10AE21C5A}"/>
              </a:ext>
            </a:extLst>
          </p:cNvPr>
          <p:cNvCxnSpPr>
            <a:cxnSpLocks/>
            <a:stCxn id="80" idx="2"/>
            <a:endCxn id="15" idx="0"/>
          </p:cNvCxnSpPr>
          <p:nvPr/>
        </p:nvCxnSpPr>
        <p:spPr>
          <a:xfrm>
            <a:off x="4191031" y="3847429"/>
            <a:ext cx="0" cy="107914"/>
          </a:xfrm>
          <a:prstGeom prst="straightConnector1">
            <a:avLst/>
          </a:prstGeom>
          <a:noFill/>
          <a:ln w="9525" cap="flat" cmpd="sng" algn="ctr">
            <a:solidFill>
              <a:srgbClr val="0B4055">
                <a:shade val="95000"/>
                <a:satMod val="105000"/>
              </a:srgbClr>
            </a:solidFill>
            <a:prstDash val="solid"/>
            <a:headEnd type="none" w="sm" len="sm"/>
            <a:tailEnd type="stealth" w="med" len="med"/>
          </a:ln>
          <a:effectLst/>
        </p:spPr>
      </p:cxnSp>
      <p:sp>
        <p:nvSpPr>
          <p:cNvPr id="9" name="Google Shape;2688;p83">
            <a:extLst>
              <a:ext uri="{FF2B5EF4-FFF2-40B4-BE49-F238E27FC236}">
                <a16:creationId xmlns:a16="http://schemas.microsoft.com/office/drawing/2014/main" id="{0D3EE9D6-534F-6E32-A84A-DFC78C48AFF9}"/>
              </a:ext>
            </a:extLst>
          </p:cNvPr>
          <p:cNvSpPr txBox="1"/>
          <p:nvPr/>
        </p:nvSpPr>
        <p:spPr>
          <a:xfrm>
            <a:off x="-52979" y="3955344"/>
            <a:ext cx="1274853" cy="641142"/>
          </a:xfrm>
          <a:prstGeom prst="rect">
            <a:avLst/>
          </a:prstGeom>
          <a:noFill/>
          <a:ln w="9525" cap="flat" cmpd="sng" algn="ctr">
            <a:noFill/>
            <a:prstDash val="solid"/>
            <a:headEnd type="none" w="sm" len="sm"/>
            <a:tailEnd type="stealth" w="med" len="med"/>
          </a:ln>
          <a:effectLst/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/>
            <a:r>
              <a:rPr lang="en-GB" sz="1050" dirty="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Process</a:t>
            </a:r>
          </a:p>
          <a:p>
            <a:pPr algn="ctr"/>
            <a:r>
              <a:rPr lang="en-GB" sz="1050" dirty="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Completed</a:t>
            </a:r>
            <a:br>
              <a:rPr lang="en-GB" sz="1050" dirty="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GB" sz="900" i="1" dirty="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(if no change </a:t>
            </a:r>
            <a:br>
              <a:rPr lang="en-GB" sz="900" i="1" dirty="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GB" sz="900" i="1" dirty="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in the job advert)</a:t>
            </a:r>
            <a:endParaRPr i="1" dirty="0">
              <a:solidFill>
                <a:schemeClr val="accent2"/>
              </a:solidFill>
              <a:latin typeface="Raleway"/>
            </a:endParaRP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9269AA30-AC99-6EDB-90F0-62E0098EC42A}"/>
              </a:ext>
            </a:extLst>
          </p:cNvPr>
          <p:cNvCxnSpPr>
            <a:cxnSpLocks/>
          </p:cNvCxnSpPr>
          <p:nvPr/>
        </p:nvCxnSpPr>
        <p:spPr>
          <a:xfrm flipV="1">
            <a:off x="100542" y="4656102"/>
            <a:ext cx="8608029" cy="22902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Rectangle 16">
            <a:extLst>
              <a:ext uri="{FF2B5EF4-FFF2-40B4-BE49-F238E27FC236}">
                <a16:creationId xmlns:a16="http://schemas.microsoft.com/office/drawing/2014/main" id="{1F1693F1-0302-A3C9-70B1-8D44662837E0}"/>
              </a:ext>
            </a:extLst>
          </p:cNvPr>
          <p:cNvSpPr/>
          <p:nvPr/>
        </p:nvSpPr>
        <p:spPr>
          <a:xfrm>
            <a:off x="100542" y="4679004"/>
            <a:ext cx="8619021" cy="1507821"/>
          </a:xfrm>
          <a:prstGeom prst="rect">
            <a:avLst/>
          </a:prstGeom>
          <a:solidFill>
            <a:schemeClr val="bg1">
              <a:lumMod val="65000"/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D38C5231-84D0-188C-322C-51449CEF4DF4}"/>
              </a:ext>
            </a:extLst>
          </p:cNvPr>
          <p:cNvSpPr txBox="1"/>
          <p:nvPr/>
        </p:nvSpPr>
        <p:spPr>
          <a:xfrm>
            <a:off x="109815" y="4697466"/>
            <a:ext cx="970980" cy="90024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defTabSz="914400">
              <a:defRPr/>
            </a:pPr>
            <a:r>
              <a:rPr lang="en-GB" sz="1050" i="1" dirty="0">
                <a:latin typeface="Arial"/>
                <a:cs typeface="Arial"/>
              </a:rPr>
              <a:t>Additional steps if there is a change in the job advert</a:t>
            </a:r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B51538E5-6578-49F2-143B-F83F323F2D9A}"/>
              </a:ext>
            </a:extLst>
          </p:cNvPr>
          <p:cNvCxnSpPr>
            <a:cxnSpLocks/>
          </p:cNvCxnSpPr>
          <p:nvPr/>
        </p:nvCxnSpPr>
        <p:spPr>
          <a:xfrm flipV="1">
            <a:off x="109815" y="6213430"/>
            <a:ext cx="8585593" cy="15132"/>
          </a:xfrm>
          <a:prstGeom prst="line">
            <a:avLst/>
          </a:prstGeom>
          <a:ln w="19050">
            <a:solidFill>
              <a:schemeClr val="accent2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Google Shape;2688;p83">
            <a:extLst>
              <a:ext uri="{FF2B5EF4-FFF2-40B4-BE49-F238E27FC236}">
                <a16:creationId xmlns:a16="http://schemas.microsoft.com/office/drawing/2014/main" id="{61730B5F-1F38-9469-9C14-2121D0AD0101}"/>
              </a:ext>
            </a:extLst>
          </p:cNvPr>
          <p:cNvSpPr txBox="1"/>
          <p:nvPr/>
        </p:nvSpPr>
        <p:spPr>
          <a:xfrm>
            <a:off x="-62838" y="5587420"/>
            <a:ext cx="1274853" cy="641142"/>
          </a:xfrm>
          <a:prstGeom prst="rect">
            <a:avLst/>
          </a:prstGeom>
          <a:noFill/>
          <a:ln w="9525" cap="flat" cmpd="sng" algn="ctr">
            <a:noFill/>
            <a:prstDash val="solid"/>
            <a:headEnd type="none" w="sm" len="sm"/>
            <a:tailEnd type="stealth" w="med" len="med"/>
          </a:ln>
          <a:effectLst/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/>
            <a:r>
              <a:rPr lang="en-GB" sz="1050" dirty="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Process</a:t>
            </a:r>
          </a:p>
          <a:p>
            <a:pPr algn="ctr"/>
            <a:r>
              <a:rPr lang="en-GB" sz="1050" dirty="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Completed</a:t>
            </a:r>
            <a:br>
              <a:rPr lang="en-GB" sz="1050" dirty="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GB" sz="900" i="1" dirty="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(if change </a:t>
            </a:r>
            <a:br>
              <a:rPr lang="en-GB" sz="900" i="1" dirty="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GB" sz="900" i="1" dirty="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in the job advert)</a:t>
            </a:r>
            <a:endParaRPr i="1" dirty="0">
              <a:solidFill>
                <a:schemeClr val="accent2"/>
              </a:solidFill>
              <a:latin typeface="Raleway"/>
            </a:endParaRPr>
          </a:p>
        </p:txBody>
      </p:sp>
      <p:pic>
        <p:nvPicPr>
          <p:cNvPr id="24" name="Graphic 23" descr="Bell outline">
            <a:extLst>
              <a:ext uri="{FF2B5EF4-FFF2-40B4-BE49-F238E27FC236}">
                <a16:creationId xmlns:a16="http://schemas.microsoft.com/office/drawing/2014/main" id="{C33766F2-322A-29E6-64A9-6BF6E1BF3BB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8450163" y="5926685"/>
            <a:ext cx="240790" cy="240790"/>
          </a:xfrm>
          <a:prstGeom prst="rect">
            <a:avLst/>
          </a:prstGeom>
        </p:spPr>
      </p:pic>
      <p:pic>
        <p:nvPicPr>
          <p:cNvPr id="25" name="Graphic 24" descr="Bell outline">
            <a:extLst>
              <a:ext uri="{FF2B5EF4-FFF2-40B4-BE49-F238E27FC236}">
                <a16:creationId xmlns:a16="http://schemas.microsoft.com/office/drawing/2014/main" id="{C9E0D9F4-BA5E-5E48-EC8B-729F8BC4D15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3219620" y="5924057"/>
            <a:ext cx="240790" cy="240790"/>
          </a:xfrm>
          <a:prstGeom prst="rect">
            <a:avLst/>
          </a:prstGeom>
        </p:spPr>
      </p:pic>
      <p:pic>
        <p:nvPicPr>
          <p:cNvPr id="27" name="Graphic 26" descr="Bell outline">
            <a:extLst>
              <a:ext uri="{FF2B5EF4-FFF2-40B4-BE49-F238E27FC236}">
                <a16:creationId xmlns:a16="http://schemas.microsoft.com/office/drawing/2014/main" id="{1813E00F-3FA1-5DF9-F550-D0D716BF2E7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912980" y="5924057"/>
            <a:ext cx="240790" cy="240790"/>
          </a:xfrm>
          <a:prstGeom prst="rect">
            <a:avLst/>
          </a:prstGeom>
        </p:spPr>
      </p:pic>
      <p:cxnSp>
        <p:nvCxnSpPr>
          <p:cNvPr id="29" name="Google Shape;2689;p83">
            <a:extLst>
              <a:ext uri="{FF2B5EF4-FFF2-40B4-BE49-F238E27FC236}">
                <a16:creationId xmlns:a16="http://schemas.microsoft.com/office/drawing/2014/main" id="{DE91ED92-E462-D00C-2CA8-24BF5E52CD65}"/>
              </a:ext>
            </a:extLst>
          </p:cNvPr>
          <p:cNvCxnSpPr>
            <a:cxnSpLocks/>
            <a:stCxn id="57" idx="2"/>
            <a:endCxn id="80" idx="0"/>
          </p:cNvCxnSpPr>
          <p:nvPr/>
        </p:nvCxnSpPr>
        <p:spPr>
          <a:xfrm rot="5400000">
            <a:off x="5343614" y="1921889"/>
            <a:ext cx="346159" cy="2651323"/>
          </a:xfrm>
          <a:prstGeom prst="bentConnector3">
            <a:avLst>
              <a:gd name="adj1" fmla="val 50000"/>
            </a:avLst>
          </a:prstGeom>
          <a:noFill/>
          <a:ln w="9525" cap="flat" cmpd="sng" algn="ctr">
            <a:solidFill>
              <a:srgbClr val="0B4055">
                <a:shade val="95000"/>
                <a:satMod val="105000"/>
              </a:srgbClr>
            </a:solidFill>
            <a:prstDash val="solid"/>
            <a:headEnd type="none" w="sm" len="sm"/>
            <a:tailEnd type="stealth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20743607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8AE451-B1B2-3449-D695-D363974AA6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Thank you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2849822"/>
      </p:ext>
    </p:extLst>
  </p:cSld>
  <p:clrMapOvr>
    <a:masterClrMapping/>
  </p:clrMapOvr>
</p:sld>
</file>

<file path=ppt/theme/theme1.xml><?xml version="1.0" encoding="utf-8"?>
<a:theme xmlns:a="http://schemas.openxmlformats.org/drawingml/2006/main" name="IPSEN Template 2023">
  <a:themeElements>
    <a:clrScheme name="Ipsen 2023">
      <a:dk1>
        <a:srgbClr val="000000"/>
      </a:dk1>
      <a:lt1>
        <a:srgbClr val="FFFFFF"/>
      </a:lt1>
      <a:dk2>
        <a:srgbClr val="003670"/>
      </a:dk2>
      <a:lt2>
        <a:srgbClr val="003670"/>
      </a:lt2>
      <a:accent1>
        <a:srgbClr val="0086CC"/>
      </a:accent1>
      <a:accent2>
        <a:srgbClr val="007489"/>
      </a:accent2>
      <a:accent3>
        <a:srgbClr val="8EC899"/>
      </a:accent3>
      <a:accent4>
        <a:srgbClr val="E6BD9C"/>
      </a:accent4>
      <a:accent5>
        <a:srgbClr val="DD6644"/>
      </a:accent5>
      <a:accent6>
        <a:srgbClr val="C84874"/>
      </a:accent6>
      <a:hlink>
        <a:srgbClr val="C84874"/>
      </a:hlink>
      <a:folHlink>
        <a:srgbClr val="003670"/>
      </a:folHlink>
    </a:clrScheme>
    <a:fontScheme name="IPSEN">
      <a:majorFont>
        <a:latin typeface="Lato"/>
        <a:ea typeface=""/>
        <a:cs typeface=""/>
      </a:majorFont>
      <a:minorFont>
        <a:latin typeface="Lat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psen-template-2023_DEC_2023" id="{1E3AB0D6-F386-7448-BB2A-CC2F34AC129A}" vid="{1A3E65DD-D24E-C74C-95EA-2755757AF2F2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0115D2A42451945A656FA0F4014DE8F" ma:contentTypeVersion="14" ma:contentTypeDescription="Create a new document." ma:contentTypeScope="" ma:versionID="3b146300f9b0f2d9e75cb615762bd211">
  <xsd:schema xmlns:xsd="http://www.w3.org/2001/XMLSchema" xmlns:xs="http://www.w3.org/2001/XMLSchema" xmlns:p="http://schemas.microsoft.com/office/2006/metadata/properties" xmlns:ns2="62146dac-c10e-4164-8541-1a14e56f68d8" xmlns:ns3="63e0cac1-291e-41d5-99d4-b4c8eec3fc7b" targetNamespace="http://schemas.microsoft.com/office/2006/metadata/properties" ma:root="true" ma:fieldsID="312f6ecaf6cc00bea2f2e02469871bca" ns2:_="" ns3:_="">
    <xsd:import namespace="62146dac-c10e-4164-8541-1a14e56f68d8"/>
    <xsd:import namespace="63e0cac1-291e-41d5-99d4-b4c8eec3fc7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LengthInSecond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2146dac-c10e-4164-8541-1a14e56f68d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4" nillable="true" ma:taxonomy="true" ma:internalName="lcf76f155ced4ddcb4097134ff3c332f" ma:taxonomyFieldName="MediaServiceImageTags" ma:displayName="Image Tags" ma:readOnly="false" ma:fieldId="{5cf76f15-5ced-4ddc-b409-7134ff3c332f}" ma:taxonomyMulti="true" ma:sspId="49072c8d-48d9-43cf-8065-2623599aebb8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9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21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3e0cac1-291e-41d5-99d4-b4c8eec3fc7b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5" nillable="true" ma:displayName="Taxonomy Catch All Column" ma:hidden="true" ma:list="{8ec5fa1f-0a1b-41f2-a4f2-6955aecdd0ad}" ma:internalName="TaxCatchAll" ma:showField="CatchAllData" ma:web="63e0cac1-291e-41d5-99d4-b4c8eec3fc7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63e0cac1-291e-41d5-99d4-b4c8eec3fc7b" xsi:nil="true"/>
    <lcf76f155ced4ddcb4097134ff3c332f xmlns="62146dac-c10e-4164-8541-1a14e56f68d8">
      <Terms xmlns="http://schemas.microsoft.com/office/infopath/2007/PartnerControls"/>
    </lcf76f155ced4ddcb4097134ff3c332f>
    <SharedWithUsers xmlns="63e0cac1-291e-41d5-99d4-b4c8eec3fc7b">
      <UserInfo>
        <DisplayName>Clemence ELIE</DisplayName>
        <AccountId>49</AccountId>
        <AccountType/>
      </UserInfo>
      <UserInfo>
        <DisplayName>Serena DEMPSEY</DisplayName>
        <AccountId>25</AccountId>
        <AccountType/>
      </UserInfo>
      <UserInfo>
        <DisplayName>Aline DUDOUIT</DisplayName>
        <AccountId>34</AccountId>
        <AccountType/>
      </UserInfo>
    </SharedWithUsers>
  </documentManagement>
</p:properties>
</file>

<file path=customXml/itemProps1.xml><?xml version="1.0" encoding="utf-8"?>
<ds:datastoreItem xmlns:ds="http://schemas.openxmlformats.org/officeDocument/2006/customXml" ds:itemID="{B261F2EB-97E5-4503-9CCD-21B83A91635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2146dac-c10e-4164-8541-1a14e56f68d8"/>
    <ds:schemaRef ds:uri="63e0cac1-291e-41d5-99d4-b4c8eec3fc7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DA1A0AD1-42B5-406E-930B-41B15BCBF1DC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09182824-EF53-41CD-BF79-6F41643A1229}">
  <ds:schemaRefs>
    <ds:schemaRef ds:uri="http://schemas.microsoft.com/office/2006/metadata/properties"/>
    <ds:schemaRef ds:uri="http://schemas.microsoft.com/office/infopath/2007/PartnerControls"/>
    <ds:schemaRef ds:uri="63e0cac1-291e-41d5-99d4-b4c8eec3fc7b"/>
    <ds:schemaRef ds:uri="62146dac-c10e-4164-8541-1a14e56f68d8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471</TotalTime>
  <Words>452</Words>
  <Application>Microsoft Office PowerPoint</Application>
  <PresentationFormat>Widescreen</PresentationFormat>
  <Paragraphs>92</Paragraphs>
  <Slides>5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Lato</vt:lpstr>
      <vt:lpstr>Raleway</vt:lpstr>
      <vt:lpstr>IPSEN Template 2023</vt:lpstr>
      <vt:lpstr>Business Process definition</vt:lpstr>
      <vt:lpstr>Flowchart legend and generic rules</vt:lpstr>
      <vt:lpstr>Create job requisition</vt:lpstr>
      <vt:lpstr>Edit job requisition</vt:lpstr>
      <vt:lpstr>Thank you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Business Process definition</dc:title>
  <dc:creator>Aline DUDOUIT</dc:creator>
  <cp:lastModifiedBy>Aline DUDOUIT</cp:lastModifiedBy>
  <cp:revision>1</cp:revision>
  <dcterms:created xsi:type="dcterms:W3CDTF">2024-01-12T15:45:15Z</dcterms:created>
  <dcterms:modified xsi:type="dcterms:W3CDTF">2024-02-29T15:46:15Z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0x01010030115D2A42451945A656FA0F4014DE8F</vt:lpwstr>
  </property>
</Properties>
</file>