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6B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2730D7-34E0-4447-894D-C7D1BF75A8E1}" v="23" dt="2023-01-29T15:48:20.3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jana LE FRIEC" userId="f1205ab4-8a5c-4862-8e06-53f1f07a0f54" providerId="ADAL" clId="{932730D7-34E0-4447-894D-C7D1BF75A8E1}"/>
    <pc:docChg chg="undo custSel modSld">
      <pc:chgData name="Mirjana LE FRIEC" userId="f1205ab4-8a5c-4862-8e06-53f1f07a0f54" providerId="ADAL" clId="{932730D7-34E0-4447-894D-C7D1BF75A8E1}" dt="2023-01-29T15:51:12.563" v="171" actId="6549"/>
      <pc:docMkLst>
        <pc:docMk/>
      </pc:docMkLst>
      <pc:sldChg chg="addSp delSp modSp mod">
        <pc:chgData name="Mirjana LE FRIEC" userId="f1205ab4-8a5c-4862-8e06-53f1f07a0f54" providerId="ADAL" clId="{932730D7-34E0-4447-894D-C7D1BF75A8E1}" dt="2023-01-29T15:51:12.563" v="171" actId="6549"/>
        <pc:sldMkLst>
          <pc:docMk/>
          <pc:sldMk cId="0" sldId="261"/>
        </pc:sldMkLst>
        <pc:spChg chg="mod">
          <ac:chgData name="Mirjana LE FRIEC" userId="f1205ab4-8a5c-4862-8e06-53f1f07a0f54" providerId="ADAL" clId="{932730D7-34E0-4447-894D-C7D1BF75A8E1}" dt="2023-01-29T15:43:04.116" v="14" actId="20577"/>
          <ac:spMkLst>
            <pc:docMk/>
            <pc:sldMk cId="0" sldId="261"/>
            <ac:spMk id="9" creationId="{00000000-0000-0000-0000-000000000000}"/>
          </ac:spMkLst>
        </pc:spChg>
        <pc:spChg chg="add del mod">
          <ac:chgData name="Mirjana LE FRIEC" userId="f1205ab4-8a5c-4862-8e06-53f1f07a0f54" providerId="ADAL" clId="{932730D7-34E0-4447-894D-C7D1BF75A8E1}" dt="2023-01-29T15:45:42.338" v="118" actId="478"/>
          <ac:spMkLst>
            <pc:docMk/>
            <pc:sldMk cId="0" sldId="261"/>
            <ac:spMk id="13" creationId="{32977750-1087-44A4-BFDC-0964BB885B64}"/>
          </ac:spMkLst>
        </pc:spChg>
        <pc:graphicFrameChg chg="mod modGraphic">
          <ac:chgData name="Mirjana LE FRIEC" userId="f1205ab4-8a5c-4862-8e06-53f1f07a0f54" providerId="ADAL" clId="{932730D7-34E0-4447-894D-C7D1BF75A8E1}" dt="2023-01-29T15:51:12.563" v="171" actId="6549"/>
          <ac:graphicFrameMkLst>
            <pc:docMk/>
            <pc:sldMk cId="0" sldId="261"/>
            <ac:graphicFrameMk id="10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78864" y="1028826"/>
            <a:ext cx="10034270" cy="1367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25357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11290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20040" y="6126480"/>
            <a:ext cx="1424940" cy="628015"/>
          </a:xfrm>
          <a:custGeom>
            <a:avLst/>
            <a:gdLst/>
            <a:ahLst/>
            <a:cxnLst/>
            <a:rect l="l" t="t" r="r" b="b"/>
            <a:pathLst>
              <a:path w="1424939" h="628015">
                <a:moveTo>
                  <a:pt x="1424940" y="0"/>
                </a:moveTo>
                <a:lnTo>
                  <a:pt x="0" y="0"/>
                </a:lnTo>
                <a:lnTo>
                  <a:pt x="0" y="627888"/>
                </a:lnTo>
                <a:lnTo>
                  <a:pt x="1424940" y="627888"/>
                </a:lnTo>
                <a:lnTo>
                  <a:pt x="14249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380" y="6211824"/>
            <a:ext cx="1309115" cy="45567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3270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67128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2980" y="6284732"/>
            <a:ext cx="980314" cy="28555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253"/>
            <a:ext cx="263651" cy="1706626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63652" cy="17068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51703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2980" y="6284732"/>
            <a:ext cx="980314" cy="28555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8222" y="1353438"/>
            <a:ext cx="3035554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51725" y="1567510"/>
            <a:ext cx="10288905" cy="4618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959465" y="6407124"/>
            <a:ext cx="511809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672951" y="6407124"/>
            <a:ext cx="287020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32050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d3.myworkday.com/ipsen/d/inst/15$158872/9925$16066.htmld" TargetMode="External"/><Relationship Id="rId3" Type="http://schemas.openxmlformats.org/officeDocument/2006/relationships/image" Target="../media/image3.jpg"/><Relationship Id="rId7" Type="http://schemas.openxmlformats.org/officeDocument/2006/relationships/hyperlink" Target="https://wd3.myworkday.com/ipsen/d/inst/15$158872/9925$16082.html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d3.myworkday.com/ipsen/d/inst/15$158872/9925$16091.htmld" TargetMode="External"/><Relationship Id="rId5" Type="http://schemas.openxmlformats.org/officeDocument/2006/relationships/hyperlink" Target="https://wd3.myworkday.com/ipsen/d/inst/15$158872/9925$16140.htmld" TargetMode="External"/><Relationship Id="rId4" Type="http://schemas.openxmlformats.org/officeDocument/2006/relationships/hyperlink" Target="https://wd3.myworkday.com/ipsen/d/inst/15$158872/9925$16132.html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0040" y="6126479"/>
            <a:ext cx="1424940" cy="628015"/>
            <a:chOff x="320040" y="6126479"/>
            <a:chExt cx="1424940" cy="6280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7729" y="6278276"/>
              <a:ext cx="986580" cy="29429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20040" y="6126479"/>
              <a:ext cx="1424940" cy="628015"/>
            </a:xfrm>
            <a:custGeom>
              <a:avLst/>
              <a:gdLst/>
              <a:ahLst/>
              <a:cxnLst/>
              <a:rect l="l" t="t" r="r" b="b"/>
              <a:pathLst>
                <a:path w="1424939" h="628015">
                  <a:moveTo>
                    <a:pt x="1424940" y="0"/>
                  </a:moveTo>
                  <a:lnTo>
                    <a:pt x="0" y="0"/>
                  </a:lnTo>
                  <a:lnTo>
                    <a:pt x="0" y="627888"/>
                  </a:lnTo>
                  <a:lnTo>
                    <a:pt x="1424940" y="627888"/>
                  </a:lnTo>
                  <a:lnTo>
                    <a:pt x="14249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3380" y="6211823"/>
              <a:ext cx="1309115" cy="455676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73380" y="225451"/>
            <a:ext cx="11401094" cy="531877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lang="en-US" sz="2800" b="0" spc="-5" dirty="0">
                <a:solidFill>
                  <a:srgbClr val="0A4054"/>
                </a:solidFill>
              </a:rPr>
              <a:t>January 2023 opportunities – HR					Permanent 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0959465" y="6428714"/>
            <a:ext cx="40513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1200" cap="none" spc="-114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</a:t>
            </a:r>
            <a:r>
              <a:rPr kumimoji="0" sz="1400" b="0" i="0" u="none" strike="noStrike" kern="1200" cap="none" spc="-1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GE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781408" y="6428714"/>
            <a:ext cx="17970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pPr marL="38100" marR="0" lvl="0" indent="0" algn="l" defTabSz="914400" rtl="0" eaLnBrk="1" fontAlgn="auto" latinLnBrk="0" hangingPunct="1">
                <a:lnSpc>
                  <a:spcPts val="14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620807"/>
              </p:ext>
            </p:extLst>
          </p:nvPr>
        </p:nvGraphicFramePr>
        <p:xfrm>
          <a:off x="320040" y="1002017"/>
          <a:ext cx="11715903" cy="49510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449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8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5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93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481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41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6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Position</a:t>
                      </a:r>
                      <a:endParaRPr lang="en-US" sz="16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600" b="1" i="1" spc="-5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Manager</a:t>
                      </a:r>
                      <a:endParaRPr lang="en-US" sz="16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6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Location</a:t>
                      </a:r>
                      <a:endParaRPr lang="en-US" sz="16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600" b="1" i="1" spc="-5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Type</a:t>
                      </a:r>
                      <a:r>
                        <a:rPr lang="en-US" sz="1600" b="1" i="1" spc="-40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6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lang="en-US" sz="1600" b="1" i="1" spc="-30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6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Contract</a:t>
                      </a:r>
                      <a:endParaRPr lang="en-US" sz="16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6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Link</a:t>
                      </a:r>
                      <a:r>
                        <a:rPr lang="en-US" sz="1600" b="1" i="1" spc="-45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6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lang="en-US" sz="1600" b="1" i="1" spc="-20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6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Job</a:t>
                      </a:r>
                      <a:r>
                        <a:rPr lang="en-US" sz="1600" b="1" i="1" spc="-35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6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Advertisement</a:t>
                      </a:r>
                      <a:endParaRPr lang="en-US" sz="16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903">
                <a:tc>
                  <a:txBody>
                    <a:bodyPr/>
                    <a:lstStyle/>
                    <a:p>
                      <a:pPr marL="635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7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HR Head North Central Europe (NCE) Cluster and HRBP CMO</a:t>
                      </a:r>
                    </a:p>
                  </a:txBody>
                  <a:tcPr marL="0" marR="0" marT="100965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600" spc="-5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Mona Amin</a:t>
                      </a:r>
                      <a:endParaRPr lang="en-US" sz="16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6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Boulogne</a:t>
                      </a:r>
                      <a:endParaRPr lang="en-US" sz="16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600" noProof="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4"/>
                        </a:rPr>
                        <a:t>HR Head North Central Europe (NCE) Cluster and HRBP CMO</a:t>
                      </a:r>
                      <a:endParaRPr lang="fr-FR" sz="16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  <a:hlinkClick r:id="rId4"/>
                      </a:endParaRP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4"/>
                        </a:rPr>
                        <a:t>R-13091   |   </a:t>
                      </a:r>
                      <a:r>
                        <a:rPr lang="fr-FR" sz="1600" u="none" noProof="0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4"/>
                        </a:rPr>
                        <a:t>Posting</a:t>
                      </a:r>
                      <a:r>
                        <a:rPr lang="fr-FR" sz="16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4"/>
                        </a:rPr>
                        <a:t> Date: 25/01/2023   |   Boulogne</a:t>
                      </a:r>
                      <a:endParaRPr lang="fr-FR" sz="16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7984088"/>
                  </a:ext>
                </a:extLst>
              </a:tr>
              <a:tr h="468724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fr-FR" sz="18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HR Head Asia Pacific</a:t>
                      </a: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6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Mona Amin</a:t>
                      </a:r>
                      <a:endParaRPr lang="en-US" sz="16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6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Singapore</a:t>
                      </a:r>
                      <a:endParaRPr lang="en-US" sz="16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600" noProof="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5"/>
                        </a:rPr>
                        <a:t>HR Head Asia Pacific</a:t>
                      </a:r>
                      <a:endParaRPr lang="en-US" sz="16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  <a:hlinkClick r:id="rId5"/>
                      </a:endParaRP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5"/>
                        </a:rPr>
                        <a:t>R-13090   |   Posting Date: 25/01/2023   |   Singapore</a:t>
                      </a:r>
                      <a:endParaRPr lang="en-US" sz="16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1087778"/>
                  </a:ext>
                </a:extLst>
              </a:tr>
              <a:tr h="468724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8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Talent Acquisition Partner</a:t>
                      </a: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 marR="30480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600" spc="-5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Caroline O’Reilly</a:t>
                      </a:r>
                      <a:endParaRPr lang="en-US" sz="16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6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Wrexham</a:t>
                      </a:r>
                      <a:endParaRPr lang="en-US" sz="16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600" noProof="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6"/>
                        </a:rPr>
                        <a:t>Talent Acquisition Partner</a:t>
                      </a:r>
                      <a:endParaRPr lang="en-US" sz="16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  <a:hlinkClick r:id="rId6"/>
                      </a:endParaRP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6"/>
                        </a:rPr>
                        <a:t>R-13039   |   Posting Date: 23/01/2023   |   Wrexham</a:t>
                      </a:r>
                      <a:endParaRPr lang="en-US" sz="16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6132945"/>
                  </a:ext>
                </a:extLst>
              </a:tr>
              <a:tr h="468724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8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HR Operations/ Payroll Specialist (m/f/d)</a:t>
                      </a: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6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Margareta Moerwald</a:t>
                      </a:r>
                      <a:endParaRPr lang="en-US" sz="16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6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Munich</a:t>
                      </a:r>
                      <a:endParaRPr lang="en-US" sz="16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600" noProof="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7"/>
                        </a:rPr>
                        <a:t>HR Operations/ Payroll Specialist (m/f/d)</a:t>
                      </a:r>
                      <a:endParaRPr lang="en-US" sz="16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  <a:hlinkClick r:id="rId7"/>
                      </a:endParaRP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7"/>
                        </a:rPr>
                        <a:t>R-13055   |   Posting Date: 23/01/2023   |   Munich</a:t>
                      </a:r>
                      <a:endParaRPr lang="en-US" sz="16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3414128"/>
                  </a:ext>
                </a:extLst>
              </a:tr>
              <a:tr h="468724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fr-FR" sz="18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Manager, HRBP</a:t>
                      </a: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6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Jane Clough</a:t>
                      </a:r>
                      <a:endParaRPr lang="en-US" sz="16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6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Cambridge One Main</a:t>
                      </a:r>
                      <a:endParaRPr lang="en-US" sz="16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600" noProof="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8"/>
                        </a:rPr>
                        <a:t>Manager</a:t>
                      </a:r>
                      <a:r>
                        <a:rPr lang="en-US" sz="1600" u="none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8"/>
                        </a:rPr>
                        <a:t>, HRBP</a:t>
                      </a:r>
                      <a:endParaRPr lang="en-US" sz="1600" u="none" noProof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  <a:hlinkClick r:id="rId8"/>
                      </a:endParaRP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8"/>
                        </a:rPr>
                        <a:t>R-13018   |   Posting Date: 20/01/2023   |   Cambridge One Main</a:t>
                      </a:r>
                      <a:endParaRPr lang="en-US" sz="16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3793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94054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7872</TotalTime>
  <Words>155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January 2023 opportunities – HR     Permanent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 many opportunities to consider or share with  your network!</dc:title>
  <dc:creator>Mirjana LE FRIEC</dc:creator>
  <cp:lastModifiedBy>Mirjana LE FRIEC</cp:lastModifiedBy>
  <cp:revision>21</cp:revision>
  <dcterms:created xsi:type="dcterms:W3CDTF">2021-12-03T14:09:38Z</dcterms:created>
  <dcterms:modified xsi:type="dcterms:W3CDTF">2023-01-29T15:51:14Z</dcterms:modified>
</cp:coreProperties>
</file>