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8"/>
  </p:notesMasterIdLst>
  <p:sldIdLst>
    <p:sldId id="1429" r:id="rId6"/>
    <p:sldId id="143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E74677"/>
    <a:srgbClr val="06A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a SEKULA" userId="e84f2edd-5d91-4728-ba1e-0b43529f7d69" providerId="ADAL" clId="{B353ACB8-4E48-4788-87CD-519C6AF5E102}"/>
    <pc:docChg chg="custSel modMainMaster">
      <pc:chgData name="Jordana SEKULA" userId="e84f2edd-5d91-4728-ba1e-0b43529f7d69" providerId="ADAL" clId="{B353ACB8-4E48-4788-87CD-519C6AF5E102}" dt="2022-11-09T14:39:16.664" v="0" actId="478"/>
      <pc:docMkLst>
        <pc:docMk/>
      </pc:docMkLst>
      <pc:sldMasterChg chg="delSp mod">
        <pc:chgData name="Jordana SEKULA" userId="e84f2edd-5d91-4728-ba1e-0b43529f7d69" providerId="ADAL" clId="{B353ACB8-4E48-4788-87CD-519C6AF5E102}" dt="2022-11-09T14:39:16.664" v="0" actId="478"/>
        <pc:sldMasterMkLst>
          <pc:docMk/>
          <pc:sldMasterMk cId="2078266031" sldId="2147483661"/>
        </pc:sldMasterMkLst>
        <pc:picChg chg="del">
          <ac:chgData name="Jordana SEKULA" userId="e84f2edd-5d91-4728-ba1e-0b43529f7d69" providerId="ADAL" clId="{B353ACB8-4E48-4788-87CD-519C6AF5E102}" dt="2022-11-09T14:39:16.664" v="0" actId="478"/>
          <ac:picMkLst>
            <pc:docMk/>
            <pc:sldMasterMk cId="2078266031" sldId="2147483661"/>
            <ac:picMk id="10" creationId="{00000000-0000-0000-0000-000000000000}"/>
          </ac:picMkLst>
        </pc:picChg>
      </pc:sldMasterChg>
    </pc:docChg>
  </pc:docChgLst>
  <pc:docChgLst>
    <pc:chgData name="Jordana SEKULA" userId="e84f2edd-5d91-4728-ba1e-0b43529f7d69" providerId="ADAL" clId="{C5907057-7863-4B15-BBBC-8791FABEEDC3}"/>
    <pc:docChg chg="modSld">
      <pc:chgData name="Jordana SEKULA" userId="e84f2edd-5d91-4728-ba1e-0b43529f7d69" providerId="ADAL" clId="{C5907057-7863-4B15-BBBC-8791FABEEDC3}" dt="2022-09-07T10:05:54.707" v="217" actId="20577"/>
      <pc:docMkLst>
        <pc:docMk/>
      </pc:docMkLst>
      <pc:sldChg chg="addSp modSp mod">
        <pc:chgData name="Jordana SEKULA" userId="e84f2edd-5d91-4728-ba1e-0b43529f7d69" providerId="ADAL" clId="{C5907057-7863-4B15-BBBC-8791FABEEDC3}" dt="2022-09-07T10:05:54.707" v="217" actId="20577"/>
        <pc:sldMkLst>
          <pc:docMk/>
          <pc:sldMk cId="98234615" sldId="1430"/>
        </pc:sldMkLst>
        <pc:spChg chg="add mod">
          <ac:chgData name="Jordana SEKULA" userId="e84f2edd-5d91-4728-ba1e-0b43529f7d69" providerId="ADAL" clId="{C5907057-7863-4B15-BBBC-8791FABEEDC3}" dt="2022-09-07T10:04:08.915" v="22" actId="1076"/>
          <ac:spMkLst>
            <pc:docMk/>
            <pc:sldMk cId="98234615" sldId="1430"/>
            <ac:spMk id="15" creationId="{4E14FAD9-E9CC-4734-92FB-5BC0E9657FD2}"/>
          </ac:spMkLst>
        </pc:spChg>
        <pc:spChg chg="add mod">
          <ac:chgData name="Jordana SEKULA" userId="e84f2edd-5d91-4728-ba1e-0b43529f7d69" providerId="ADAL" clId="{C5907057-7863-4B15-BBBC-8791FABEEDC3}" dt="2022-09-07T10:05:54.707" v="217" actId="20577"/>
          <ac:spMkLst>
            <pc:docMk/>
            <pc:sldMk cId="98234615" sldId="1430"/>
            <ac:spMk id="18" creationId="{ECB03C2E-B8F3-4D3D-BF80-EEF6BE6116E5}"/>
          </ac:spMkLst>
        </pc:spChg>
        <pc:spChg chg="mod">
          <ac:chgData name="Jordana SEKULA" userId="e84f2edd-5d91-4728-ba1e-0b43529f7d69" providerId="ADAL" clId="{C5907057-7863-4B15-BBBC-8791FABEEDC3}" dt="2022-09-07T10:05:13.315" v="151" actId="1076"/>
          <ac:spMkLst>
            <pc:docMk/>
            <pc:sldMk cId="98234615" sldId="1430"/>
            <ac:spMk id="25" creationId="{3090B47F-9D70-4D59-93C8-97CFDB9C95B7}"/>
          </ac:spMkLst>
        </pc:spChg>
        <pc:spChg chg="mod">
          <ac:chgData name="Jordana SEKULA" userId="e84f2edd-5d91-4728-ba1e-0b43529f7d69" providerId="ADAL" clId="{C5907057-7863-4B15-BBBC-8791FABEEDC3}" dt="2022-09-07T10:05:08.943" v="150" actId="1076"/>
          <ac:spMkLst>
            <pc:docMk/>
            <pc:sldMk cId="98234615" sldId="1430"/>
            <ac:spMk id="26" creationId="{5BCA74AA-BCB4-478F-A213-BC1CC9F71977}"/>
          </ac:spMkLst>
        </pc:spChg>
        <pc:spChg chg="mod">
          <ac:chgData name="Jordana SEKULA" userId="e84f2edd-5d91-4728-ba1e-0b43529f7d69" providerId="ADAL" clId="{C5907057-7863-4B15-BBBC-8791FABEEDC3}" dt="2022-09-07T10:03:42.402" v="19" actId="20577"/>
          <ac:spMkLst>
            <pc:docMk/>
            <pc:sldMk cId="98234615" sldId="1430"/>
            <ac:spMk id="31" creationId="{40E2782F-3995-4858-89E1-912C08B70F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5FCA-0EFF-417E-A8A0-9A0FBDB77363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48DF3-5AD5-4ADF-9E7A-0F67F48D7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77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DB5D5E-D8CE-411E-B248-704185922E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9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E5A7A-AABA-47B9-A03F-776F00993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F3BFBB-3DFB-4EE1-827E-D5AA0150B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1376A9-ACC6-4347-84CF-174F3F20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92CC-9127-42B1-832B-629ACF5A1C3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D3C37-B904-494E-A943-72E64CA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219B03-654C-420E-86C7-AFCB8348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E191-ECDA-41F4-9DC0-4081818E6F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45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3BC47-96B4-4727-8320-976511CA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340F29-EF08-4C84-8446-CB3806984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A8917-6325-4142-BF66-DD7D74A5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92CC-9127-42B1-832B-629ACF5A1C3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3D7FBE-CF1D-4301-AE45-F00A48EC4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E2FD32-6308-47F3-A1D7-CB14E610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E191-ECDA-41F4-9DC0-4081818E6F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3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9D02C3-892F-4511-80C9-17BDBA9E4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830775-B61E-4807-B7BA-BD9D963B0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C36061-A4CB-4F2D-A447-9E652B2A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92CC-9127-42B1-832B-629ACF5A1C3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2A3F46-8559-491F-A9C8-DAC223A4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436D56-42F2-4BBB-9D2E-37D22984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E191-ECDA-41F4-9DC0-4081818E6F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88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39B193-9727-411B-8D16-80F9AED97CC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4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8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81172" cy="685799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9" name="Picture 8" descr="Ipeople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1" y="272221"/>
            <a:ext cx="1812855" cy="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8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39B193-9727-411B-8D16-80F9AED97CC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4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65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AF5FD04B-2F37-49BE-8333-364464DF590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28000" y="1412775"/>
            <a:ext cx="11112641" cy="451250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133" baseline="0"/>
            </a:lvl1pPr>
            <a:lvl2pPr marL="575986" indent="-263993">
              <a:buClr>
                <a:schemeClr val="accent1"/>
              </a:buClr>
              <a:buFont typeface="Wingdings" panose="05000000000000000000" pitchFamily="2" charset="2"/>
              <a:buChar char="§"/>
              <a:defRPr sz="1867"/>
            </a:lvl2pPr>
            <a:lvl3pPr marL="1022374" indent="-187195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3pPr>
            <a:lvl4pPr marL="1516762" indent="-215995">
              <a:buClr>
                <a:schemeClr val="accent1"/>
              </a:buClr>
              <a:buFont typeface="Courier New" panose="02070309020205020404" pitchFamily="49" charset="0"/>
              <a:buChar char="o"/>
              <a:defRPr sz="1600"/>
            </a:lvl4pPr>
            <a:lvl5pPr marL="1953551" indent="-187195">
              <a:buClr>
                <a:schemeClr val="accent1"/>
              </a:buClr>
              <a:buFont typeface="Raleway" panose="020B0003030101060003" pitchFamily="34" charset="0"/>
              <a:buChar char="−"/>
              <a:defRPr sz="1600"/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1255545" y="274637"/>
            <a:ext cx="10478953" cy="562075"/>
          </a:xfrm>
        </p:spPr>
        <p:txBody>
          <a:bodyPr/>
          <a:lstStyle>
            <a:lvl1pPr>
              <a:defRPr sz="2400" b="0" i="0" baseline="0">
                <a:solidFill>
                  <a:srgbClr val="06A9B9"/>
                </a:solidFill>
                <a:latin typeface="Raleway"/>
                <a:cs typeface="Raleway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page</a:t>
            </a:r>
            <a:br>
              <a:rPr lang="fr-FR" dirty="0"/>
            </a:br>
            <a:r>
              <a:rPr lang="fr-FR" sz="1600" dirty="0"/>
              <a:t>Possible </a:t>
            </a:r>
            <a:r>
              <a:rPr lang="fr-FR" sz="1600" dirty="0" err="1"/>
              <a:t>subtitle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543577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7699" y="254000"/>
            <a:ext cx="576000" cy="57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133" baseline="0">
                <a:solidFill>
                  <a:srgbClr val="06A9B9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Page</a:t>
            </a:r>
            <a:br>
              <a:rPr lang="fr-FR" dirty="0"/>
            </a:br>
            <a:r>
              <a:rPr lang="fr-FR" sz="1600" dirty="0"/>
              <a:t>Possible </a:t>
            </a:r>
            <a:r>
              <a:rPr lang="fr-FR" sz="1600" dirty="0" err="1"/>
              <a:t>subtitle</a:t>
            </a:r>
            <a:endParaRPr lang="fr-FR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512578" y="1434853"/>
            <a:ext cx="4906089" cy="53132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6306522" y="1434853"/>
            <a:ext cx="4796324" cy="53132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cxnSp>
        <p:nvCxnSpPr>
          <p:cNvPr id="8" name="Connecteur droit 9"/>
          <p:cNvCxnSpPr/>
          <p:nvPr userDrawn="1"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7699" y="254000"/>
            <a:ext cx="576000" cy="57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540036" y="2215063"/>
            <a:ext cx="4887785" cy="3710212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133" baseline="0"/>
            </a:lvl1pPr>
            <a:lvl2pPr marL="575986" indent="-263993">
              <a:buClr>
                <a:schemeClr val="accent1"/>
              </a:buClr>
              <a:buFont typeface="Wingdings" panose="05000000000000000000" pitchFamily="2" charset="2"/>
              <a:buChar char="§"/>
              <a:defRPr sz="1867"/>
            </a:lvl2pPr>
            <a:lvl3pPr marL="1022374" indent="-187195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3pPr>
            <a:lvl4pPr marL="1516762" indent="-215995">
              <a:buClr>
                <a:schemeClr val="accent1"/>
              </a:buClr>
              <a:buFont typeface="Courier New" panose="02070309020205020404" pitchFamily="49" charset="0"/>
              <a:buChar char="o"/>
              <a:defRPr sz="1600"/>
            </a:lvl4pPr>
            <a:lvl5pPr marL="1953551" indent="-187195">
              <a:buClr>
                <a:schemeClr val="accent1"/>
              </a:buClr>
              <a:buFont typeface="Raleway" panose="020B0003030101060003" pitchFamily="34" charset="0"/>
              <a:buChar char="−"/>
              <a:defRPr sz="1600"/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6306522" y="2215063"/>
            <a:ext cx="4887785" cy="3710212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133" baseline="0"/>
            </a:lvl1pPr>
            <a:lvl2pPr marL="575986" indent="-263993">
              <a:buClr>
                <a:schemeClr val="accent1"/>
              </a:buClr>
              <a:buFont typeface="Wingdings" panose="05000000000000000000" pitchFamily="2" charset="2"/>
              <a:buChar char="§"/>
              <a:defRPr sz="1867"/>
            </a:lvl2pPr>
            <a:lvl3pPr marL="1022374" indent="-187195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3pPr>
            <a:lvl4pPr marL="1516762" indent="-215995">
              <a:buClr>
                <a:schemeClr val="accent1"/>
              </a:buClr>
              <a:buFont typeface="Courier New" panose="02070309020205020404" pitchFamily="49" charset="0"/>
              <a:buChar char="o"/>
              <a:defRPr sz="1600"/>
            </a:lvl4pPr>
            <a:lvl5pPr marL="1953551" indent="-187195">
              <a:buClr>
                <a:schemeClr val="accent1"/>
              </a:buClr>
              <a:buFont typeface="Raleway" panose="020B0003030101060003" pitchFamily="34" charset="0"/>
              <a:buChar char="−"/>
              <a:defRPr sz="1600"/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913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0B8C87-E5F0-4A0B-9A79-B8F28C304EE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644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4" name="Picture 3" descr="Benfit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9" y="510873"/>
            <a:ext cx="963168" cy="812800"/>
          </a:xfrm>
          <a:prstGeom prst="rect">
            <a:avLst/>
          </a:prstGeom>
        </p:spPr>
      </p:pic>
      <p:pic>
        <p:nvPicPr>
          <p:cNvPr id="5" name="Picture 4" descr="Compensati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43" y="360505"/>
            <a:ext cx="963168" cy="963168"/>
          </a:xfrm>
          <a:prstGeom prst="rect">
            <a:avLst/>
          </a:prstGeom>
        </p:spPr>
      </p:pic>
      <p:pic>
        <p:nvPicPr>
          <p:cNvPr id="6" name="Picture 5" descr="dat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07" y="360505"/>
            <a:ext cx="963168" cy="963168"/>
          </a:xfrm>
          <a:prstGeom prst="rect">
            <a:avLst/>
          </a:prstGeom>
        </p:spPr>
      </p:pic>
      <p:pic>
        <p:nvPicPr>
          <p:cNvPr id="7" name="Picture 6" descr="devices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03" y="1942921"/>
            <a:ext cx="841248" cy="963168"/>
          </a:xfrm>
          <a:prstGeom prst="rect">
            <a:avLst/>
          </a:prstGeom>
        </p:spPr>
      </p:pic>
      <p:pic>
        <p:nvPicPr>
          <p:cNvPr id="8" name="Picture 7" descr="Expense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9" y="1942921"/>
            <a:ext cx="739648" cy="963168"/>
          </a:xfrm>
          <a:prstGeom prst="rect">
            <a:avLst/>
          </a:prstGeom>
        </p:spPr>
      </p:pic>
      <p:pic>
        <p:nvPicPr>
          <p:cNvPr id="9" name="Picture 8" descr="feedback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21" y="5144071"/>
            <a:ext cx="832940" cy="832940"/>
          </a:xfrm>
          <a:prstGeom prst="rect">
            <a:avLst/>
          </a:prstGeom>
        </p:spPr>
      </p:pic>
      <p:pic>
        <p:nvPicPr>
          <p:cNvPr id="10" name="Picture 9" descr="HCM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72" y="2211145"/>
            <a:ext cx="963168" cy="694944"/>
          </a:xfrm>
          <a:prstGeom prst="rect">
            <a:avLst/>
          </a:prstGeom>
        </p:spPr>
      </p:pic>
      <p:pic>
        <p:nvPicPr>
          <p:cNvPr id="11" name="Picture 10" descr="idé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15" y="1816937"/>
            <a:ext cx="682752" cy="1089152"/>
          </a:xfrm>
          <a:prstGeom prst="rect">
            <a:avLst/>
          </a:prstGeom>
        </p:spPr>
      </p:pic>
      <p:pic>
        <p:nvPicPr>
          <p:cNvPr id="12" name="Picture 11" descr="Integration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69" y="1942921"/>
            <a:ext cx="963168" cy="963168"/>
          </a:xfrm>
          <a:prstGeom prst="rect">
            <a:avLst/>
          </a:prstGeom>
        </p:spPr>
      </p:pic>
      <p:pic>
        <p:nvPicPr>
          <p:cNvPr id="14" name="Picture 13" descr="Learning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07" y="3707301"/>
            <a:ext cx="963168" cy="784352"/>
          </a:xfrm>
          <a:prstGeom prst="rect">
            <a:avLst/>
          </a:prstGeom>
        </p:spPr>
      </p:pic>
      <p:pic>
        <p:nvPicPr>
          <p:cNvPr id="15" name="Picture 14" descr="note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24" y="3471589"/>
            <a:ext cx="1020064" cy="1020064"/>
          </a:xfrm>
          <a:prstGeom prst="rect">
            <a:avLst/>
          </a:prstGeom>
        </p:spPr>
      </p:pic>
      <p:pic>
        <p:nvPicPr>
          <p:cNvPr id="16" name="Picture 15" descr="opinions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752" y="3686981"/>
            <a:ext cx="963168" cy="804672"/>
          </a:xfrm>
          <a:prstGeom prst="rect">
            <a:avLst/>
          </a:prstGeom>
        </p:spPr>
      </p:pic>
      <p:pic>
        <p:nvPicPr>
          <p:cNvPr id="17" name="Picture 16" descr="Payroll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57" y="3528485"/>
            <a:ext cx="926592" cy="963168"/>
          </a:xfrm>
          <a:prstGeom prst="rect">
            <a:avLst/>
          </a:prstGeom>
        </p:spPr>
      </p:pic>
      <p:pic>
        <p:nvPicPr>
          <p:cNvPr id="18" name="Picture 17" descr="Performance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61" y="360505"/>
            <a:ext cx="938784" cy="963168"/>
          </a:xfrm>
          <a:prstGeom prst="rect">
            <a:avLst/>
          </a:prstGeom>
        </p:spPr>
      </p:pic>
      <p:pic>
        <p:nvPicPr>
          <p:cNvPr id="19" name="Picture 18" descr="Perso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84" y="360505"/>
            <a:ext cx="390144" cy="963168"/>
          </a:xfrm>
          <a:prstGeom prst="rect">
            <a:avLst/>
          </a:prstGeom>
        </p:spPr>
      </p:pic>
      <p:pic>
        <p:nvPicPr>
          <p:cNvPr id="20" name="Picture 19" descr="processes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20" y="388953"/>
            <a:ext cx="967232" cy="934720"/>
          </a:xfrm>
          <a:prstGeom prst="rect">
            <a:avLst/>
          </a:prstGeom>
        </p:spPr>
      </p:pic>
      <p:pic>
        <p:nvPicPr>
          <p:cNvPr id="21" name="Picture 20" descr="Recruitment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752" y="1942921"/>
            <a:ext cx="963168" cy="963168"/>
          </a:xfrm>
          <a:prstGeom prst="rect">
            <a:avLst/>
          </a:prstGeom>
        </p:spPr>
      </p:pic>
      <p:pic>
        <p:nvPicPr>
          <p:cNvPr id="22" name="Picture 21" descr="Talent Mgmt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43" y="3528485"/>
            <a:ext cx="963168" cy="963168"/>
          </a:xfrm>
          <a:prstGeom prst="rect">
            <a:avLst/>
          </a:prstGeom>
        </p:spPr>
      </p:pic>
      <p:pic>
        <p:nvPicPr>
          <p:cNvPr id="23" name="Picture 22" descr="Time Attendance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9" y="3707301"/>
            <a:ext cx="963168" cy="7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1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4" name="Straight Arrow Connector 3"/>
          <p:cNvCxnSpPr/>
          <p:nvPr userDrawn="1"/>
        </p:nvCxnSpPr>
        <p:spPr>
          <a:xfrm flipH="1" flipV="1">
            <a:off x="7866565" y="2297595"/>
            <a:ext cx="1184428" cy="99160"/>
          </a:xfrm>
          <a:prstGeom prst="straightConnector1">
            <a:avLst/>
          </a:prstGeom>
          <a:ln>
            <a:solidFill>
              <a:srgbClr val="E7477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8899086" y="1919854"/>
            <a:ext cx="1978340" cy="2264972"/>
            <a:chOff x="5225827" y="3382645"/>
            <a:chExt cx="1483755" cy="1698729"/>
          </a:xfrm>
        </p:grpSpPr>
        <p:sp>
          <p:nvSpPr>
            <p:cNvPr id="6" name="Oval 5"/>
            <p:cNvSpPr/>
            <p:nvPr/>
          </p:nvSpPr>
          <p:spPr bwMode="ltGray">
            <a:xfrm>
              <a:off x="5225827" y="3591696"/>
              <a:ext cx="1483755" cy="148967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E7477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ZoneTexte 13"/>
            <p:cNvSpPr txBox="1"/>
            <p:nvPr/>
          </p:nvSpPr>
          <p:spPr>
            <a:xfrm rot="21589716">
              <a:off x="5357603" y="4099122"/>
              <a:ext cx="1220203" cy="808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accent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accent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accent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accent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accent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accent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accent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accent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accent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lvl="0" algn="ctr">
                <a:spcAft>
                  <a:spcPct val="15000"/>
                </a:spcAft>
                <a:defRPr/>
              </a:pPr>
              <a:r>
                <a:rPr lang="en-US" sz="1067" dirty="0">
                  <a:solidFill>
                    <a:srgbClr val="E74776"/>
                  </a:solidFill>
                  <a:latin typeface="Raleway"/>
                  <a:cs typeface="Raleway"/>
                </a:rPr>
                <a:t>Once the notification has been</a:t>
              </a:r>
              <a:r>
                <a:rPr lang="en-US" sz="1067" b="1" dirty="0">
                  <a:solidFill>
                    <a:srgbClr val="E74776"/>
                  </a:solidFill>
                  <a:latin typeface="Raleway"/>
                  <a:cs typeface="Raleway"/>
                </a:rPr>
                <a:t> marked as read, </a:t>
              </a:r>
              <a:r>
                <a:rPr lang="en-US" sz="1067" dirty="0">
                  <a:solidFill>
                    <a:srgbClr val="E74776"/>
                  </a:solidFill>
                  <a:latin typeface="Raleway"/>
                  <a:cs typeface="Raleway"/>
                </a:rPr>
                <a:t>it will remain in your notification box but will no longer be highlighted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566110" y="3382645"/>
              <a:ext cx="803189" cy="685455"/>
              <a:chOff x="3075460" y="2749705"/>
              <a:chExt cx="803189" cy="6854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88830" y="3119737"/>
                <a:ext cx="489819" cy="315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ct val="15000"/>
                  </a:spcAft>
                  <a:defRPr/>
                </a:pPr>
                <a:r>
                  <a:rPr lang="en-US" sz="2133" b="1" dirty="0">
                    <a:latin typeface="Raleway"/>
                    <a:cs typeface="Raleway"/>
                  </a:rPr>
                  <a:t>Tip</a:t>
                </a:r>
              </a:p>
            </p:txBody>
          </p:sp>
          <p:pic>
            <p:nvPicPr>
              <p:cNvPr id="10" name="Picture 9" descr="idé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5460" y="2749705"/>
                <a:ext cx="425622" cy="678968"/>
              </a:xfrm>
              <a:prstGeom prst="rect">
                <a:avLst/>
              </a:prstGeom>
            </p:spPr>
          </p:pic>
        </p:grpSp>
      </p:grpSp>
      <p:grpSp>
        <p:nvGrpSpPr>
          <p:cNvPr id="11" name="Group 10"/>
          <p:cNvGrpSpPr/>
          <p:nvPr userDrawn="1"/>
        </p:nvGrpSpPr>
        <p:grpSpPr>
          <a:xfrm>
            <a:off x="503423" y="1720792"/>
            <a:ext cx="4896936" cy="1922163"/>
            <a:chOff x="810054" y="2835189"/>
            <a:chExt cx="3672702" cy="1441622"/>
          </a:xfrm>
        </p:grpSpPr>
        <p:sp>
          <p:nvSpPr>
            <p:cNvPr id="12" name="Snip Diagonal Corner Rectangle 11"/>
            <p:cNvSpPr/>
            <p:nvPr/>
          </p:nvSpPr>
          <p:spPr>
            <a:xfrm>
              <a:off x="1050323" y="3102919"/>
              <a:ext cx="3432433" cy="1173892"/>
            </a:xfrm>
            <a:prstGeom prst="snip2DiagRect">
              <a:avLst/>
            </a:prstGeom>
            <a:solidFill>
              <a:srgbClr val="FADA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4054" y="2883876"/>
              <a:ext cx="988541" cy="21549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360000" tIns="0" rIns="36000" bIns="0" rtlCol="0">
              <a:spAutoFit/>
            </a:bodyPr>
            <a:lstStyle/>
            <a:p>
              <a:r>
                <a:rPr lang="en-US" sz="1867" b="1" dirty="0">
                  <a:solidFill>
                    <a:schemeClr val="bg1"/>
                  </a:solidFill>
                  <a:latin typeface="Raleway"/>
                  <a:cs typeface="Raleway"/>
                </a:rPr>
                <a:t>NOTE</a:t>
              </a:r>
            </a:p>
          </p:txBody>
        </p:sp>
        <p:pic>
          <p:nvPicPr>
            <p:cNvPr id="14" name="Picture 13" descr="no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54" y="2835189"/>
              <a:ext cx="535460" cy="535460"/>
            </a:xfrm>
            <a:prstGeom prst="rect">
              <a:avLst/>
            </a:prstGeom>
          </p:spPr>
        </p:pic>
      </p:grpSp>
      <p:sp>
        <p:nvSpPr>
          <p:cNvPr id="15" name="ZoneTexte 13"/>
          <p:cNvSpPr txBox="1"/>
          <p:nvPr userDrawn="1"/>
        </p:nvSpPr>
        <p:spPr>
          <a:xfrm>
            <a:off x="1199062" y="2154573"/>
            <a:ext cx="3862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just">
              <a:spcAft>
                <a:spcPct val="15000"/>
              </a:spcAft>
            </a:pPr>
            <a:r>
              <a:rPr lang="fr-FR" sz="1400" b="1" dirty="0" err="1">
                <a:latin typeface="Raleway"/>
                <a:cs typeface="Raleway"/>
              </a:rPr>
              <a:t>Only</a:t>
            </a:r>
            <a:r>
              <a:rPr lang="fr-FR" sz="1400" b="1" dirty="0">
                <a:latin typeface="Raleway"/>
                <a:cs typeface="Raleway"/>
              </a:rPr>
              <a:t> </a:t>
            </a:r>
            <a:r>
              <a:rPr lang="fr-FR" sz="1400" b="1" dirty="0" err="1">
                <a:latin typeface="Raleway"/>
                <a:cs typeface="Raleway"/>
              </a:rPr>
              <a:t>budgeted</a:t>
            </a:r>
            <a:r>
              <a:rPr lang="fr-FR" sz="1400" b="1" dirty="0">
                <a:latin typeface="Raleway"/>
                <a:cs typeface="Raleway"/>
              </a:rPr>
              <a:t> positions are </a:t>
            </a:r>
            <a:r>
              <a:rPr lang="fr-FR" sz="1400" b="1" dirty="0" err="1">
                <a:latin typeface="Raleway"/>
                <a:cs typeface="Raleway"/>
              </a:rPr>
              <a:t>loaded</a:t>
            </a:r>
            <a:r>
              <a:rPr lang="fr-FR" sz="1400" b="1" dirty="0">
                <a:latin typeface="Raleway"/>
                <a:cs typeface="Raleway"/>
              </a:rPr>
              <a:t> in the system by HR </a:t>
            </a:r>
            <a:r>
              <a:rPr lang="fr-FR" sz="1400" b="1" dirty="0" err="1">
                <a:latin typeface="Raleway"/>
                <a:cs typeface="Raleway"/>
              </a:rPr>
              <a:t>after</a:t>
            </a:r>
            <a:r>
              <a:rPr lang="fr-FR" sz="1400" b="1" dirty="0">
                <a:latin typeface="Raleway"/>
                <a:cs typeface="Raleway"/>
              </a:rPr>
              <a:t> </a:t>
            </a:r>
            <a:r>
              <a:rPr lang="fr-FR" sz="1400" b="1" dirty="0" err="1">
                <a:latin typeface="Raleway"/>
                <a:cs typeface="Raleway"/>
              </a:rPr>
              <a:t>annual</a:t>
            </a:r>
            <a:r>
              <a:rPr lang="fr-FR" sz="1400" b="1" dirty="0">
                <a:latin typeface="Raleway"/>
                <a:cs typeface="Raleway"/>
              </a:rPr>
              <a:t> </a:t>
            </a:r>
            <a:r>
              <a:rPr lang="fr-FR" sz="1400" b="1" dirty="0" err="1">
                <a:latin typeface="Raleway"/>
                <a:cs typeface="Raleway"/>
              </a:rPr>
              <a:t>budgeting</a:t>
            </a:r>
            <a:r>
              <a:rPr lang="fr-FR" sz="1400" b="1" dirty="0">
                <a:latin typeface="Raleway"/>
                <a:cs typeface="Raleway"/>
              </a:rPr>
              <a:t> </a:t>
            </a:r>
            <a:r>
              <a:rPr lang="fr-FR" sz="1400" b="1" dirty="0" err="1">
                <a:latin typeface="Raleway"/>
                <a:cs typeface="Raleway"/>
              </a:rPr>
              <a:t>exercise</a:t>
            </a:r>
            <a:r>
              <a:rPr lang="fr-FR" sz="1400" b="1" dirty="0">
                <a:latin typeface="Raleway"/>
                <a:cs typeface="Raleway"/>
              </a:rPr>
              <a:t>. </a:t>
            </a:r>
            <a:r>
              <a:rPr lang="fr-FR" sz="1400" dirty="0">
                <a:latin typeface="Raleway"/>
                <a:cs typeface="Raleway"/>
              </a:rPr>
              <a:t>If the position </a:t>
            </a:r>
            <a:r>
              <a:rPr lang="fr-FR" sz="1400" dirty="0" err="1">
                <a:latin typeface="Raleway"/>
                <a:cs typeface="Raleway"/>
              </a:rPr>
              <a:t>is</a:t>
            </a:r>
            <a:r>
              <a:rPr lang="fr-FR" sz="1400" dirty="0">
                <a:latin typeface="Raleway"/>
                <a:cs typeface="Raleway"/>
              </a:rPr>
              <a:t> not </a:t>
            </a:r>
            <a:r>
              <a:rPr lang="fr-FR" sz="1400" dirty="0" err="1">
                <a:latin typeface="Raleway"/>
                <a:cs typeface="Raleway"/>
              </a:rPr>
              <a:t>budgeted</a:t>
            </a:r>
            <a:r>
              <a:rPr lang="fr-FR" sz="1400" dirty="0">
                <a:latin typeface="Raleway"/>
                <a:cs typeface="Raleway"/>
              </a:rPr>
              <a:t> for, </a:t>
            </a:r>
            <a:r>
              <a:rPr lang="fr-FR" sz="1400" dirty="0" err="1">
                <a:latin typeface="Raleway"/>
                <a:cs typeface="Raleway"/>
              </a:rPr>
              <a:t>you</a:t>
            </a:r>
            <a:r>
              <a:rPr lang="fr-FR" sz="1400" dirty="0">
                <a:latin typeface="Raleway"/>
                <a:cs typeface="Raleway"/>
              </a:rPr>
              <a:t> </a:t>
            </a:r>
            <a:r>
              <a:rPr lang="fr-FR" sz="1400" dirty="0" err="1">
                <a:latin typeface="Raleway"/>
                <a:cs typeface="Raleway"/>
              </a:rPr>
              <a:t>may</a:t>
            </a:r>
            <a:r>
              <a:rPr lang="fr-FR" sz="1400" dirty="0">
                <a:latin typeface="Raleway"/>
                <a:cs typeface="Raleway"/>
              </a:rPr>
              <a:t> </a:t>
            </a:r>
            <a:r>
              <a:rPr lang="fr-FR" sz="1400" dirty="0" err="1">
                <a:latin typeface="Raleway"/>
                <a:cs typeface="Raleway"/>
              </a:rPr>
              <a:t>still</a:t>
            </a:r>
            <a:r>
              <a:rPr lang="fr-FR" sz="1400" dirty="0">
                <a:latin typeface="Raleway"/>
                <a:cs typeface="Raleway"/>
              </a:rPr>
              <a:t> </a:t>
            </a:r>
            <a:r>
              <a:rPr lang="fr-FR" sz="1400" dirty="0" err="1">
                <a:latin typeface="Raleway"/>
                <a:cs typeface="Raleway"/>
              </a:rPr>
              <a:t>create</a:t>
            </a:r>
            <a:r>
              <a:rPr lang="fr-FR" sz="1400" dirty="0">
                <a:latin typeface="Raleway"/>
                <a:cs typeface="Raleway"/>
              </a:rPr>
              <a:t> the position and </a:t>
            </a:r>
            <a:r>
              <a:rPr lang="fr-FR" sz="1400" dirty="0" err="1">
                <a:latin typeface="Raleway"/>
                <a:cs typeface="Raleway"/>
              </a:rPr>
              <a:t>raise</a:t>
            </a:r>
            <a:r>
              <a:rPr lang="fr-FR" sz="1400" dirty="0">
                <a:latin typeface="Raleway"/>
                <a:cs typeface="Raleway"/>
              </a:rPr>
              <a:t> job </a:t>
            </a:r>
            <a:r>
              <a:rPr lang="fr-FR" sz="1400" dirty="0" err="1">
                <a:latin typeface="Raleway"/>
                <a:cs typeface="Raleway"/>
              </a:rPr>
              <a:t>requisition</a:t>
            </a:r>
            <a:r>
              <a:rPr lang="fr-FR" sz="1400" dirty="0">
                <a:latin typeface="Raleway"/>
                <a:cs typeface="Raleway"/>
              </a:rPr>
              <a:t>; </a:t>
            </a:r>
            <a:r>
              <a:rPr lang="fr-FR" sz="1400" dirty="0" err="1">
                <a:latin typeface="Raleway"/>
                <a:cs typeface="Raleway"/>
              </a:rPr>
              <a:t>liaise</a:t>
            </a:r>
            <a:r>
              <a:rPr lang="fr-FR" sz="1400" dirty="0">
                <a:latin typeface="Raleway"/>
                <a:cs typeface="Raleway"/>
              </a:rPr>
              <a:t> first </a:t>
            </a:r>
            <a:r>
              <a:rPr lang="fr-FR" sz="1400" dirty="0" err="1">
                <a:latin typeface="Raleway"/>
                <a:cs typeface="Raleway"/>
              </a:rPr>
              <a:t>with</a:t>
            </a:r>
            <a:r>
              <a:rPr lang="fr-FR" sz="1400" dirty="0">
                <a:latin typeface="Raleway"/>
                <a:cs typeface="Raleway"/>
              </a:rPr>
              <a:t> </a:t>
            </a:r>
            <a:r>
              <a:rPr lang="fr-FR" sz="1400" dirty="0" err="1">
                <a:latin typeface="Raleway"/>
                <a:cs typeface="Raleway"/>
              </a:rPr>
              <a:t>your</a:t>
            </a:r>
            <a:r>
              <a:rPr lang="fr-FR" sz="1400" dirty="0">
                <a:latin typeface="Raleway"/>
                <a:cs typeface="Raleway"/>
              </a:rPr>
              <a:t> local HR </a:t>
            </a:r>
            <a:r>
              <a:rPr lang="fr-FR" sz="1400" dirty="0" err="1">
                <a:latin typeface="Raleway"/>
                <a:cs typeface="Raleway"/>
              </a:rPr>
              <a:t>while</a:t>
            </a:r>
            <a:r>
              <a:rPr lang="fr-FR" sz="1400" dirty="0">
                <a:latin typeface="Raleway"/>
                <a:cs typeface="Raleway"/>
              </a:rPr>
              <a:t> </a:t>
            </a:r>
            <a:r>
              <a:rPr lang="fr-FR" sz="1400" dirty="0" err="1">
                <a:latin typeface="Raleway"/>
                <a:cs typeface="Raleway"/>
              </a:rPr>
              <a:t>doing</a:t>
            </a:r>
            <a:r>
              <a:rPr lang="fr-FR" sz="1400" dirty="0">
                <a:latin typeface="Raleway"/>
                <a:cs typeface="Raleway"/>
              </a:rPr>
              <a:t> </a:t>
            </a:r>
            <a:r>
              <a:rPr lang="fr-FR" sz="1400" dirty="0" err="1">
                <a:latin typeface="Raleway"/>
                <a:cs typeface="Raleway"/>
              </a:rPr>
              <a:t>this</a:t>
            </a:r>
            <a:r>
              <a:rPr lang="fr-FR" sz="1400" dirty="0">
                <a:latin typeface="Raleway"/>
                <a:cs typeface="Raleway"/>
              </a:rPr>
              <a:t> for </a:t>
            </a:r>
            <a:r>
              <a:rPr lang="fr-FR" sz="1400" dirty="0" err="1">
                <a:latin typeface="Raleway"/>
                <a:cs typeface="Raleway"/>
              </a:rPr>
              <a:t>detailed</a:t>
            </a:r>
            <a:r>
              <a:rPr lang="fr-FR" sz="1400" dirty="0">
                <a:latin typeface="Raleway"/>
                <a:cs typeface="Raleway"/>
              </a:rPr>
              <a:t> information.</a:t>
            </a:r>
            <a:endParaRPr lang="en-GB" sz="1400" dirty="0">
              <a:latin typeface="Raleway"/>
              <a:cs typeface="Raleway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804077" y="265736"/>
            <a:ext cx="3816912" cy="893539"/>
            <a:chOff x="5816652" y="213032"/>
            <a:chExt cx="2862684" cy="670154"/>
          </a:xfrm>
        </p:grpSpPr>
        <p:sp>
          <p:nvSpPr>
            <p:cNvPr id="17" name="Rounded Rectangle 16"/>
            <p:cNvSpPr/>
            <p:nvPr/>
          </p:nvSpPr>
          <p:spPr>
            <a:xfrm>
              <a:off x="5816652" y="213032"/>
              <a:ext cx="2778582" cy="67015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: Rounded Corners 10">
              <a:extLst>
                <a:ext uri="{FF2B5EF4-FFF2-40B4-BE49-F238E27FC236}">
                  <a16:creationId xmlns:a16="http://schemas.microsoft.com/office/drawing/2014/main" id="{C2D6E4B4-F359-4AE5-8AE0-E6E6DD04BFD7}"/>
                </a:ext>
              </a:extLst>
            </p:cNvPr>
            <p:cNvSpPr/>
            <p:nvPr/>
          </p:nvSpPr>
          <p:spPr>
            <a:xfrm>
              <a:off x="6450198" y="253948"/>
              <a:ext cx="2229138" cy="53671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400" b="1" dirty="0" err="1">
                  <a:solidFill>
                    <a:schemeClr val="accent2"/>
                  </a:solidFill>
                  <a:latin typeface="Raleway Bold Italic"/>
                  <a:cs typeface="Raleway Bold Italic"/>
                </a:rPr>
                <a:t>Find</a:t>
              </a:r>
              <a:r>
                <a:rPr lang="fr-FR" sz="2400" b="1" dirty="0">
                  <a:solidFill>
                    <a:schemeClr val="accent2"/>
                  </a:solidFill>
                  <a:latin typeface="Raleway Bold Italic"/>
                  <a:cs typeface="Raleway Bold Italic"/>
                </a:rPr>
                <a:t> more </a:t>
              </a:r>
              <a:r>
                <a:rPr lang="fr-FR" sz="1333" i="1" dirty="0">
                  <a:solidFill>
                    <a:schemeClr val="tx1"/>
                  </a:solidFill>
                </a:rPr>
                <a:t>on how to </a:t>
              </a:r>
              <a:r>
                <a:rPr lang="fr-FR" sz="1333" i="1" dirty="0" err="1">
                  <a:solidFill>
                    <a:schemeClr val="tx1"/>
                  </a:solidFill>
                </a:rPr>
                <a:t>request</a:t>
              </a:r>
              <a:r>
                <a:rPr lang="fr-FR" sz="1333" i="1" dirty="0">
                  <a:solidFill>
                    <a:schemeClr val="tx1"/>
                  </a:solidFill>
                </a:rPr>
                <a:t> compensation changes in </a:t>
              </a:r>
              <a:br>
                <a:rPr lang="fr-FR" sz="1333" i="1" dirty="0">
                  <a:solidFill>
                    <a:schemeClr val="tx1"/>
                  </a:solidFill>
                </a:rPr>
              </a:br>
              <a:r>
                <a:rPr lang="fr-FR" sz="1333" i="1" dirty="0">
                  <a:solidFill>
                    <a:schemeClr val="tx1"/>
                  </a:solidFill>
                </a:rPr>
                <a:t>the </a:t>
              </a:r>
              <a:r>
                <a:rPr lang="fr-FR" sz="1333" i="1" dirty="0" err="1">
                  <a:solidFill>
                    <a:schemeClr val="tx1"/>
                  </a:solidFill>
                </a:rPr>
                <a:t>Manager’s</a:t>
              </a:r>
              <a:r>
                <a:rPr lang="fr-FR" sz="1333" i="1" dirty="0">
                  <a:solidFill>
                    <a:schemeClr val="tx1"/>
                  </a:solidFill>
                </a:rPr>
                <a:t> How To Guide</a:t>
              </a:r>
              <a:endParaRPr lang="en-US" sz="1333" i="1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366" y="325149"/>
              <a:ext cx="477154" cy="39014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3729884" y="274889"/>
            <a:ext cx="3592640" cy="819355"/>
            <a:chOff x="5252065" y="213032"/>
            <a:chExt cx="2618788" cy="614516"/>
          </a:xfrm>
        </p:grpSpPr>
        <p:sp>
          <p:nvSpPr>
            <p:cNvPr id="21" name="Rounded Rectangle 20"/>
            <p:cNvSpPr/>
            <p:nvPr/>
          </p:nvSpPr>
          <p:spPr>
            <a:xfrm>
              <a:off x="5252065" y="213032"/>
              <a:ext cx="2618788" cy="61451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: Rounded Corners 10">
              <a:extLst>
                <a:ext uri="{FF2B5EF4-FFF2-40B4-BE49-F238E27FC236}">
                  <a16:creationId xmlns:a16="http://schemas.microsoft.com/office/drawing/2014/main" id="{C2D6E4B4-F359-4AE5-8AE0-E6E6DD04BFD7}"/>
                </a:ext>
              </a:extLst>
            </p:cNvPr>
            <p:cNvSpPr/>
            <p:nvPr/>
          </p:nvSpPr>
          <p:spPr>
            <a:xfrm>
              <a:off x="5902430" y="321238"/>
              <a:ext cx="1934783" cy="3979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400" b="1" dirty="0">
                  <a:solidFill>
                    <a:schemeClr val="accent2"/>
                  </a:solidFill>
                  <a:latin typeface="Raleway Bold Italic"/>
                  <a:cs typeface="Raleway Bold Italic"/>
                </a:rPr>
                <a:t>Go to </a:t>
              </a:r>
              <a:r>
                <a:rPr lang="fr-FR" sz="2400" b="1" dirty="0" err="1">
                  <a:solidFill>
                    <a:schemeClr val="accent2"/>
                  </a:solidFill>
                  <a:latin typeface="Raleway Bold Italic"/>
                  <a:cs typeface="Raleway Bold Italic"/>
                </a:rPr>
                <a:t>Video</a:t>
              </a:r>
              <a:endParaRPr lang="fr-FR" sz="2400" b="1" dirty="0">
                <a:solidFill>
                  <a:schemeClr val="accent2"/>
                </a:solidFill>
                <a:latin typeface="Raleway Bold Italic"/>
                <a:cs typeface="Raleway Bold Italic"/>
              </a:endParaRPr>
            </a:p>
            <a:p>
              <a:r>
                <a:rPr lang="fr-FR" sz="1333" i="1" dirty="0" err="1">
                  <a:solidFill>
                    <a:schemeClr val="tx1"/>
                  </a:solidFill>
                </a:rPr>
                <a:t>Annual</a:t>
              </a:r>
              <a:r>
                <a:rPr lang="fr-FR" sz="1333" i="1" dirty="0">
                  <a:solidFill>
                    <a:schemeClr val="tx1"/>
                  </a:solidFill>
                </a:rPr>
                <a:t> Compensation </a:t>
              </a:r>
              <a:r>
                <a:rPr lang="fr-FR" sz="1333" i="1" dirty="0" err="1">
                  <a:solidFill>
                    <a:schemeClr val="tx1"/>
                  </a:solidFill>
                </a:rPr>
                <a:t>Review</a:t>
              </a:r>
              <a:endParaRPr lang="en-US" sz="1333" i="1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 descr="Picto-Vide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276" y="325149"/>
              <a:ext cx="518160" cy="390144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 userDrawn="1"/>
        </p:nvSpPr>
        <p:spPr>
          <a:xfrm>
            <a:off x="721918" y="4631791"/>
            <a:ext cx="9591913" cy="9941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901791" y="4697339"/>
            <a:ext cx="8270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latin typeface="Raleway"/>
                <a:cs typeface="Raleway"/>
              </a:rPr>
              <a:t>This training session </a:t>
            </a:r>
            <a:r>
              <a:rPr lang="fr-FR" sz="2400" b="1" i="1" dirty="0" err="1">
                <a:latin typeface="Raleway"/>
                <a:cs typeface="Raleway"/>
              </a:rPr>
              <a:t>will</a:t>
            </a:r>
            <a:r>
              <a:rPr lang="fr-FR" sz="2400" b="1" i="1" dirty="0">
                <a:latin typeface="Raleway"/>
                <a:cs typeface="Raleway"/>
              </a:rPr>
              <a:t> </a:t>
            </a:r>
            <a:r>
              <a:rPr lang="fr-FR" sz="2400" b="1" i="1" dirty="0" err="1">
                <a:latin typeface="Raleway"/>
                <a:cs typeface="Raleway"/>
              </a:rPr>
              <a:t>be</a:t>
            </a:r>
            <a:r>
              <a:rPr lang="fr-FR" sz="2400" b="1" i="1" dirty="0">
                <a:latin typeface="Raleway"/>
                <a:cs typeface="Raleway"/>
              </a:rPr>
              <a:t> </a:t>
            </a:r>
            <a:r>
              <a:rPr lang="fr-FR" sz="2400" b="1" i="1" dirty="0" err="1">
                <a:latin typeface="Raleway"/>
                <a:cs typeface="Raleway"/>
              </a:rPr>
              <a:t>supported</a:t>
            </a:r>
            <a:r>
              <a:rPr lang="fr-FR" sz="2400" b="1" i="1" dirty="0">
                <a:latin typeface="Raleway"/>
                <a:cs typeface="Raleway"/>
              </a:rPr>
              <a:t> by </a:t>
            </a:r>
            <a:r>
              <a:rPr lang="fr-FR" sz="2400" b="1" i="1" dirty="0" err="1">
                <a:latin typeface="Raleway"/>
                <a:cs typeface="Raleway"/>
              </a:rPr>
              <a:t>videos</a:t>
            </a:r>
            <a:r>
              <a:rPr lang="fr-FR" sz="2400" b="1" i="1" dirty="0">
                <a:latin typeface="Raleway"/>
                <a:cs typeface="Raleway"/>
              </a:rPr>
              <a:t> </a:t>
            </a:r>
            <a:r>
              <a:rPr lang="fr-FR" sz="2400" i="1" dirty="0" err="1">
                <a:latin typeface="Raleway"/>
                <a:cs typeface="Raleway"/>
              </a:rPr>
              <a:t>demonstrating</a:t>
            </a:r>
            <a:r>
              <a:rPr lang="fr-FR" sz="2400" i="1" dirty="0">
                <a:latin typeface="Raleway"/>
                <a:cs typeface="Raleway"/>
              </a:rPr>
              <a:t> the major </a:t>
            </a:r>
            <a:r>
              <a:rPr lang="fr-FR" sz="2400" i="1" dirty="0" err="1">
                <a:latin typeface="Raleway"/>
                <a:cs typeface="Raleway"/>
              </a:rPr>
              <a:t>processes</a:t>
            </a:r>
            <a:r>
              <a:rPr lang="fr-FR" sz="2400" i="1" dirty="0">
                <a:latin typeface="Raleway"/>
                <a:cs typeface="Raleway"/>
              </a:rPr>
              <a:t> </a:t>
            </a:r>
            <a:br>
              <a:rPr lang="fr-FR" sz="2400" i="1" dirty="0">
                <a:latin typeface="Raleway"/>
                <a:cs typeface="Raleway"/>
              </a:rPr>
            </a:br>
            <a:r>
              <a:rPr lang="fr-FR" sz="2400" b="1" i="1" dirty="0">
                <a:latin typeface="Raleway"/>
                <a:cs typeface="Raleway"/>
              </a:rPr>
              <a:t>and by a « How To » guide </a:t>
            </a:r>
            <a:r>
              <a:rPr lang="fr-FR" sz="2400" i="1" dirty="0" err="1">
                <a:latin typeface="Raleway"/>
                <a:cs typeface="Raleway"/>
              </a:rPr>
              <a:t>that</a:t>
            </a:r>
            <a:r>
              <a:rPr lang="fr-FR" sz="2400" i="1" dirty="0">
                <a:latin typeface="Raleway"/>
                <a:cs typeface="Raleway"/>
              </a:rPr>
              <a:t> </a:t>
            </a:r>
            <a:r>
              <a:rPr lang="fr-FR" sz="2400" i="1" dirty="0" err="1">
                <a:latin typeface="Raleway"/>
                <a:cs typeface="Raleway"/>
              </a:rPr>
              <a:t>will</a:t>
            </a:r>
            <a:r>
              <a:rPr lang="fr-FR" sz="2400" i="1" dirty="0">
                <a:latin typeface="Raleway"/>
                <a:cs typeface="Raleway"/>
              </a:rPr>
              <a:t> </a:t>
            </a:r>
            <a:r>
              <a:rPr lang="fr-FR" sz="2400" i="1" dirty="0" err="1">
                <a:latin typeface="Raleway"/>
                <a:cs typeface="Raleway"/>
              </a:rPr>
              <a:t>be</a:t>
            </a:r>
            <a:r>
              <a:rPr lang="fr-FR" sz="2400" i="1" dirty="0">
                <a:latin typeface="Raleway"/>
                <a:cs typeface="Raleway"/>
              </a:rPr>
              <a:t> </a:t>
            </a:r>
            <a:r>
              <a:rPr lang="fr-FR" sz="2400" i="1" dirty="0" err="1">
                <a:latin typeface="Raleway"/>
                <a:cs typeface="Raleway"/>
              </a:rPr>
              <a:t>distributed</a:t>
            </a:r>
            <a:r>
              <a:rPr lang="fr-FR" sz="2400" i="1" dirty="0">
                <a:latin typeface="Raleway"/>
                <a:cs typeface="Raleway"/>
              </a:rPr>
              <a:t> to </a:t>
            </a:r>
            <a:r>
              <a:rPr lang="fr-FR" sz="2400" i="1" dirty="0" err="1">
                <a:latin typeface="Raleway"/>
                <a:cs typeface="Raleway"/>
              </a:rPr>
              <a:t>you</a:t>
            </a:r>
            <a:r>
              <a:rPr lang="fr-FR" sz="2400" i="1" dirty="0">
                <a:latin typeface="Raleway"/>
                <a:cs typeface="Raleway"/>
              </a:rPr>
              <a:t> and </a:t>
            </a:r>
            <a:r>
              <a:rPr lang="fr-FR" sz="2400" i="1" dirty="0" err="1">
                <a:latin typeface="Raleway"/>
                <a:cs typeface="Raleway"/>
              </a:rPr>
              <a:t>where</a:t>
            </a:r>
            <a:r>
              <a:rPr lang="fr-FR" sz="2400" i="1" dirty="0">
                <a:latin typeface="Raleway"/>
                <a:cs typeface="Raleway"/>
              </a:rPr>
              <a:t> </a:t>
            </a:r>
            <a:r>
              <a:rPr lang="fr-FR" sz="2400" i="1" dirty="0" err="1">
                <a:latin typeface="Raleway"/>
                <a:cs typeface="Raleway"/>
              </a:rPr>
              <a:t>you</a:t>
            </a:r>
            <a:r>
              <a:rPr lang="fr-FR" sz="2400" i="1" dirty="0">
                <a:latin typeface="Raleway"/>
                <a:cs typeface="Raleway"/>
              </a:rPr>
              <a:t> </a:t>
            </a:r>
            <a:r>
              <a:rPr lang="fr-FR" sz="2400" i="1" dirty="0" err="1">
                <a:latin typeface="Raleway"/>
                <a:cs typeface="Raleway"/>
              </a:rPr>
              <a:t>will</a:t>
            </a:r>
            <a:r>
              <a:rPr lang="fr-FR" sz="2400" i="1" dirty="0">
                <a:latin typeface="Raleway"/>
                <a:cs typeface="Raleway"/>
              </a:rPr>
              <a:t> </a:t>
            </a:r>
            <a:r>
              <a:rPr lang="fr-FR" sz="2400" i="1" dirty="0" err="1">
                <a:latin typeface="Raleway"/>
                <a:cs typeface="Raleway"/>
              </a:rPr>
              <a:t>find</a:t>
            </a:r>
            <a:r>
              <a:rPr lang="fr-FR" sz="2400" i="1" dirty="0">
                <a:latin typeface="Raleway"/>
                <a:cs typeface="Raleway"/>
              </a:rPr>
              <a:t> </a:t>
            </a:r>
            <a:br>
              <a:rPr lang="fr-FR" sz="2400" i="1" dirty="0">
                <a:latin typeface="Raleway"/>
                <a:cs typeface="Raleway"/>
              </a:rPr>
            </a:br>
            <a:r>
              <a:rPr lang="fr-FR" sz="2400" i="1" dirty="0">
                <a:latin typeface="Raleway"/>
                <a:cs typeface="Raleway"/>
              </a:rPr>
              <a:t>the </a:t>
            </a:r>
            <a:r>
              <a:rPr lang="fr-FR" sz="2400" i="1" dirty="0" err="1">
                <a:latin typeface="Raleway"/>
                <a:cs typeface="Raleway"/>
              </a:rPr>
              <a:t>detailed</a:t>
            </a:r>
            <a:r>
              <a:rPr lang="fr-FR" sz="2400" i="1" dirty="0">
                <a:latin typeface="Raleway"/>
                <a:cs typeface="Raleway"/>
              </a:rPr>
              <a:t> </a:t>
            </a:r>
            <a:r>
              <a:rPr lang="fr-FR" sz="2400" i="1" dirty="0" err="1">
                <a:latin typeface="Raleway"/>
                <a:cs typeface="Raleway"/>
              </a:rPr>
              <a:t>steps</a:t>
            </a:r>
            <a:r>
              <a:rPr lang="fr-FR" sz="2400" i="1" dirty="0">
                <a:latin typeface="Raleway"/>
                <a:cs typeface="Raleway"/>
              </a:rPr>
              <a:t> of </a:t>
            </a:r>
            <a:r>
              <a:rPr lang="fr-FR" sz="2400" i="1" dirty="0" err="1">
                <a:latin typeface="Raleway"/>
                <a:cs typeface="Raleway"/>
              </a:rPr>
              <a:t>some</a:t>
            </a:r>
            <a:r>
              <a:rPr lang="fr-FR" sz="2400" i="1" dirty="0">
                <a:latin typeface="Raleway"/>
                <a:cs typeface="Raleway"/>
              </a:rPr>
              <a:t> </a:t>
            </a:r>
            <a:r>
              <a:rPr lang="fr-FR" sz="2400" i="1" dirty="0" err="1">
                <a:latin typeface="Raleway"/>
                <a:cs typeface="Raleway"/>
              </a:rPr>
              <a:t>processes</a:t>
            </a:r>
            <a:r>
              <a:rPr lang="fr-FR" sz="2400" i="1" dirty="0">
                <a:latin typeface="Raleway"/>
                <a:cs typeface="Raleway"/>
              </a:rPr>
              <a:t> </a:t>
            </a:r>
            <a:r>
              <a:rPr lang="fr-FR" sz="2400" i="1" dirty="0" err="1">
                <a:latin typeface="Raleway"/>
                <a:cs typeface="Raleway"/>
              </a:rPr>
              <a:t>that</a:t>
            </a:r>
            <a:r>
              <a:rPr lang="fr-FR" sz="2400" i="1" dirty="0">
                <a:latin typeface="Raleway"/>
                <a:cs typeface="Raleway"/>
              </a:rPr>
              <a:t> are </a:t>
            </a:r>
            <a:r>
              <a:rPr lang="fr-FR" sz="2400" i="1" dirty="0" err="1">
                <a:latin typeface="Raleway"/>
                <a:cs typeface="Raleway"/>
              </a:rPr>
              <a:t>less</a:t>
            </a:r>
            <a:r>
              <a:rPr lang="fr-FR" sz="2400" i="1" dirty="0">
                <a:latin typeface="Raleway"/>
                <a:cs typeface="Raleway"/>
              </a:rPr>
              <a:t> </a:t>
            </a:r>
            <a:r>
              <a:rPr lang="fr-FR" sz="2400" i="1" dirty="0" err="1">
                <a:latin typeface="Raleway"/>
                <a:cs typeface="Raleway"/>
              </a:rPr>
              <a:t>frequent</a:t>
            </a:r>
            <a:endParaRPr lang="fr-FR" sz="2400" i="1" dirty="0">
              <a:latin typeface="Raleway"/>
              <a:cs typeface="Raleway"/>
            </a:endParaRPr>
          </a:p>
        </p:txBody>
      </p:sp>
      <p:pic>
        <p:nvPicPr>
          <p:cNvPr id="26" name="Picture 25" descr="Picto-Vide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8" y="4813372"/>
            <a:ext cx="895827" cy="6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2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C6640-863A-49B3-8688-B2544CEE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8895CA-E0BD-4093-A4AE-7D001EAE7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920132-B1B1-4888-9896-430C0F65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92CC-9127-42B1-832B-629ACF5A1C3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1C8BF-03B5-4113-B3B9-F3CACD77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3BC2B3-1784-40D8-B018-A294D295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E191-ECDA-41F4-9DC0-4081818E6F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20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3262895"/>
            <a:ext cx="5181124" cy="266238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192011" y="3262504"/>
            <a:ext cx="5181124" cy="265926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133" baseline="0"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Page</a:t>
            </a:r>
            <a:br>
              <a:rPr lang="fr-FR" dirty="0"/>
            </a:br>
            <a:r>
              <a:rPr lang="fr-FR" sz="1600" dirty="0"/>
              <a:t>Possible </a:t>
            </a:r>
            <a:r>
              <a:rPr lang="fr-FR" sz="1600" dirty="0" err="1"/>
              <a:t>subtitle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15413" y="1412776"/>
            <a:ext cx="10557724" cy="987488"/>
          </a:xfrm>
        </p:spPr>
        <p:txBody>
          <a:bodyPr>
            <a:noAutofit/>
          </a:bodyPr>
          <a:lstStyle>
            <a:lvl1pPr marL="0" indent="0">
              <a:buNone/>
              <a:defRPr sz="1867" baseline="0"/>
            </a:lvl1pPr>
            <a:lvl2pPr marL="1066773" indent="-457189">
              <a:buFont typeface="Wingdings" panose="05000000000000000000" pitchFamily="2" charset="2"/>
              <a:buChar char="§"/>
              <a:defRPr sz="1867"/>
            </a:lvl2pPr>
            <a:lvl3pPr marL="1600160" indent="-380990">
              <a:buFont typeface="Arial" panose="020B0604020202020204" pitchFamily="34" charset="0"/>
              <a:buChar char="•"/>
              <a:defRPr sz="1867"/>
            </a:lvl3pPr>
            <a:lvl4pPr marL="2285943" indent="-457189">
              <a:buFont typeface="Courier New" panose="02070309020205020404" pitchFamily="49" charset="0"/>
              <a:buChar char="o"/>
              <a:defRPr sz="1867"/>
            </a:lvl4pPr>
            <a:lvl5pPr marL="2819330" indent="-380990">
              <a:buFont typeface="Raleway" panose="020B0003030101060003" pitchFamily="34" charset="0"/>
              <a:buChar char="−"/>
              <a:defRPr sz="1867"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1236373" y="2548005"/>
            <a:ext cx="4760164" cy="56733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tex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6576811" y="2548094"/>
            <a:ext cx="4796324" cy="56667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6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2981075"/>
            <a:ext cx="10557724" cy="294420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133" baseline="0"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Page</a:t>
            </a:r>
            <a:br>
              <a:rPr lang="fr-FR" dirty="0"/>
            </a:br>
            <a:r>
              <a:rPr lang="fr-FR" sz="1600" dirty="0"/>
              <a:t>Possible </a:t>
            </a:r>
            <a:r>
              <a:rPr lang="fr-FR" sz="1600" dirty="0" err="1"/>
              <a:t>subtitle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15413" y="1412777"/>
            <a:ext cx="10557724" cy="860716"/>
          </a:xfrm>
        </p:spPr>
        <p:txBody>
          <a:bodyPr>
            <a:noAutofit/>
          </a:bodyPr>
          <a:lstStyle>
            <a:lvl1pPr marL="0" indent="0">
              <a:buNone/>
              <a:defRPr sz="1867" baseline="0"/>
            </a:lvl1pPr>
            <a:lvl2pPr marL="1066773" indent="-457189">
              <a:buFont typeface="Wingdings" panose="05000000000000000000" pitchFamily="2" charset="2"/>
              <a:buChar char="§"/>
              <a:defRPr sz="1867"/>
            </a:lvl2pPr>
            <a:lvl3pPr marL="1600160" indent="-380990">
              <a:buFont typeface="Arial" panose="020B0604020202020204" pitchFamily="34" charset="0"/>
              <a:buChar char="•"/>
              <a:defRPr sz="1867"/>
            </a:lvl3pPr>
            <a:lvl4pPr marL="2285943" indent="-457189">
              <a:buFont typeface="Courier New" panose="02070309020205020404" pitchFamily="49" charset="0"/>
              <a:buChar char="o"/>
              <a:defRPr sz="1867"/>
            </a:lvl4pPr>
            <a:lvl5pPr marL="2819330" indent="-380990">
              <a:buFont typeface="Raleway" panose="020B0003030101060003" pitchFamily="34" charset="0"/>
              <a:buChar char="−"/>
              <a:defRPr sz="1867"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1227600" y="2343617"/>
            <a:ext cx="10145536" cy="56733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tex</a:t>
            </a:r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869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5FD04B-2F37-49BE-8333-364464DF590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853069" y="1412775"/>
            <a:ext cx="10520067" cy="4512500"/>
          </a:xfrm>
        </p:spPr>
        <p:txBody>
          <a:bodyPr/>
          <a:lstStyle>
            <a:lvl1pPr marL="0" indent="0">
              <a:buNone/>
              <a:defRPr sz="2667" baseline="0"/>
            </a:lvl1pPr>
            <a:lvl2pPr marL="1066773" indent="-457189">
              <a:buFont typeface="Wingdings" panose="05000000000000000000" pitchFamily="2" charset="2"/>
              <a:buChar char="§"/>
              <a:defRPr sz="2400"/>
            </a:lvl2pPr>
            <a:lvl3pPr marL="1600160" indent="-380990">
              <a:buFont typeface="Arial" panose="020B0604020202020204" pitchFamily="34" charset="0"/>
              <a:buChar char="•"/>
              <a:defRPr sz="2133"/>
            </a:lvl3pPr>
            <a:lvl4pPr marL="2285943" indent="-457189">
              <a:buFont typeface="Courier New" panose="02070309020205020404" pitchFamily="49" charset="0"/>
              <a:buChar char="o"/>
              <a:defRPr sz="1867"/>
            </a:lvl4pPr>
            <a:lvl5pPr marL="2819330" indent="-380990">
              <a:buFont typeface="Raleway" panose="020B0003030101060003" pitchFamily="34" charset="0"/>
              <a:buChar char="−"/>
              <a:defRPr sz="1867"/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page</a:t>
            </a:r>
            <a:br>
              <a:rPr lang="fr-FR" dirty="0"/>
            </a:br>
            <a:r>
              <a:rPr lang="fr-FR" sz="1600" dirty="0"/>
              <a:t>Possible </a:t>
            </a:r>
            <a:r>
              <a:rPr lang="fr-FR" sz="1600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0639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2952844"/>
            <a:ext cx="5181124" cy="2972432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192011" y="2952816"/>
            <a:ext cx="5181124" cy="296895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133" baseline="0"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Page</a:t>
            </a:r>
            <a:br>
              <a:rPr lang="fr-FR" dirty="0"/>
            </a:br>
            <a:r>
              <a:rPr lang="fr-FR" sz="1600" dirty="0"/>
              <a:t>Possible </a:t>
            </a:r>
            <a:r>
              <a:rPr lang="fr-FR" sz="1600" dirty="0" err="1"/>
              <a:t>subtitle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15413" y="1412777"/>
            <a:ext cx="10557724" cy="704153"/>
          </a:xfrm>
        </p:spPr>
        <p:txBody>
          <a:bodyPr>
            <a:noAutofit/>
          </a:bodyPr>
          <a:lstStyle>
            <a:lvl1pPr marL="0" indent="0">
              <a:buNone/>
              <a:defRPr sz="1867" baseline="0"/>
            </a:lvl1pPr>
            <a:lvl2pPr marL="1066773" indent="-457189">
              <a:buFont typeface="Wingdings" panose="05000000000000000000" pitchFamily="2" charset="2"/>
              <a:buChar char="§"/>
              <a:defRPr sz="1867"/>
            </a:lvl2pPr>
            <a:lvl3pPr marL="1600160" indent="-380990">
              <a:buFont typeface="Arial" panose="020B0604020202020204" pitchFamily="34" charset="0"/>
              <a:buChar char="•"/>
              <a:defRPr sz="1867"/>
            </a:lvl3pPr>
            <a:lvl4pPr marL="2285943" indent="-457189">
              <a:buFont typeface="Courier New" panose="02070309020205020404" pitchFamily="49" charset="0"/>
              <a:buChar char="o"/>
              <a:defRPr sz="1867"/>
            </a:lvl4pPr>
            <a:lvl5pPr marL="2819330" indent="-380990">
              <a:buFont typeface="Raleway" panose="020B0003030101060003" pitchFamily="34" charset="0"/>
              <a:buChar char="−"/>
              <a:defRPr sz="1867"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1236373" y="2251449"/>
            <a:ext cx="4760164" cy="56733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tex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6576811" y="2251538"/>
            <a:ext cx="4796324" cy="56667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484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2657364"/>
            <a:ext cx="5181124" cy="326791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192011" y="2657680"/>
            <a:ext cx="5181124" cy="326409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133" baseline="0"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Page</a:t>
            </a:r>
            <a:br>
              <a:rPr lang="fr-FR" dirty="0"/>
            </a:br>
            <a:r>
              <a:rPr lang="fr-FR" sz="1600" dirty="0"/>
              <a:t>Possible </a:t>
            </a:r>
            <a:r>
              <a:rPr lang="fr-FR" sz="1600" dirty="0" err="1"/>
              <a:t>subtitle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15413" y="1412776"/>
            <a:ext cx="10557724" cy="987488"/>
          </a:xfrm>
        </p:spPr>
        <p:txBody>
          <a:bodyPr>
            <a:noAutofit/>
          </a:bodyPr>
          <a:lstStyle>
            <a:lvl1pPr marL="0" indent="0">
              <a:buNone/>
              <a:defRPr sz="1867" baseline="0"/>
            </a:lvl1pPr>
            <a:lvl2pPr marL="1066773" indent="-457189">
              <a:buFont typeface="Wingdings" panose="05000000000000000000" pitchFamily="2" charset="2"/>
              <a:buChar char="§"/>
              <a:defRPr sz="1867"/>
            </a:lvl2pPr>
            <a:lvl3pPr marL="1600160" indent="-380990">
              <a:buFont typeface="Arial" panose="020B0604020202020204" pitchFamily="34" charset="0"/>
              <a:buChar char="•"/>
              <a:defRPr sz="1867"/>
            </a:lvl3pPr>
            <a:lvl4pPr marL="2285943" indent="-457189">
              <a:buFont typeface="Courier New" panose="02070309020205020404" pitchFamily="49" charset="0"/>
              <a:buChar char="o"/>
              <a:defRPr sz="1867"/>
            </a:lvl4pPr>
            <a:lvl5pPr marL="2819330" indent="-380990">
              <a:buFont typeface="Raleway" panose="020B0003030101060003" pitchFamily="34" charset="0"/>
              <a:buChar char="−"/>
              <a:defRPr sz="1867"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cxnSp>
        <p:nvCxnSpPr>
          <p:cNvPr id="8" name="Connecteur droit 9"/>
          <p:cNvCxnSpPr/>
          <p:nvPr userDrawn="1"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138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2704565"/>
            <a:ext cx="10557724" cy="3220712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Tape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133" baseline="0"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Page</a:t>
            </a:r>
            <a:br>
              <a:rPr lang="fr-FR" dirty="0"/>
            </a:br>
            <a:r>
              <a:rPr lang="fr-FR" sz="1600" dirty="0"/>
              <a:t>Possible </a:t>
            </a:r>
            <a:r>
              <a:rPr lang="fr-FR" sz="1600" dirty="0" err="1"/>
              <a:t>subtitle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15413" y="1412777"/>
            <a:ext cx="10557724" cy="860716"/>
          </a:xfrm>
        </p:spPr>
        <p:txBody>
          <a:bodyPr>
            <a:noAutofit/>
          </a:bodyPr>
          <a:lstStyle>
            <a:lvl1pPr marL="0" indent="0">
              <a:buNone/>
              <a:defRPr sz="1867" baseline="0"/>
            </a:lvl1pPr>
            <a:lvl2pPr marL="1066773" indent="-457189">
              <a:buFont typeface="Wingdings" panose="05000000000000000000" pitchFamily="2" charset="2"/>
              <a:buChar char="§"/>
              <a:defRPr sz="1867"/>
            </a:lvl2pPr>
            <a:lvl3pPr marL="1600160" indent="-380990">
              <a:buFont typeface="Arial" panose="020B0604020202020204" pitchFamily="34" charset="0"/>
              <a:buChar char="•"/>
              <a:defRPr sz="1867"/>
            </a:lvl3pPr>
            <a:lvl4pPr marL="2285943" indent="-457189">
              <a:buFont typeface="Courier New" panose="02070309020205020404" pitchFamily="49" charset="0"/>
              <a:buChar char="o"/>
              <a:defRPr sz="1867"/>
            </a:lvl4pPr>
            <a:lvl5pPr marL="2819330" indent="-380990">
              <a:buFont typeface="Raleway" panose="020B0003030101060003" pitchFamily="34" charset="0"/>
              <a:buChar char="−"/>
              <a:defRPr sz="1867"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cxnSp>
        <p:nvCxnSpPr>
          <p:cNvPr id="6" name="Connecteur droit 9"/>
          <p:cNvCxnSpPr/>
          <p:nvPr userDrawn="1"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749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iPeople - Talent - Design Workshops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26-C6DC-4CA0-B0D5-2B58430F774D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Connecteur droit 9"/>
          <p:cNvCxnSpPr/>
          <p:nvPr/>
        </p:nvCxnSpPr>
        <p:spPr>
          <a:xfrm>
            <a:off x="1391479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103448" y="274637"/>
            <a:ext cx="10478953" cy="5620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TITLE OF THE PAGE</a:t>
            </a:r>
            <a:br>
              <a:rPr lang="fr-FR" dirty="0"/>
            </a:br>
            <a:r>
              <a:rPr lang="fr-FR" sz="1600" dirty="0"/>
              <a:t>Possible </a:t>
            </a:r>
            <a:r>
              <a:rPr lang="fr-FR" sz="1600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12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068C5-CD15-45AC-B1ED-00607F8E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D6644E-02A7-48E3-AE4E-E144E67CD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B4362A-5C39-43A4-8B87-4B3081BD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92CC-9127-42B1-832B-629ACF5A1C3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BD3393-5DC3-440F-9F5E-BCCA1D0D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157A47-6D0C-4BD5-9B79-C350D8F9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E191-ECDA-41F4-9DC0-4081818E6F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96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68B9FB-063C-49EF-895B-FE65A0ED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DBE905-8B77-4FDE-9E2E-FD9AEEF7F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D2896B-21DD-4ED5-821C-0F345C304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AAEB47-86DD-4CB3-81BF-F83DC0F2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92CC-9127-42B1-832B-629ACF5A1C3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95D9A2-4E5F-414B-9FDD-6F2618E0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34C48A-E845-4C2A-9926-D7E965B5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E191-ECDA-41F4-9DC0-4081818E6F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94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B26C0-08BD-44A6-9094-BEB9B2B3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A60D33-DEFA-419A-BAA5-4AFC703C5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39FCD2-E59A-4AA2-9314-E65260EAC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E05360D-DB7F-4D26-A265-B8BBC2215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B46B43-5DD5-46C8-9513-86B6A3496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6F0D87B-2D5C-4608-8583-9F81C1C2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92CC-9127-42B1-832B-629ACF5A1C3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2EE1355-0366-4FB8-AE83-76840C19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FB1EBE-A40D-47A6-B8BE-24A13125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E191-ECDA-41F4-9DC0-4081818E6F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78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56B58-ECA7-4C89-9026-0E90039E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935C42-7F90-45A1-BFDB-6AFB16B6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92CC-9127-42B1-832B-629ACF5A1C3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62E90-08FD-40C2-A55C-98B55840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FC5DFE-FE1E-461D-A9B0-7FC9ADF2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E191-ECDA-41F4-9DC0-4081818E6F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55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84E17D2-8CD7-48EB-AB11-C45B2CF2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92CC-9127-42B1-832B-629ACF5A1C3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FCCEFF-8FBF-4FFA-A417-06E0FD9E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073583-2015-4B70-A881-2E46AFEE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E191-ECDA-41F4-9DC0-4081818E6F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9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594B54-DC7E-4FBC-ABFC-F11A7D25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A647F3-579E-43E7-8E23-39463C1F2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1F2354-ACA3-40C0-9026-84AB51D4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B017BA-BC58-46FE-958A-0D399E4F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92CC-9127-42B1-832B-629ACF5A1C3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B57E4A-865E-43D4-A3BA-7AC64970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B50E74-A332-42E5-A939-9CA73653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E191-ECDA-41F4-9DC0-4081818E6F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97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33963-28B3-43B9-915F-9DB83F31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B667BF-EB4B-43BE-A04F-FD036673F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7CBFEF-C589-43A1-A4EF-AF32857DB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C15058-290B-417B-8099-1A114747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92CC-9127-42B1-832B-629ACF5A1C3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5FEC12-20CB-4F73-9E8D-421B745C3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1A2E41-EFD2-4BA4-A4F6-920347EA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E191-ECDA-41F4-9DC0-4081818E6F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28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22744D-E59A-4BDC-849A-D0D621F2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63BC7-A000-4AB1-8202-E7F1C33D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AC3304-35D6-4A15-AC99-EE505EBA5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92CC-9127-42B1-832B-629ACF5A1C3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515265-801F-4778-BECB-FB4032379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57CA40-DD81-4799-A574-D13D4AC79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2E191-ECDA-41F4-9DC0-4081818E6F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26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80000" y="274637"/>
            <a:ext cx="11282320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err="1"/>
              <a:t>Title</a:t>
            </a:r>
            <a:r>
              <a:rPr lang="fr-FR" dirty="0"/>
              <a:t> of the page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1743" y="1604336"/>
            <a:ext cx="11282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83011" y="6356351"/>
            <a:ext cx="107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 b="1" i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defRPr>
            </a:lvl1pPr>
          </a:lstStyle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002061" y="6507301"/>
            <a:ext cx="8181120" cy="3603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Rounded Rectangle 21">
            <a:hlinkClick r:id="" action="ppaction://noaction"/>
          </p:cNvPr>
          <p:cNvSpPr/>
          <p:nvPr userDrawn="1"/>
        </p:nvSpPr>
        <p:spPr>
          <a:xfrm>
            <a:off x="3771779" y="5622542"/>
            <a:ext cx="818112" cy="65057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ounded Rectangle 27">
            <a:hlinkClick r:id="" action="ppaction://noaction"/>
          </p:cNvPr>
          <p:cNvSpPr/>
          <p:nvPr userDrawn="1"/>
        </p:nvSpPr>
        <p:spPr>
          <a:xfrm>
            <a:off x="3728069" y="5311972"/>
            <a:ext cx="865676" cy="61140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7826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133" b="0" i="0" kern="1200" baseline="0">
          <a:solidFill>
            <a:srgbClr val="06A9B9"/>
          </a:solidFill>
          <a:latin typeface="Raleway"/>
          <a:ea typeface="+mj-ea"/>
          <a:cs typeface="Raleway"/>
        </a:defRPr>
      </a:lvl1pPr>
    </p:titleStyle>
    <p:bodyStyle>
      <a:lvl1pPr marL="0" indent="0" algn="just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170" indent="-609585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76358" indent="-457189" algn="l" defTabSz="1219170" rtl="0" eaLnBrk="1" latinLnBrk="0" hangingPunct="1">
        <a:spcBef>
          <a:spcPct val="20000"/>
        </a:spcBef>
        <a:buFont typeface="Raleway" panose="020B0003030101060003" pitchFamily="34" charset="0"/>
        <a:buChar char="-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careers.ipsen.com/" TargetMode="Externa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5">
            <a:extLst>
              <a:ext uri="{FF2B5EF4-FFF2-40B4-BE49-F238E27FC236}">
                <a16:creationId xmlns:a16="http://schemas.microsoft.com/office/drawing/2014/main" id="{200D81AB-9743-45A6-9A80-A4EB5ED2C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 b="9313"/>
          <a:stretch/>
        </p:blipFill>
        <p:spPr>
          <a:xfrm>
            <a:off x="0" y="1186960"/>
            <a:ext cx="12208813" cy="56710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6958"/>
            <a:ext cx="12192000" cy="56710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8534" y="4118563"/>
            <a:ext cx="47809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Raleway"/>
                <a:cs typeface="Raleway"/>
              </a:rPr>
              <a:t>Ipsen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Raleway"/>
                <a:cs typeface="Raleway"/>
              </a:rPr>
              <a:t>Employee Referral Program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Raleway"/>
                <a:cs typeface="Raleway"/>
              </a:rPr>
              <a:t> </a:t>
            </a:r>
            <a:endParaRPr lang="en-GB" sz="3200" b="1" dirty="0">
              <a:solidFill>
                <a:srgbClr val="002060"/>
              </a:solidFill>
              <a:latin typeface="Raleway"/>
              <a:cs typeface="Raleway"/>
            </a:endParaRPr>
          </a:p>
        </p:txBody>
      </p:sp>
      <p:sp>
        <p:nvSpPr>
          <p:cNvPr id="12" name="L-Shape 11"/>
          <p:cNvSpPr/>
          <p:nvPr/>
        </p:nvSpPr>
        <p:spPr>
          <a:xfrm>
            <a:off x="3862368" y="5361913"/>
            <a:ext cx="446103" cy="439745"/>
          </a:xfrm>
          <a:prstGeom prst="corner">
            <a:avLst>
              <a:gd name="adj1" fmla="val 37551"/>
              <a:gd name="adj2" fmla="val 36250"/>
            </a:avLst>
          </a:prstGeom>
          <a:solidFill>
            <a:srgbClr val="06A9B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 kern="0">
              <a:solidFill>
                <a:srgbClr val="FFFFFF"/>
              </a:solidFill>
              <a:latin typeface="Raleway"/>
              <a:cs typeface="Arial" pitchFamily="34" charset="0"/>
            </a:endParaRPr>
          </a:p>
        </p:txBody>
      </p:sp>
      <p:sp>
        <p:nvSpPr>
          <p:cNvPr id="16" name="L-Shape 15"/>
          <p:cNvSpPr/>
          <p:nvPr/>
        </p:nvSpPr>
        <p:spPr>
          <a:xfrm rot="5400000">
            <a:off x="3859189" y="2818360"/>
            <a:ext cx="446103" cy="439745"/>
          </a:xfrm>
          <a:prstGeom prst="corner">
            <a:avLst>
              <a:gd name="adj1" fmla="val 37551"/>
              <a:gd name="adj2" fmla="val 36250"/>
            </a:avLst>
          </a:prstGeom>
          <a:solidFill>
            <a:srgbClr val="06A9B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 kern="0">
              <a:solidFill>
                <a:srgbClr val="FFFFFF"/>
              </a:solidFill>
              <a:latin typeface="Raleway"/>
              <a:cs typeface="Arial" pitchFamily="34" charset="0"/>
            </a:endParaRPr>
          </a:p>
        </p:txBody>
      </p:sp>
      <p:sp>
        <p:nvSpPr>
          <p:cNvPr id="18" name="L-Shape 17"/>
          <p:cNvSpPr/>
          <p:nvPr/>
        </p:nvSpPr>
        <p:spPr>
          <a:xfrm rot="10800000">
            <a:off x="8458435" y="2821539"/>
            <a:ext cx="446103" cy="439745"/>
          </a:xfrm>
          <a:prstGeom prst="corner">
            <a:avLst>
              <a:gd name="adj1" fmla="val 37551"/>
              <a:gd name="adj2" fmla="val 36250"/>
            </a:avLst>
          </a:prstGeom>
          <a:solidFill>
            <a:srgbClr val="06A9B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 kern="0">
              <a:solidFill>
                <a:srgbClr val="FFFFFF"/>
              </a:solidFill>
              <a:latin typeface="Raleway"/>
              <a:cs typeface="Arial" pitchFamily="34" charset="0"/>
            </a:endParaRPr>
          </a:p>
        </p:txBody>
      </p:sp>
      <p:sp>
        <p:nvSpPr>
          <p:cNvPr id="19" name="L-Shape 18"/>
          <p:cNvSpPr/>
          <p:nvPr/>
        </p:nvSpPr>
        <p:spPr>
          <a:xfrm rot="16200000">
            <a:off x="8420288" y="5358734"/>
            <a:ext cx="446103" cy="439745"/>
          </a:xfrm>
          <a:prstGeom prst="corner">
            <a:avLst>
              <a:gd name="adj1" fmla="val 37551"/>
              <a:gd name="adj2" fmla="val 36250"/>
            </a:avLst>
          </a:prstGeom>
          <a:solidFill>
            <a:srgbClr val="06A9B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 kern="0">
              <a:solidFill>
                <a:srgbClr val="FFFFFF"/>
              </a:solidFill>
              <a:latin typeface="Raleway"/>
              <a:cs typeface="Arial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9BE6CCE-D46D-4A69-9B54-E9DD8830C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85" y="2957411"/>
            <a:ext cx="1213338" cy="116115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0F37DE5-0E58-4DD7-B315-AE551BADF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E1040C-2E38-44B2-80F4-D417F5ECA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0" y="354863"/>
            <a:ext cx="2213991" cy="62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411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25">
            <a:extLst>
              <a:ext uri="{FF2B5EF4-FFF2-40B4-BE49-F238E27FC236}">
                <a16:creationId xmlns:a16="http://schemas.microsoft.com/office/drawing/2014/main" id="{B8D28732-97D4-4755-9618-870DC35253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5155" y="540448"/>
            <a:ext cx="10440854" cy="3181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latin typeface="+mn-lt"/>
              </a:rPr>
              <a:t>Refer a candidate for a job @ Ipsen </a:t>
            </a:r>
            <a:br>
              <a:rPr lang="en-US" dirty="0">
                <a:latin typeface="+mn-lt"/>
              </a:rPr>
            </a:br>
            <a:endParaRPr lang="en-US" sz="2133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Ellipse 11">
            <a:extLst>
              <a:ext uri="{FF2B5EF4-FFF2-40B4-BE49-F238E27FC236}">
                <a16:creationId xmlns:a16="http://schemas.microsoft.com/office/drawing/2014/main" id="{7A2D3FB9-ABFC-4766-BAF2-E1B16DB74FB6}"/>
              </a:ext>
            </a:extLst>
          </p:cNvPr>
          <p:cNvSpPr/>
          <p:nvPr/>
        </p:nvSpPr>
        <p:spPr>
          <a:xfrm>
            <a:off x="646697" y="2940320"/>
            <a:ext cx="342587" cy="3429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ctr"/>
          <a:lstStyle/>
          <a:p>
            <a:pPr algn="ctr" defTabSz="914356"/>
            <a:r>
              <a:rPr lang="fr-FR" sz="1600" dirty="0">
                <a:solidFill>
                  <a:srgbClr val="FFFFFF"/>
                </a:solidFill>
                <a:latin typeface="Raleway"/>
              </a:rPr>
              <a:t>1</a:t>
            </a:r>
            <a:endParaRPr lang="en-US" sz="160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59876C7-E2DA-434D-828F-DFBFB01EE8FD}"/>
              </a:ext>
            </a:extLst>
          </p:cNvPr>
          <p:cNvSpPr txBox="1"/>
          <p:nvPr/>
        </p:nvSpPr>
        <p:spPr>
          <a:xfrm>
            <a:off x="989284" y="2947968"/>
            <a:ext cx="482962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467" dirty="0">
                <a:solidFill>
                  <a:srgbClr val="0B4055"/>
                </a:solidFill>
                <a:latin typeface="Raleway"/>
                <a:cs typeface="Arial" pitchFamily="34" charset="0"/>
              </a:rPr>
              <a:t>On </a:t>
            </a:r>
            <a:r>
              <a:rPr lang="fr-FR" sz="1467" dirty="0" err="1">
                <a:solidFill>
                  <a:srgbClr val="0B4055"/>
                </a:solidFill>
                <a:latin typeface="Raleway"/>
                <a:cs typeface="Arial" pitchFamily="34" charset="0"/>
              </a:rPr>
              <a:t>your</a:t>
            </a:r>
            <a:r>
              <a:rPr lang="fr-FR" sz="1467" dirty="0">
                <a:solidFill>
                  <a:srgbClr val="0B4055"/>
                </a:solidFill>
                <a:latin typeface="Raleway"/>
                <a:cs typeface="Arial" pitchFamily="34" charset="0"/>
              </a:rPr>
              <a:t> </a:t>
            </a:r>
            <a:r>
              <a:rPr lang="fr-FR" sz="1467" dirty="0" err="1">
                <a:solidFill>
                  <a:srgbClr val="0B4055"/>
                </a:solidFill>
                <a:latin typeface="Raleway"/>
                <a:cs typeface="Arial" pitchFamily="34" charset="0"/>
              </a:rPr>
              <a:t>Homepage</a:t>
            </a:r>
            <a:r>
              <a:rPr lang="fr-FR" sz="1467" dirty="0">
                <a:solidFill>
                  <a:srgbClr val="0B4055"/>
                </a:solidFill>
                <a:latin typeface="Raleway"/>
                <a:cs typeface="Arial" pitchFamily="34" charset="0"/>
              </a:rPr>
              <a:t>, click on the </a:t>
            </a:r>
            <a:r>
              <a:rPr lang="fr-FR" sz="1467" dirty="0">
                <a:solidFill>
                  <a:srgbClr val="06A9B9"/>
                </a:solidFill>
                <a:latin typeface="Raleway"/>
                <a:cs typeface="Arial" pitchFamily="34" charset="0"/>
              </a:rPr>
              <a:t>Job </a:t>
            </a:r>
            <a:r>
              <a:rPr lang="fr-FR" sz="1467" dirty="0" err="1">
                <a:solidFill>
                  <a:srgbClr val="06A9B9"/>
                </a:solidFill>
                <a:latin typeface="Raleway"/>
                <a:cs typeface="Arial" pitchFamily="34" charset="0"/>
              </a:rPr>
              <a:t>Opportunities</a:t>
            </a:r>
            <a:r>
              <a:rPr lang="fr-FR" sz="1467" dirty="0">
                <a:solidFill>
                  <a:srgbClr val="06A9B9"/>
                </a:solidFill>
                <a:latin typeface="Raleway"/>
                <a:cs typeface="Arial" pitchFamily="34" charset="0"/>
              </a:rPr>
              <a:t> </a:t>
            </a:r>
            <a:r>
              <a:rPr lang="fr-FR" sz="1467" dirty="0" err="1">
                <a:solidFill>
                  <a:srgbClr val="0B4055"/>
                </a:solidFill>
                <a:latin typeface="Raleway"/>
                <a:cs typeface="Arial" pitchFamily="34" charset="0"/>
              </a:rPr>
              <a:t>worklet</a:t>
            </a:r>
            <a:r>
              <a:rPr lang="fr-FR" sz="1467" dirty="0">
                <a:solidFill>
                  <a:srgbClr val="0B4055"/>
                </a:solidFill>
                <a:latin typeface="Raleway"/>
                <a:cs typeface="Arial" pitchFamily="34" charset="0"/>
              </a:rPr>
              <a:t> and </a:t>
            </a:r>
            <a:r>
              <a:rPr lang="fr-FR" sz="1467" dirty="0" err="1">
                <a:solidFill>
                  <a:srgbClr val="0B4055"/>
                </a:solidFill>
                <a:latin typeface="Raleway"/>
                <a:cs typeface="Arial" pitchFamily="34" charset="0"/>
              </a:rPr>
              <a:t>then</a:t>
            </a:r>
            <a:r>
              <a:rPr lang="fr-FR" sz="1467" dirty="0">
                <a:solidFill>
                  <a:srgbClr val="0B4055"/>
                </a:solidFill>
                <a:latin typeface="Raleway"/>
                <a:cs typeface="Arial" pitchFamily="34" charset="0"/>
              </a:rPr>
              <a:t> </a:t>
            </a:r>
            <a:r>
              <a:rPr lang="fr-FR" sz="1467" dirty="0">
                <a:solidFill>
                  <a:srgbClr val="0B4055"/>
                </a:solidFill>
                <a:cs typeface="Arial" pitchFamily="34" charset="0"/>
              </a:rPr>
              <a:t>click on </a:t>
            </a:r>
            <a:r>
              <a:rPr lang="fr-FR" sz="1467" dirty="0" err="1">
                <a:solidFill>
                  <a:srgbClr val="06A9B9"/>
                </a:solidFill>
                <a:cs typeface="Arial" pitchFamily="34" charset="0"/>
              </a:rPr>
              <a:t>Refer</a:t>
            </a:r>
            <a:r>
              <a:rPr lang="fr-FR" sz="1467" dirty="0">
                <a:solidFill>
                  <a:srgbClr val="06A9B9"/>
                </a:solidFill>
                <a:cs typeface="Arial" pitchFamily="34" charset="0"/>
              </a:rPr>
              <a:t> a Candidate</a:t>
            </a:r>
            <a:endParaRPr lang="fr-FR" sz="1467" dirty="0">
              <a:solidFill>
                <a:srgbClr val="0B4055"/>
              </a:solidFill>
              <a:latin typeface="Raleway"/>
              <a:cs typeface="Arial" pitchFamily="34" charset="0"/>
            </a:endParaRPr>
          </a:p>
        </p:txBody>
      </p:sp>
      <p:sp>
        <p:nvSpPr>
          <p:cNvPr id="14" name="Ellipse 11">
            <a:extLst>
              <a:ext uri="{FF2B5EF4-FFF2-40B4-BE49-F238E27FC236}">
                <a16:creationId xmlns:a16="http://schemas.microsoft.com/office/drawing/2014/main" id="{505DC0A2-B19E-4658-B35E-4E3607EC227D}"/>
              </a:ext>
            </a:extLst>
          </p:cNvPr>
          <p:cNvSpPr/>
          <p:nvPr/>
        </p:nvSpPr>
        <p:spPr>
          <a:xfrm>
            <a:off x="6284616" y="3010578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ctr"/>
          <a:lstStyle/>
          <a:p>
            <a:pPr algn="ctr" defTabSz="914356"/>
            <a:r>
              <a:rPr lang="fr-FR" sz="1600" dirty="0">
                <a:solidFill>
                  <a:srgbClr val="FFFFFF"/>
                </a:solidFill>
                <a:latin typeface="Raleway"/>
              </a:rPr>
              <a:t>2</a:t>
            </a:r>
            <a:endParaRPr lang="en-US" sz="16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6982784-7BF6-4975-816F-B99CDA154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6" b="3033"/>
          <a:stretch/>
        </p:blipFill>
        <p:spPr>
          <a:xfrm>
            <a:off x="1195155" y="3674142"/>
            <a:ext cx="4287934" cy="2567709"/>
          </a:xfrm>
          <a:prstGeom prst="rect">
            <a:avLst/>
          </a:prstGeom>
        </p:spPr>
      </p:pic>
      <p:sp>
        <p:nvSpPr>
          <p:cNvPr id="16" name="Rectangle: Rounded Corners 38">
            <a:extLst>
              <a:ext uri="{FF2B5EF4-FFF2-40B4-BE49-F238E27FC236}">
                <a16:creationId xmlns:a16="http://schemas.microsoft.com/office/drawing/2014/main" id="{2776792B-F439-4EF7-8C82-2CE0169AF268}"/>
              </a:ext>
            </a:extLst>
          </p:cNvPr>
          <p:cNvSpPr/>
          <p:nvPr/>
        </p:nvSpPr>
        <p:spPr>
          <a:xfrm>
            <a:off x="2355504" y="5174459"/>
            <a:ext cx="895696" cy="98706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6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B9053E-3374-45CF-B754-9465B196C6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8" y="274637"/>
            <a:ext cx="727397" cy="694827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AE956B5-A86B-4011-BFD2-B8456DE2E3D6}"/>
              </a:ext>
            </a:extLst>
          </p:cNvPr>
          <p:cNvSpPr txBox="1"/>
          <p:nvPr/>
        </p:nvSpPr>
        <p:spPr>
          <a:xfrm>
            <a:off x="6702595" y="2973382"/>
            <a:ext cx="5295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B4055"/>
                </a:solidFill>
              </a:rPr>
              <a:t>Complete the </a:t>
            </a:r>
            <a:r>
              <a:rPr lang="fr-FR" sz="1600" dirty="0" err="1">
                <a:solidFill>
                  <a:schemeClr val="accent1"/>
                </a:solidFill>
              </a:rPr>
              <a:t>Referral</a:t>
            </a:r>
            <a:r>
              <a:rPr lang="fr-FR" sz="1600" dirty="0">
                <a:solidFill>
                  <a:schemeClr val="accent1"/>
                </a:solidFill>
              </a:rPr>
              <a:t> Details.</a:t>
            </a:r>
            <a:r>
              <a:rPr lang="fr-FR" sz="1600" dirty="0">
                <a:solidFill>
                  <a:srgbClr val="0B4055"/>
                </a:solidFill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err="1">
                <a:solidFill>
                  <a:srgbClr val="0B4055"/>
                </a:solidFill>
              </a:rPr>
              <a:t>Then</a:t>
            </a:r>
            <a:r>
              <a:rPr lang="fr-FR" sz="1600" dirty="0">
                <a:solidFill>
                  <a:srgbClr val="0B4055"/>
                </a:solidFill>
              </a:rPr>
              <a:t>, enter the </a:t>
            </a:r>
            <a:r>
              <a:rPr lang="fr-FR" sz="1600" dirty="0" err="1">
                <a:solidFill>
                  <a:srgbClr val="0B4055"/>
                </a:solidFill>
              </a:rPr>
              <a:t>Candidate’s</a:t>
            </a:r>
            <a:r>
              <a:rPr lang="fr-FR" sz="1600" dirty="0">
                <a:solidFill>
                  <a:srgbClr val="0B4055"/>
                </a:solidFill>
              </a:rPr>
              <a:t> </a:t>
            </a:r>
            <a:r>
              <a:rPr lang="fr-FR" sz="1600" dirty="0">
                <a:solidFill>
                  <a:schemeClr val="accent1"/>
                </a:solidFill>
              </a:rPr>
              <a:t>Contact Information.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/>
              <a:t>Select the job on </a:t>
            </a:r>
            <a:r>
              <a:rPr lang="fr-FR" sz="1600" dirty="0" err="1"/>
              <a:t>which</a:t>
            </a:r>
            <a:r>
              <a:rPr lang="fr-FR" sz="1600" dirty="0"/>
              <a:t> </a:t>
            </a:r>
            <a:r>
              <a:rPr lang="fr-FR" sz="1600" dirty="0" err="1"/>
              <a:t>you</a:t>
            </a:r>
            <a:r>
              <a:rPr lang="fr-FR" sz="1600" dirty="0"/>
              <a:t> </a:t>
            </a:r>
            <a:r>
              <a:rPr lang="fr-FR" sz="1600" dirty="0" err="1"/>
              <a:t>want</a:t>
            </a:r>
            <a:r>
              <a:rPr lang="fr-FR" sz="1600" dirty="0"/>
              <a:t> to </a:t>
            </a:r>
            <a:r>
              <a:rPr lang="fr-FR" sz="1600" dirty="0" err="1"/>
              <a:t>refer</a:t>
            </a:r>
            <a:r>
              <a:rPr lang="fr-FR" sz="1600" dirty="0"/>
              <a:t> a candidate.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err="1"/>
              <a:t>Indicate</a:t>
            </a:r>
            <a:r>
              <a:rPr lang="fr-FR" sz="1600" dirty="0"/>
              <a:t> </a:t>
            </a:r>
            <a:r>
              <a:rPr lang="fr-FR" sz="1600" dirty="0" err="1"/>
              <a:t>you</a:t>
            </a:r>
            <a:r>
              <a:rPr lang="fr-FR" sz="1600" dirty="0"/>
              <a:t> Relationship and </a:t>
            </a:r>
            <a:r>
              <a:rPr lang="fr-FR" sz="1600" dirty="0" err="1">
                <a:solidFill>
                  <a:schemeClr val="accent1"/>
                </a:solidFill>
              </a:rPr>
              <a:t>Submit</a:t>
            </a:r>
            <a:r>
              <a:rPr lang="fr-FR" sz="1600" dirty="0">
                <a:solidFill>
                  <a:schemeClr val="accent1"/>
                </a:solidFill>
              </a:rPr>
              <a:t>.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25" name="Ellipse 11">
            <a:extLst>
              <a:ext uri="{FF2B5EF4-FFF2-40B4-BE49-F238E27FC236}">
                <a16:creationId xmlns:a16="http://schemas.microsoft.com/office/drawing/2014/main" id="{3090B47F-9D70-4D59-93C8-97CFDB9C95B7}"/>
              </a:ext>
            </a:extLst>
          </p:cNvPr>
          <p:cNvSpPr/>
          <p:nvPr/>
        </p:nvSpPr>
        <p:spPr>
          <a:xfrm>
            <a:off x="6306552" y="5667989"/>
            <a:ext cx="288000" cy="3083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ctr"/>
          <a:lstStyle/>
          <a:p>
            <a:pPr algn="ctr" defTabSz="914356"/>
            <a:r>
              <a:rPr lang="fr-FR" sz="1600" dirty="0">
                <a:solidFill>
                  <a:srgbClr val="FFFFFF"/>
                </a:solidFill>
                <a:latin typeface="Raleway"/>
              </a:rPr>
              <a:t>4</a:t>
            </a:r>
            <a:endParaRPr lang="en-US" sz="160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BCA74AA-BCB4-478F-A213-BC1CC9F71977}"/>
              </a:ext>
            </a:extLst>
          </p:cNvPr>
          <p:cNvSpPr txBox="1"/>
          <p:nvPr/>
        </p:nvSpPr>
        <p:spPr>
          <a:xfrm>
            <a:off x="6737565" y="5657076"/>
            <a:ext cx="529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B4055"/>
                </a:solidFill>
              </a:rPr>
              <a:t>Track </a:t>
            </a:r>
            <a:r>
              <a:rPr lang="fr-FR" sz="1600" dirty="0" err="1">
                <a:solidFill>
                  <a:srgbClr val="0B4055"/>
                </a:solidFill>
              </a:rPr>
              <a:t>your</a:t>
            </a:r>
            <a:r>
              <a:rPr lang="fr-FR" sz="1600" dirty="0">
                <a:solidFill>
                  <a:srgbClr val="0B4055"/>
                </a:solidFill>
              </a:rPr>
              <a:t> </a:t>
            </a:r>
            <a:r>
              <a:rPr lang="fr-FR" sz="1600" dirty="0" err="1">
                <a:solidFill>
                  <a:srgbClr val="0B4055"/>
                </a:solidFill>
              </a:rPr>
              <a:t>referrals</a:t>
            </a:r>
            <a:r>
              <a:rPr lang="fr-FR" sz="1600" dirty="0">
                <a:solidFill>
                  <a:srgbClr val="0B4055"/>
                </a:solidFill>
              </a:rPr>
              <a:t> in </a:t>
            </a:r>
            <a:r>
              <a:rPr lang="fr-FR" sz="1600" dirty="0" err="1">
                <a:solidFill>
                  <a:srgbClr val="06A9B9"/>
                </a:solidFill>
              </a:rPr>
              <a:t>My</a:t>
            </a:r>
            <a:r>
              <a:rPr lang="fr-FR" sz="1600" dirty="0">
                <a:solidFill>
                  <a:srgbClr val="0B4055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Referrals</a:t>
            </a:r>
            <a:r>
              <a:rPr lang="fr-FR" sz="1600" dirty="0">
                <a:solidFill>
                  <a:schemeClr val="accent1"/>
                </a:solidFill>
              </a:rPr>
              <a:t>.</a:t>
            </a:r>
            <a:r>
              <a:rPr lang="fr-FR" sz="1600" dirty="0">
                <a:solidFill>
                  <a:srgbClr val="0B4055"/>
                </a:solidFill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600" dirty="0">
              <a:solidFill>
                <a:schemeClr val="accent1"/>
              </a:solidFill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883AE236-F054-446B-8B49-F9A4D5159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401" y="225722"/>
            <a:ext cx="2117526" cy="616809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40E2782F-3995-4858-89E1-912C08B70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445" y="1343899"/>
            <a:ext cx="94753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err="1">
                <a:solidFill>
                  <a:srgbClr val="0B4055"/>
                </a:solidFill>
                <a:latin typeface="Raleway SemiBold"/>
                <a:ea typeface="Calibri"/>
              </a:rPr>
              <a:t>R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/>
              </a:rPr>
              <a:t>eceive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/>
              </a:rPr>
              <a:t>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C84874"/>
                </a:solidFill>
                <a:effectLst/>
                <a:latin typeface="Raleway SemiBold"/>
                <a:ea typeface="Calibri"/>
              </a:rPr>
              <a:t>a</a:t>
            </a:r>
            <a:r>
              <a:rPr lang="fr-FR" altLang="fr-FR" sz="2000" b="1" dirty="0">
                <a:solidFill>
                  <a:srgbClr val="C84874"/>
                </a:solidFill>
                <a:latin typeface="Raleway SemiBold"/>
                <a:ea typeface="Calibri"/>
              </a:rPr>
              <a:t> 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C84874"/>
                </a:solidFill>
                <a:effectLst/>
                <a:latin typeface="Raleway SemiBold"/>
                <a:ea typeface="Calibri"/>
              </a:rPr>
              <a:t>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C84874"/>
                </a:solidFill>
                <a:effectLst/>
                <a:latin typeface="Raleway SemiBold"/>
                <a:ea typeface="Calibri"/>
              </a:rPr>
              <a:t>referral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C84874"/>
                </a:solidFill>
                <a:effectLst/>
                <a:latin typeface="Raleway SemiBold"/>
                <a:ea typeface="Calibri"/>
              </a:rPr>
              <a:t> bonus</a:t>
            </a:r>
            <a:r>
              <a:rPr lang="fr-FR" altLang="fr-FR" sz="2000" b="1" dirty="0">
                <a:solidFill>
                  <a:srgbClr val="0B4055"/>
                </a:solidFill>
                <a:latin typeface="Raleway SemiBold"/>
                <a:ea typeface="Calibri"/>
              </a:rPr>
              <a:t> for </a:t>
            </a:r>
            <a:r>
              <a:rPr lang="fr-FR" altLang="fr-FR" sz="2000" b="1" dirty="0" err="1">
                <a:solidFill>
                  <a:srgbClr val="0B4055"/>
                </a:solidFill>
                <a:latin typeface="Raleway SemiBold"/>
                <a:ea typeface="Calibri"/>
              </a:rPr>
              <a:t>each</a:t>
            </a:r>
            <a:r>
              <a:rPr lang="fr-FR" altLang="fr-FR" sz="2000" b="1" dirty="0">
                <a:solidFill>
                  <a:srgbClr val="0B4055"/>
                </a:solidFill>
                <a:latin typeface="Raleway SemiBold"/>
                <a:ea typeface="Calibri"/>
              </a:rPr>
              <a:t> </a:t>
            </a:r>
            <a:r>
              <a:rPr lang="fr-FR" altLang="fr-FR" sz="2000" b="1" dirty="0" err="1">
                <a:solidFill>
                  <a:srgbClr val="0B4055"/>
                </a:solidFill>
                <a:latin typeface="Raleway SemiBold"/>
                <a:ea typeface="Calibri"/>
              </a:rPr>
              <a:t>successful</a:t>
            </a:r>
            <a:r>
              <a:rPr lang="fr-FR" altLang="fr-FR" sz="2000" b="1" dirty="0">
                <a:solidFill>
                  <a:srgbClr val="0B4055"/>
                </a:solidFill>
                <a:latin typeface="Raleway SemiBold"/>
                <a:ea typeface="Calibri"/>
              </a:rPr>
              <a:t> candidate! 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rgbClr val="0B4055"/>
              </a:solidFill>
              <a:effectLst/>
              <a:latin typeface="Raleway SemiBold"/>
              <a:ea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b="1" dirty="0">
              <a:solidFill>
                <a:srgbClr val="0B4055"/>
              </a:solidFill>
              <a:latin typeface="Raleway SemiBold"/>
              <a:ea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You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will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receive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 the </a:t>
            </a:r>
            <a:r>
              <a:rPr lang="fr-FR" altLang="fr-FR" sz="2000" b="1" dirty="0">
                <a:solidFill>
                  <a:srgbClr val="0B4055"/>
                </a:solidFill>
                <a:latin typeface="Raleway SemiBold"/>
                <a:ea typeface="Calibri" panose="020F0502020204030204" pitchFamily="34" charset="0"/>
              </a:rPr>
              <a:t>bonus once t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he candidate has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join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 the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company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. </a:t>
            </a:r>
            <a:endParaRPr lang="fr-FR" altLang="fr-FR" sz="2000" b="1" dirty="0">
              <a:solidFill>
                <a:srgbClr val="0B4055"/>
              </a:solidFill>
              <a:latin typeface="Raleway SemiBold"/>
              <a:ea typeface="Calibri" panose="020F05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986B43D-1BE8-4DF3-836C-A3507292EDF4}"/>
              </a:ext>
            </a:extLst>
          </p:cNvPr>
          <p:cNvSpPr txBox="1"/>
          <p:nvPr/>
        </p:nvSpPr>
        <p:spPr>
          <a:xfrm>
            <a:off x="3417454" y="6500052"/>
            <a:ext cx="779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</a:rPr>
              <a:t>Candidates can </a:t>
            </a:r>
            <a:r>
              <a:rPr lang="fr-FR" sz="1600" dirty="0" err="1">
                <a:solidFill>
                  <a:schemeClr val="bg1"/>
                </a:solidFill>
              </a:rPr>
              <a:t>apply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directly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>
                <a:solidFill>
                  <a:srgbClr val="33CCCC"/>
                </a:solidFill>
              </a:rPr>
              <a:t>on </a:t>
            </a:r>
            <a:r>
              <a:rPr lang="en-US" sz="1600" dirty="0">
                <a:solidFill>
                  <a:srgbClr val="33CC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careers.ipsen.com</a:t>
            </a:r>
            <a:r>
              <a:rPr lang="en-US" sz="1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fr-FR" sz="1600" dirty="0">
              <a:solidFill>
                <a:srgbClr val="0B4055"/>
              </a:solidFill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5" name="Ellipse 11">
            <a:extLst>
              <a:ext uri="{FF2B5EF4-FFF2-40B4-BE49-F238E27FC236}">
                <a16:creationId xmlns:a16="http://schemas.microsoft.com/office/drawing/2014/main" id="{4E14FAD9-E9CC-4734-92FB-5BC0E9657FD2}"/>
              </a:ext>
            </a:extLst>
          </p:cNvPr>
          <p:cNvSpPr/>
          <p:nvPr/>
        </p:nvSpPr>
        <p:spPr>
          <a:xfrm>
            <a:off x="6306552" y="4486654"/>
            <a:ext cx="288000" cy="3083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ctr"/>
          <a:lstStyle/>
          <a:p>
            <a:pPr algn="ctr" defTabSz="914356"/>
            <a:r>
              <a:rPr lang="fr-FR" sz="1600" dirty="0">
                <a:solidFill>
                  <a:srgbClr val="FFFFFF"/>
                </a:solidFill>
                <a:latin typeface="Raleway"/>
              </a:rPr>
              <a:t>3</a:t>
            </a:r>
            <a:endParaRPr lang="en-US" sz="160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CB03C2E-B8F3-4D3D-BF80-EEF6BE6116E5}"/>
              </a:ext>
            </a:extLst>
          </p:cNvPr>
          <p:cNvSpPr txBox="1"/>
          <p:nvPr/>
        </p:nvSpPr>
        <p:spPr>
          <a:xfrm>
            <a:off x="6737565" y="4474396"/>
            <a:ext cx="5295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B4055"/>
                </a:solidFill>
              </a:rPr>
              <a:t>You referred candidate receives an Ipeople email asking him to apply to finalize the referral process.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6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psenONE">
  <a:themeElements>
    <a:clrScheme name="Personnalisé 6">
      <a:dk1>
        <a:srgbClr val="033E51"/>
      </a:dk1>
      <a:lt1>
        <a:srgbClr val="FFFFFF"/>
      </a:lt1>
      <a:dk2>
        <a:srgbClr val="B8E0E5"/>
      </a:dk2>
      <a:lt2>
        <a:srgbClr val="E7BCC5"/>
      </a:lt2>
      <a:accent1>
        <a:srgbClr val="06A9B9"/>
      </a:accent1>
      <a:accent2>
        <a:srgbClr val="E74776"/>
      </a:accent2>
      <a:accent3>
        <a:srgbClr val="247A91"/>
      </a:accent3>
      <a:accent4>
        <a:srgbClr val="9A415B"/>
      </a:accent4>
      <a:accent5>
        <a:srgbClr val="033E51"/>
      </a:accent5>
      <a:accent6>
        <a:srgbClr val="552C3A"/>
      </a:accent6>
      <a:hlink>
        <a:srgbClr val="033E51"/>
      </a:hlink>
      <a:folHlink>
        <a:srgbClr val="033E51"/>
      </a:folHlink>
    </a:clrScheme>
    <a:fontScheme name="Personnalisé 2">
      <a:majorFont>
        <a:latin typeface="Raleway Medium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7F93B376D794FA1442FB2BA073E42" ma:contentTypeVersion="2" ma:contentTypeDescription="Create a new document." ma:contentTypeScope="" ma:versionID="49fbf2d7ba87f8affe3d0e6ab7186816">
  <xsd:schema xmlns:xsd="http://www.w3.org/2001/XMLSchema" xmlns:xs="http://www.w3.org/2001/XMLSchema" xmlns:p="http://schemas.microsoft.com/office/2006/metadata/properties" xmlns:ns2="872606d5-bd73-48a7-ac42-e93af8f4f8ca" targetNamespace="http://schemas.microsoft.com/office/2006/metadata/properties" ma:root="true" ma:fieldsID="6c6d40e11d5ffae220ce2316e2b172f7" ns2:_="">
    <xsd:import namespace="872606d5-bd73-48a7-ac42-e93af8f4f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606d5-bd73-48a7-ac42-e93af8f4f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242C09-9345-45BB-A62C-BF705C162E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04E9C3-10A1-45CA-92D8-0A65DDEBA7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74A848-25E9-4B8C-87D0-AC0103C85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2606d5-bd73-48a7-ac42-e93af8f4f8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124</Words>
  <Application>Microsoft Office PowerPoint</Application>
  <PresentationFormat>Grand écran</PresentationFormat>
  <Paragraphs>20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Georgia</vt:lpstr>
      <vt:lpstr>Raleway</vt:lpstr>
      <vt:lpstr>Raleway Bold Italic</vt:lpstr>
      <vt:lpstr>Raleway SemiBold</vt:lpstr>
      <vt:lpstr>Wingdings</vt:lpstr>
      <vt:lpstr>Thème Office</vt:lpstr>
      <vt:lpstr>IpsenONE</vt:lpstr>
      <vt:lpstr>Présentation PowerPoint</vt:lpstr>
      <vt:lpstr>Refer a candidate for a job @ Ipsen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Marjorie VINCENTI</dc:creator>
  <cp:lastModifiedBy>Jordana SEKULA</cp:lastModifiedBy>
  <cp:revision>14</cp:revision>
  <dcterms:created xsi:type="dcterms:W3CDTF">2018-10-22T14:36:29Z</dcterms:created>
  <dcterms:modified xsi:type="dcterms:W3CDTF">2022-11-09T14:39:23Z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0x0101001827F93B376D794FA1442FB2BA073E42</vt:lpwstr>
  </property>
</Properties>
</file>