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9" r:id="rId2"/>
  </p:sldMasterIdLst>
  <p:notesMasterIdLst>
    <p:notesMasterId r:id="rId11"/>
  </p:notesMasterIdLst>
  <p:sldIdLst>
    <p:sldId id="2147377289" r:id="rId3"/>
    <p:sldId id="2147377287" r:id="rId4"/>
    <p:sldId id="1430" r:id="rId5"/>
    <p:sldId id="1893" r:id="rId6"/>
    <p:sldId id="2147377284" r:id="rId7"/>
    <p:sldId id="2147377276" r:id="rId8"/>
    <p:sldId id="2147377285" r:id="rId9"/>
    <p:sldId id="214737728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EECED43-C8DD-0604-F4F3-7C50334FBB0D}" name="Soleen GHAHRAMAN" initials="SG" userId="S::sog46484@ipsen.com::ee4d6c50-4ddd-40f0-aee3-08495a7a4216" providerId="AD"/>
  <p188:author id="{69AAD748-F28D-23B6-CCB4-7D7936FF3CC4}" name="Jordana SEKULA" initials="JS" userId="S::jos50954@ipsen.com::e84f2edd-5d91-4728-ba1e-0b43529f7d69" providerId="AD"/>
  <p188:author id="{2A0F9C62-D2AF-A455-CD88-91CED4A83014}" name="Fabienne ASTIER" initials="FA" userId="S::faa35054@ipsen.com::1e55610c-edfa-4609-a8f6-5ff7a556b35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B6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ABC237-9B03-45EF-A985-A0B3D2345ABD}" v="1" dt="2022-12-15T16:21:36.8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17" Type="http://schemas.microsoft.com/office/2018/10/relationships/authors" Target="authors.xml"/><Relationship Id="rId2" Type="http://schemas.openxmlformats.org/officeDocument/2006/relationships/slideMaster" Target="slideMasters/slideMaster2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F78BCE-188F-498B-85CF-6DC244161269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933417-6B0F-4CAF-BE06-46EEBC43616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074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5DB5D5E-D8CE-411E-B248-704185922ED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092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jpe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34" y="356659"/>
            <a:ext cx="11063817" cy="5763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6288021" y="2535040"/>
            <a:ext cx="4989579" cy="1470025"/>
          </a:xfrm>
        </p:spPr>
        <p:txBody>
          <a:bodyPr>
            <a:normAutofit/>
          </a:bodyPr>
          <a:lstStyle>
            <a:lvl1pPr>
              <a:defRPr sz="4267"/>
            </a:lvl1pPr>
          </a:lstStyle>
          <a:p>
            <a:r>
              <a:rPr lang="fr-FR"/>
              <a:t>TITLE OF THE</a:t>
            </a:r>
            <a:br>
              <a:rPr lang="fr-FR"/>
            </a:br>
            <a:r>
              <a:rPr lang="fr-FR"/>
              <a:t>PRESENTATION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6288022" y="4293096"/>
            <a:ext cx="5088565" cy="768085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accent2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DATE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33"/>
            </a:lvl1pPr>
          </a:lstStyle>
          <a:p>
            <a:r>
              <a:rPr lang="en-US"/>
              <a:t>iPeople - P1 Playback - 11/07/2017 - DRAFT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6D126-C6DC-4CA0-B0D5-2B58430F774D}" type="slidenum">
              <a:rPr lang="en-US" smtClean="0"/>
              <a:t>‹N°›</a:t>
            </a:fld>
            <a:endParaRPr lang="en-US"/>
          </a:p>
        </p:txBody>
      </p:sp>
      <p:sp>
        <p:nvSpPr>
          <p:cNvPr id="16" name="Espace réservé pour une image  2"/>
          <p:cNvSpPr>
            <a:spLocks noGrp="1"/>
          </p:cNvSpPr>
          <p:nvPr>
            <p:ph type="pic" idx="13"/>
          </p:nvPr>
        </p:nvSpPr>
        <p:spPr>
          <a:xfrm>
            <a:off x="1007435" y="670814"/>
            <a:ext cx="4512501" cy="5254463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fr-FR"/>
              <a:t>Cliquez sur l'icône pour ajouter une image</a:t>
            </a:r>
          </a:p>
        </p:txBody>
      </p:sp>
      <p:cxnSp>
        <p:nvCxnSpPr>
          <p:cNvPr id="17" name="Connecteur droit 16"/>
          <p:cNvCxnSpPr/>
          <p:nvPr/>
        </p:nvCxnSpPr>
        <p:spPr>
          <a:xfrm>
            <a:off x="6597977" y="4124745"/>
            <a:ext cx="730431" cy="0"/>
          </a:xfrm>
          <a:prstGeom prst="line">
            <a:avLst/>
          </a:prstGeom>
          <a:ln w="12700">
            <a:solidFill>
              <a:srgbClr val="0C40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078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34" y="356661"/>
            <a:ext cx="11063817" cy="5760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719403" y="548679"/>
            <a:ext cx="3901283" cy="886420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fr-FR"/>
              <a:t>TITLE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766734" y="548682"/>
            <a:ext cx="6609853" cy="5376597"/>
          </a:xfrm>
        </p:spPr>
        <p:txBody>
          <a:bodyPr/>
          <a:lstStyle>
            <a:lvl1pPr>
              <a:defRPr sz="2400"/>
            </a:lvl1pPr>
            <a:lvl2pPr marL="990575" indent="-380990">
              <a:buFont typeface="Wingdings" panose="05000000000000000000" pitchFamily="2" charset="2"/>
              <a:buChar char="§"/>
              <a:defRPr sz="2133"/>
            </a:lvl2pPr>
            <a:lvl3pPr marL="1600160" indent="-380990">
              <a:buFont typeface="Arial" panose="020B0604020202020204" pitchFamily="34" charset="0"/>
              <a:buChar char="•"/>
              <a:defRPr sz="1867"/>
            </a:lvl3pPr>
            <a:lvl4pPr>
              <a:defRPr sz="1867"/>
            </a:lvl4pPr>
            <a:lvl5pPr marL="2666933" indent="-228594">
              <a:buFont typeface="Raleway" panose="020B0003030101060003" pitchFamily="34" charset="0"/>
              <a:buChar char="−"/>
              <a:defRPr sz="1600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fr-FR"/>
              <a:t>Tapez votre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719403" y="1700808"/>
            <a:ext cx="3901283" cy="4224469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fr-FR"/>
              <a:t>TEXT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33"/>
            </a:lvl1pPr>
          </a:lstStyle>
          <a:p>
            <a:r>
              <a:rPr lang="en-US"/>
              <a:t>iPeople - P1 Playback - 11/07/2017 - DRAFT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6D126-C6DC-4CA0-B0D5-2B58430F774D}" type="slidenum">
              <a:rPr lang="en-US" smtClean="0"/>
              <a:t>‹N°›</a:t>
            </a:fld>
            <a:endParaRPr lang="en-US"/>
          </a:p>
        </p:txBody>
      </p:sp>
      <p:cxnSp>
        <p:nvCxnSpPr>
          <p:cNvPr id="8" name="Connecteur droit 7"/>
          <p:cNvCxnSpPr/>
          <p:nvPr/>
        </p:nvCxnSpPr>
        <p:spPr>
          <a:xfrm>
            <a:off x="864246" y="1508787"/>
            <a:ext cx="730431" cy="0"/>
          </a:xfrm>
          <a:prstGeom prst="line">
            <a:avLst/>
          </a:prstGeom>
          <a:ln w="12700">
            <a:solidFill>
              <a:srgbClr val="0C40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5421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/>
            </a:lvl1pPr>
          </a:lstStyle>
          <a:p>
            <a:r>
              <a:rPr lang="en-US"/>
              <a:t>iPeople - P1 Playback - 11/07/2017 - DRAFT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6D126-C6DC-4CA0-B0D5-2B58430F774D}" type="slidenum">
              <a:rPr lang="en-US" smtClean="0"/>
              <a:t>‹N°›</a:t>
            </a:fld>
            <a:endParaRPr lang="en-US"/>
          </a:p>
        </p:txBody>
      </p:sp>
      <p:cxnSp>
        <p:nvCxnSpPr>
          <p:cNvPr id="10" name="Connecteur droit 9"/>
          <p:cNvCxnSpPr/>
          <p:nvPr/>
        </p:nvCxnSpPr>
        <p:spPr>
          <a:xfrm>
            <a:off x="1391478" y="932723"/>
            <a:ext cx="730431" cy="0"/>
          </a:xfrm>
          <a:prstGeom prst="line">
            <a:avLst/>
          </a:prstGeom>
          <a:ln w="12700">
            <a:solidFill>
              <a:srgbClr val="0C40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re 1"/>
          <p:cNvSpPr>
            <a:spLocks noGrp="1"/>
          </p:cNvSpPr>
          <p:nvPr>
            <p:ph type="title" hasCustomPrompt="1"/>
          </p:nvPr>
        </p:nvSpPr>
        <p:spPr>
          <a:xfrm>
            <a:off x="1103446" y="274637"/>
            <a:ext cx="10478953" cy="56207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r-FR"/>
              <a:t>TITLE OF THE PAGE</a:t>
            </a:r>
            <a:br>
              <a:rPr lang="fr-FR"/>
            </a:br>
            <a:r>
              <a:rPr lang="fr-FR" sz="1600"/>
              <a:t>Possible </a:t>
            </a:r>
            <a:r>
              <a:rPr lang="fr-FR" sz="1600" err="1"/>
              <a:t>subtitle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9702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90" y="1228177"/>
            <a:ext cx="6209871" cy="4552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9794" y="1460913"/>
            <a:ext cx="3855847" cy="432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1007435" y="2276872"/>
            <a:ext cx="5664629" cy="336037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fr-FR" err="1"/>
              <a:t>Text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/>
            </a:lvl1pPr>
          </a:lstStyle>
          <a:p>
            <a:r>
              <a:rPr lang="en-US"/>
              <a:t>iPeople - P1 Playback - 11/07/2017 - DRAFT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6D126-C6DC-4CA0-B0D5-2B58430F774D}" type="slidenum">
              <a:rPr lang="en-US" smtClean="0"/>
              <a:t>‹N°›</a:t>
            </a:fld>
            <a:endParaRPr lang="en-US"/>
          </a:p>
        </p:txBody>
      </p:sp>
      <p:sp>
        <p:nvSpPr>
          <p:cNvPr id="12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7449794" y="1228175"/>
            <a:ext cx="3855847" cy="4552951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fr-FR"/>
              <a:t>Cliquez sur l'icône pour ajouter une image</a:t>
            </a:r>
          </a:p>
        </p:txBody>
      </p:sp>
      <p:cxnSp>
        <p:nvCxnSpPr>
          <p:cNvPr id="18" name="Connecteur droit 17"/>
          <p:cNvCxnSpPr/>
          <p:nvPr/>
        </p:nvCxnSpPr>
        <p:spPr>
          <a:xfrm>
            <a:off x="1229462" y="2084851"/>
            <a:ext cx="730431" cy="0"/>
          </a:xfrm>
          <a:prstGeom prst="line">
            <a:avLst/>
          </a:prstGeom>
          <a:ln w="12700">
            <a:solidFill>
              <a:srgbClr val="0C40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re 23"/>
          <p:cNvSpPr>
            <a:spLocks noGrp="1"/>
          </p:cNvSpPr>
          <p:nvPr>
            <p:ph type="title" hasCustomPrompt="1"/>
          </p:nvPr>
        </p:nvSpPr>
        <p:spPr>
          <a:xfrm>
            <a:off x="1103445" y="274637"/>
            <a:ext cx="10478955" cy="56207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TITLE OF THE PAGE</a:t>
            </a:r>
            <a:br>
              <a:rPr lang="fr-FR"/>
            </a:br>
            <a:r>
              <a:rPr lang="fr-FR" sz="1600"/>
              <a:t>Possible </a:t>
            </a:r>
            <a:r>
              <a:rPr lang="fr-FR" sz="1600" err="1"/>
              <a:t>subtitle</a:t>
            </a:r>
            <a:endParaRPr lang="fr-FR"/>
          </a:p>
        </p:txBody>
      </p:sp>
      <p:sp>
        <p:nvSpPr>
          <p:cNvPr id="27" name="Espace réservé du texte 3"/>
          <p:cNvSpPr>
            <a:spLocks noGrp="1"/>
          </p:cNvSpPr>
          <p:nvPr>
            <p:ph type="body" sz="half" idx="13" hasCustomPrompt="1"/>
          </p:nvPr>
        </p:nvSpPr>
        <p:spPr>
          <a:xfrm>
            <a:off x="1007435" y="1508787"/>
            <a:ext cx="3613251" cy="480053"/>
          </a:xfrm>
        </p:spPr>
        <p:txBody>
          <a:bodyPr/>
          <a:lstStyle>
            <a:lvl1pPr marL="0" indent="0">
              <a:buNone/>
              <a:defRPr sz="1867">
                <a:solidFill>
                  <a:schemeClr val="accent2"/>
                </a:solidFill>
                <a:latin typeface="Raleway light" panose="020B0003030101060003" pitchFamily="34" charset="0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fr-FR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7193310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se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5104444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F08B9A-1EF1-48E7-A85F-BE8ED7601057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2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15413" y="2981075"/>
            <a:ext cx="10557724" cy="2944203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tx1"/>
                </a:solidFill>
              </a:defRPr>
            </a:lvl1pPr>
            <a:lvl2pPr marL="990575" indent="-380990"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2pPr>
            <a:lvl3pPr marL="1600160" indent="-380990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3pPr>
            <a:lvl4pPr marL="2285943" indent="-457189">
              <a:buFont typeface="Courier New" panose="02070309020205020404" pitchFamily="49" charset="0"/>
              <a:buChar char="o"/>
              <a:defRPr sz="1600">
                <a:solidFill>
                  <a:schemeClr val="tx1"/>
                </a:solidFill>
              </a:defRPr>
            </a:lvl4pPr>
            <a:lvl5pPr marL="2819330" indent="-380990">
              <a:buFont typeface="Raleway" panose="020B0003030101060003" pitchFamily="34" charset="0"/>
              <a:buChar char="−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Tape </a:t>
            </a:r>
            <a:r>
              <a:rPr lang="fr-FR" err="1"/>
              <a:t>your</a:t>
            </a:r>
            <a:r>
              <a:rPr lang="fr-FR"/>
              <a:t> </a:t>
            </a:r>
            <a:r>
              <a:rPr lang="fr-FR" err="1"/>
              <a:t>text</a:t>
            </a:r>
            <a:endParaRPr lang="fr-FR"/>
          </a:p>
          <a:p>
            <a:pPr lvl="1"/>
            <a:r>
              <a:rPr lang="fr-FR"/>
              <a:t>Second </a:t>
            </a:r>
            <a:r>
              <a:rPr lang="fr-FR" err="1"/>
              <a:t>level</a:t>
            </a:r>
            <a:endParaRPr lang="fr-FR"/>
          </a:p>
          <a:p>
            <a:pPr lvl="2"/>
            <a:r>
              <a:rPr lang="fr-FR" err="1"/>
              <a:t>Third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  <a:p>
            <a:pPr lvl="3"/>
            <a:r>
              <a:rPr lang="fr-FR" err="1"/>
              <a:t>Fourth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  <a:p>
            <a:pPr lvl="4"/>
            <a:r>
              <a:rPr lang="fr-FR" err="1"/>
              <a:t>Fifth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</p:txBody>
      </p:sp>
      <p:sp>
        <p:nvSpPr>
          <p:cNvPr id="17" name="Titre 1"/>
          <p:cNvSpPr>
            <a:spLocks noGrp="1"/>
          </p:cNvSpPr>
          <p:nvPr>
            <p:ph type="title" hasCustomPrompt="1"/>
          </p:nvPr>
        </p:nvSpPr>
        <p:spPr>
          <a:xfrm>
            <a:off x="1103446" y="274637"/>
            <a:ext cx="10478953" cy="562075"/>
          </a:xfrm>
        </p:spPr>
        <p:txBody>
          <a:bodyPr/>
          <a:lstStyle>
            <a:lvl1pPr>
              <a:defRPr sz="2133" baseline="0"/>
            </a:lvl1pPr>
          </a:lstStyle>
          <a:p>
            <a:r>
              <a:rPr lang="fr-FR" err="1"/>
              <a:t>Title</a:t>
            </a:r>
            <a:r>
              <a:rPr lang="fr-FR"/>
              <a:t> Of The Page</a:t>
            </a:r>
            <a:br>
              <a:rPr lang="fr-FR"/>
            </a:br>
            <a:r>
              <a:rPr lang="fr-FR" sz="1600"/>
              <a:t>Possible </a:t>
            </a:r>
            <a:r>
              <a:rPr lang="fr-FR" sz="1600" err="1"/>
              <a:t>subtitle</a:t>
            </a:r>
            <a:endParaRPr lang="fr-FR"/>
          </a:p>
        </p:txBody>
      </p:sp>
      <p:sp>
        <p:nvSpPr>
          <p:cNvPr id="14" name="Espace réservé du contenu 2"/>
          <p:cNvSpPr>
            <a:spLocks noGrp="1"/>
          </p:cNvSpPr>
          <p:nvPr>
            <p:ph idx="14" hasCustomPrompt="1"/>
          </p:nvPr>
        </p:nvSpPr>
        <p:spPr>
          <a:xfrm>
            <a:off x="815413" y="1412777"/>
            <a:ext cx="10557724" cy="860716"/>
          </a:xfrm>
        </p:spPr>
        <p:txBody>
          <a:bodyPr>
            <a:noAutofit/>
          </a:bodyPr>
          <a:lstStyle>
            <a:lvl1pPr marL="0" indent="0">
              <a:buNone/>
              <a:defRPr sz="1867" baseline="0"/>
            </a:lvl1pPr>
            <a:lvl2pPr marL="1066773" indent="-457189">
              <a:buFont typeface="Wingdings" panose="05000000000000000000" pitchFamily="2" charset="2"/>
              <a:buChar char="§"/>
              <a:defRPr sz="1867"/>
            </a:lvl2pPr>
            <a:lvl3pPr marL="1600160" indent="-380990">
              <a:buFont typeface="Arial" panose="020B0604020202020204" pitchFamily="34" charset="0"/>
              <a:buChar char="•"/>
              <a:defRPr sz="1867"/>
            </a:lvl3pPr>
            <a:lvl4pPr marL="2285943" indent="-457189">
              <a:buFont typeface="Courier New" panose="02070309020205020404" pitchFamily="49" charset="0"/>
              <a:buChar char="o"/>
              <a:defRPr sz="1867"/>
            </a:lvl4pPr>
            <a:lvl5pPr marL="2819330" indent="-380990">
              <a:buFont typeface="Raleway" panose="020B0003030101060003" pitchFamily="34" charset="0"/>
              <a:buChar char="−"/>
              <a:defRPr sz="1867"/>
            </a:lvl5pPr>
          </a:lstStyle>
          <a:p>
            <a:pPr lvl="0"/>
            <a:r>
              <a:rPr lang="fr-FR" err="1"/>
              <a:t>Subtitle</a:t>
            </a:r>
            <a:endParaRPr lang="fr-FR"/>
          </a:p>
        </p:txBody>
      </p:sp>
      <p:sp>
        <p:nvSpPr>
          <p:cNvPr id="6" name="Espace réservé du contenu 2"/>
          <p:cNvSpPr>
            <a:spLocks noGrp="1"/>
          </p:cNvSpPr>
          <p:nvPr>
            <p:ph idx="15" hasCustomPrompt="1"/>
          </p:nvPr>
        </p:nvSpPr>
        <p:spPr>
          <a:xfrm>
            <a:off x="1227600" y="2343617"/>
            <a:ext cx="10145536" cy="567335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tx1"/>
                </a:solidFill>
              </a:defRPr>
            </a:lvl1pPr>
            <a:lvl2pPr marL="990575" indent="-380990"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2pPr>
            <a:lvl3pPr marL="1600160" indent="-380990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3pPr>
            <a:lvl4pPr marL="2285943" indent="-457189">
              <a:buFont typeface="Courier New" panose="02070309020205020404" pitchFamily="49" charset="0"/>
              <a:buChar char="o"/>
              <a:defRPr sz="1600">
                <a:solidFill>
                  <a:schemeClr val="tx1"/>
                </a:solidFill>
              </a:defRPr>
            </a:lvl4pPr>
            <a:lvl5pPr marL="2819330" indent="-380990">
              <a:buFont typeface="Raleway" panose="020B0003030101060003" pitchFamily="34" charset="0"/>
              <a:buChar char="−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Tape </a:t>
            </a:r>
            <a:r>
              <a:rPr lang="fr-FR" err="1"/>
              <a:t>your</a:t>
            </a:r>
            <a:r>
              <a:rPr lang="fr-FR"/>
              <a:t> tex</a:t>
            </a:r>
          </a:p>
        </p:txBody>
      </p:sp>
      <p:cxnSp>
        <p:nvCxnSpPr>
          <p:cNvPr id="9" name="Connecteur droit 9"/>
          <p:cNvCxnSpPr/>
          <p:nvPr userDrawn="1"/>
        </p:nvCxnSpPr>
        <p:spPr>
          <a:xfrm>
            <a:off x="1391478" y="932723"/>
            <a:ext cx="730431" cy="0"/>
          </a:xfrm>
          <a:prstGeom prst="line">
            <a:avLst/>
          </a:prstGeom>
          <a:ln w="12700">
            <a:solidFill>
              <a:srgbClr val="0C40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22320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819535" y="2483363"/>
            <a:ext cx="10465163" cy="672075"/>
          </a:xfrm>
        </p:spPr>
        <p:txBody>
          <a:bodyPr anchor="t">
            <a:normAutofit/>
          </a:bodyPr>
          <a:lstStyle>
            <a:lvl1pPr algn="ctr">
              <a:defRPr sz="4267" b="1" cap="all" baseline="0"/>
            </a:lvl1pPr>
          </a:lstStyle>
          <a:p>
            <a:r>
              <a:rPr lang="fr-FR"/>
              <a:t>TITLE OF THE CHAPTER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39B193-9727-411B-8D16-80F9AED97CC8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96751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F08B9A-1EF1-48E7-A85F-BE8ED7601057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2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15413" y="2704565"/>
            <a:ext cx="10557724" cy="3220712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tx1"/>
                </a:solidFill>
              </a:defRPr>
            </a:lvl1pPr>
            <a:lvl2pPr marL="990575" indent="-380990"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2pPr>
            <a:lvl3pPr marL="1600160" indent="-380990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3pPr>
            <a:lvl4pPr marL="2285943" indent="-457189">
              <a:buFont typeface="Courier New" panose="02070309020205020404" pitchFamily="49" charset="0"/>
              <a:buChar char="o"/>
              <a:defRPr sz="1600">
                <a:solidFill>
                  <a:schemeClr val="tx1"/>
                </a:solidFill>
              </a:defRPr>
            </a:lvl4pPr>
            <a:lvl5pPr marL="2819330" indent="-380990">
              <a:buFont typeface="Raleway" panose="020B0003030101060003" pitchFamily="34" charset="0"/>
              <a:buChar char="−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Tape </a:t>
            </a:r>
            <a:r>
              <a:rPr lang="fr-FR" err="1"/>
              <a:t>your</a:t>
            </a:r>
            <a:r>
              <a:rPr lang="fr-FR"/>
              <a:t> </a:t>
            </a:r>
            <a:r>
              <a:rPr lang="fr-FR" err="1"/>
              <a:t>text</a:t>
            </a:r>
            <a:endParaRPr lang="fr-FR"/>
          </a:p>
          <a:p>
            <a:pPr lvl="1"/>
            <a:r>
              <a:rPr lang="fr-FR"/>
              <a:t>Second </a:t>
            </a:r>
            <a:r>
              <a:rPr lang="fr-FR" err="1"/>
              <a:t>level</a:t>
            </a:r>
            <a:endParaRPr lang="fr-FR"/>
          </a:p>
          <a:p>
            <a:pPr lvl="2"/>
            <a:r>
              <a:rPr lang="fr-FR" err="1"/>
              <a:t>Third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  <a:p>
            <a:pPr lvl="3"/>
            <a:r>
              <a:rPr lang="fr-FR" err="1"/>
              <a:t>Fourth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  <a:p>
            <a:pPr lvl="4"/>
            <a:r>
              <a:rPr lang="fr-FR" err="1"/>
              <a:t>Fifth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</p:txBody>
      </p:sp>
      <p:sp>
        <p:nvSpPr>
          <p:cNvPr id="17" name="Titre 1"/>
          <p:cNvSpPr>
            <a:spLocks noGrp="1"/>
          </p:cNvSpPr>
          <p:nvPr>
            <p:ph type="title" hasCustomPrompt="1"/>
          </p:nvPr>
        </p:nvSpPr>
        <p:spPr>
          <a:xfrm>
            <a:off x="1103446" y="274637"/>
            <a:ext cx="10478953" cy="562075"/>
          </a:xfrm>
        </p:spPr>
        <p:txBody>
          <a:bodyPr/>
          <a:lstStyle>
            <a:lvl1pPr>
              <a:defRPr sz="2133" baseline="0"/>
            </a:lvl1pPr>
          </a:lstStyle>
          <a:p>
            <a:r>
              <a:rPr lang="fr-FR" err="1"/>
              <a:t>Title</a:t>
            </a:r>
            <a:r>
              <a:rPr lang="fr-FR"/>
              <a:t> Of The Page</a:t>
            </a:r>
            <a:br>
              <a:rPr lang="fr-FR"/>
            </a:br>
            <a:r>
              <a:rPr lang="fr-FR" sz="1600"/>
              <a:t>Possible </a:t>
            </a:r>
            <a:r>
              <a:rPr lang="fr-FR" sz="1600" err="1"/>
              <a:t>subtitle</a:t>
            </a:r>
            <a:endParaRPr lang="fr-FR"/>
          </a:p>
        </p:txBody>
      </p:sp>
      <p:sp>
        <p:nvSpPr>
          <p:cNvPr id="14" name="Espace réservé du contenu 2"/>
          <p:cNvSpPr>
            <a:spLocks noGrp="1"/>
          </p:cNvSpPr>
          <p:nvPr>
            <p:ph idx="14" hasCustomPrompt="1"/>
          </p:nvPr>
        </p:nvSpPr>
        <p:spPr>
          <a:xfrm>
            <a:off x="815413" y="1412777"/>
            <a:ext cx="10557724" cy="860716"/>
          </a:xfrm>
        </p:spPr>
        <p:txBody>
          <a:bodyPr>
            <a:noAutofit/>
          </a:bodyPr>
          <a:lstStyle>
            <a:lvl1pPr marL="0" indent="0">
              <a:buNone/>
              <a:defRPr sz="1867" baseline="0"/>
            </a:lvl1pPr>
            <a:lvl2pPr marL="1066773" indent="-457189">
              <a:buFont typeface="Wingdings" panose="05000000000000000000" pitchFamily="2" charset="2"/>
              <a:buChar char="§"/>
              <a:defRPr sz="1867"/>
            </a:lvl2pPr>
            <a:lvl3pPr marL="1600160" indent="-380990">
              <a:buFont typeface="Arial" panose="020B0604020202020204" pitchFamily="34" charset="0"/>
              <a:buChar char="•"/>
              <a:defRPr sz="1867"/>
            </a:lvl3pPr>
            <a:lvl4pPr marL="2285943" indent="-457189">
              <a:buFont typeface="Courier New" panose="02070309020205020404" pitchFamily="49" charset="0"/>
              <a:buChar char="o"/>
              <a:defRPr sz="1867"/>
            </a:lvl4pPr>
            <a:lvl5pPr marL="2819330" indent="-380990">
              <a:buFont typeface="Raleway" panose="020B0003030101060003" pitchFamily="34" charset="0"/>
              <a:buChar char="−"/>
              <a:defRPr sz="1867"/>
            </a:lvl5pPr>
          </a:lstStyle>
          <a:p>
            <a:pPr lvl="0"/>
            <a:r>
              <a:rPr lang="fr-FR" err="1"/>
              <a:t>Subtitle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68271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F08B9A-1EF1-48E7-A85F-BE8ED7601057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2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15413" y="2276872"/>
            <a:ext cx="5181124" cy="3648405"/>
          </a:xfrm>
        </p:spPr>
        <p:txBody>
          <a:bodyPr>
            <a:normAutofit/>
          </a:bodyPr>
          <a:lstStyle>
            <a:lvl1pPr marL="0" indent="0">
              <a:buNone/>
              <a:defRPr sz="1867" baseline="0">
                <a:solidFill>
                  <a:schemeClr val="tx1"/>
                </a:solidFill>
              </a:defRPr>
            </a:lvl1pPr>
            <a:lvl2pPr marL="990575" indent="-380990">
              <a:buFont typeface="Wingdings" panose="05000000000000000000" pitchFamily="2" charset="2"/>
              <a:buChar char="§"/>
              <a:defRPr sz="1867">
                <a:solidFill>
                  <a:schemeClr val="tx1"/>
                </a:solidFill>
              </a:defRPr>
            </a:lvl2pPr>
            <a:lvl3pPr marL="1600160" indent="-380990">
              <a:buFont typeface="Arial" panose="020B0604020202020204" pitchFamily="34" charset="0"/>
              <a:buChar char="•"/>
              <a:defRPr sz="1867">
                <a:solidFill>
                  <a:schemeClr val="tx1"/>
                </a:solidFill>
              </a:defRPr>
            </a:lvl3pPr>
            <a:lvl4pPr marL="2285943" indent="-457189">
              <a:buFont typeface="Courier New" panose="02070309020205020404" pitchFamily="49" charset="0"/>
              <a:buChar char="o"/>
              <a:defRPr sz="1867">
                <a:solidFill>
                  <a:schemeClr val="tx1"/>
                </a:solidFill>
              </a:defRPr>
            </a:lvl4pPr>
            <a:lvl5pPr marL="2819330" indent="-380990">
              <a:buFont typeface="Raleway" panose="020B0003030101060003" pitchFamily="34" charset="0"/>
              <a:buChar char="−"/>
              <a:defRPr sz="1867"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Tape </a:t>
            </a:r>
            <a:r>
              <a:rPr lang="fr-FR" err="1"/>
              <a:t>your</a:t>
            </a:r>
            <a:r>
              <a:rPr lang="fr-FR"/>
              <a:t> </a:t>
            </a:r>
            <a:r>
              <a:rPr lang="fr-FR" err="1"/>
              <a:t>text</a:t>
            </a:r>
            <a:endParaRPr lang="fr-FR"/>
          </a:p>
          <a:p>
            <a:pPr lvl="1"/>
            <a:r>
              <a:rPr lang="fr-FR"/>
              <a:t>Second </a:t>
            </a:r>
            <a:r>
              <a:rPr lang="fr-FR" err="1"/>
              <a:t>level</a:t>
            </a:r>
            <a:endParaRPr lang="fr-FR"/>
          </a:p>
          <a:p>
            <a:pPr lvl="2"/>
            <a:r>
              <a:rPr lang="fr-FR" err="1"/>
              <a:t>Third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  <a:p>
            <a:pPr lvl="3"/>
            <a:r>
              <a:rPr lang="fr-FR" err="1"/>
              <a:t>Fourth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  <a:p>
            <a:pPr lvl="4"/>
            <a:r>
              <a:rPr lang="fr-FR" err="1"/>
              <a:t>Fifth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</p:txBody>
      </p:sp>
      <p:sp>
        <p:nvSpPr>
          <p:cNvPr id="17" name="Titre 1"/>
          <p:cNvSpPr>
            <a:spLocks noGrp="1"/>
          </p:cNvSpPr>
          <p:nvPr>
            <p:ph type="title" hasCustomPrompt="1"/>
          </p:nvPr>
        </p:nvSpPr>
        <p:spPr>
          <a:xfrm>
            <a:off x="1103446" y="274637"/>
            <a:ext cx="10478953" cy="56207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r-FR"/>
              <a:t>TITLE OF THE PAGE</a:t>
            </a:r>
            <a:br>
              <a:rPr lang="fr-FR"/>
            </a:br>
            <a:r>
              <a:rPr lang="fr-FR" sz="1600"/>
              <a:t>Possible </a:t>
            </a:r>
            <a:r>
              <a:rPr lang="fr-FR" sz="1600" err="1"/>
              <a:t>subtitle</a:t>
            </a:r>
            <a:endParaRPr lang="fr-FR"/>
          </a:p>
        </p:txBody>
      </p:sp>
      <p:sp>
        <p:nvSpPr>
          <p:cNvPr id="18" name="Espace réservé du texte 2"/>
          <p:cNvSpPr>
            <a:spLocks noGrp="1"/>
          </p:cNvSpPr>
          <p:nvPr>
            <p:ph type="body" idx="14" hasCustomPrompt="1"/>
          </p:nvPr>
        </p:nvSpPr>
        <p:spPr>
          <a:xfrm>
            <a:off x="815413" y="1316765"/>
            <a:ext cx="5181104" cy="639763"/>
          </a:xfrm>
        </p:spPr>
        <p:txBody>
          <a:bodyPr anchor="b">
            <a:noAutofit/>
          </a:bodyPr>
          <a:lstStyle>
            <a:lvl1pPr marL="0" indent="0">
              <a:buNone/>
              <a:defRPr sz="1867" b="0">
                <a:solidFill>
                  <a:schemeClr val="tx1">
                    <a:lumMod val="50000"/>
                    <a:lumOff val="50000"/>
                  </a:schemeClr>
                </a:solidFill>
                <a:latin typeface="Raleway light" panose="020B0003030101060003" pitchFamily="34" charset="0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fr-FR"/>
              <a:t>SUBTITLE</a:t>
            </a:r>
          </a:p>
        </p:txBody>
      </p:sp>
      <p:cxnSp>
        <p:nvCxnSpPr>
          <p:cNvPr id="20" name="Connecteur droit 19"/>
          <p:cNvCxnSpPr/>
          <p:nvPr/>
        </p:nvCxnSpPr>
        <p:spPr>
          <a:xfrm>
            <a:off x="1045090" y="2084851"/>
            <a:ext cx="730431" cy="0"/>
          </a:xfrm>
          <a:prstGeom prst="line">
            <a:avLst/>
          </a:prstGeom>
          <a:ln w="12700">
            <a:solidFill>
              <a:srgbClr val="0C40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24821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F08B9A-1EF1-48E7-A85F-BE8ED7601057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2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15413" y="2129308"/>
            <a:ext cx="5181124" cy="3795969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tx1"/>
                </a:solidFill>
              </a:defRPr>
            </a:lvl1pPr>
            <a:lvl2pPr marL="990575" indent="-380990"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2pPr>
            <a:lvl3pPr marL="1600160" indent="-380990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3pPr>
            <a:lvl4pPr marL="2285943" indent="-457189">
              <a:buFont typeface="Courier New" panose="02070309020205020404" pitchFamily="49" charset="0"/>
              <a:buChar char="o"/>
              <a:defRPr sz="1600">
                <a:solidFill>
                  <a:schemeClr val="tx1"/>
                </a:solidFill>
              </a:defRPr>
            </a:lvl4pPr>
            <a:lvl5pPr marL="2819330" indent="-380990">
              <a:buFont typeface="Raleway" panose="020B0003030101060003" pitchFamily="34" charset="0"/>
              <a:buChar char="−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Tape </a:t>
            </a:r>
            <a:r>
              <a:rPr lang="fr-FR" err="1"/>
              <a:t>your</a:t>
            </a:r>
            <a:r>
              <a:rPr lang="fr-FR"/>
              <a:t> </a:t>
            </a:r>
            <a:r>
              <a:rPr lang="fr-FR" err="1"/>
              <a:t>text</a:t>
            </a:r>
            <a:endParaRPr lang="fr-FR"/>
          </a:p>
          <a:p>
            <a:pPr lvl="1"/>
            <a:r>
              <a:rPr lang="fr-FR"/>
              <a:t>Second </a:t>
            </a:r>
            <a:r>
              <a:rPr lang="fr-FR" err="1"/>
              <a:t>level</a:t>
            </a:r>
            <a:endParaRPr lang="fr-FR"/>
          </a:p>
          <a:p>
            <a:pPr lvl="2"/>
            <a:r>
              <a:rPr lang="fr-FR" err="1"/>
              <a:t>Third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  <a:p>
            <a:pPr lvl="3"/>
            <a:r>
              <a:rPr lang="fr-FR" err="1"/>
              <a:t>Fourth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  <a:p>
            <a:pPr lvl="4"/>
            <a:r>
              <a:rPr lang="fr-FR" err="1"/>
              <a:t>Fifth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</p:txBody>
      </p:sp>
      <p:sp>
        <p:nvSpPr>
          <p:cNvPr id="16" name="Espace réservé du contenu 2"/>
          <p:cNvSpPr>
            <a:spLocks noGrp="1"/>
          </p:cNvSpPr>
          <p:nvPr>
            <p:ph idx="13" hasCustomPrompt="1"/>
          </p:nvPr>
        </p:nvSpPr>
        <p:spPr>
          <a:xfrm>
            <a:off x="6192011" y="2130242"/>
            <a:ext cx="5181124" cy="3791529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tx1"/>
                </a:solidFill>
              </a:defRPr>
            </a:lvl1pPr>
            <a:lvl2pPr marL="990575" indent="-380990"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2pPr>
            <a:lvl3pPr marL="1600160" indent="-380990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3pPr>
            <a:lvl4pPr marL="2285943" indent="-457189">
              <a:buFont typeface="Courier New" panose="02070309020205020404" pitchFamily="49" charset="0"/>
              <a:buChar char="o"/>
              <a:defRPr sz="1600">
                <a:solidFill>
                  <a:schemeClr val="tx1"/>
                </a:solidFill>
              </a:defRPr>
            </a:lvl4pPr>
            <a:lvl5pPr marL="2819330" indent="-380990">
              <a:buFont typeface="Raleway" panose="020B0003030101060003" pitchFamily="34" charset="0"/>
              <a:buChar char="−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Tape </a:t>
            </a:r>
            <a:r>
              <a:rPr lang="fr-FR" err="1"/>
              <a:t>your</a:t>
            </a:r>
            <a:r>
              <a:rPr lang="fr-FR"/>
              <a:t> </a:t>
            </a:r>
            <a:r>
              <a:rPr lang="fr-FR" err="1"/>
              <a:t>text</a:t>
            </a:r>
            <a:endParaRPr lang="fr-FR"/>
          </a:p>
          <a:p>
            <a:pPr lvl="1"/>
            <a:r>
              <a:rPr lang="fr-FR"/>
              <a:t>Second </a:t>
            </a:r>
            <a:r>
              <a:rPr lang="fr-FR" err="1"/>
              <a:t>level</a:t>
            </a:r>
            <a:endParaRPr lang="fr-FR"/>
          </a:p>
          <a:p>
            <a:pPr lvl="2"/>
            <a:r>
              <a:rPr lang="fr-FR" err="1"/>
              <a:t>Third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  <a:p>
            <a:pPr lvl="3"/>
            <a:r>
              <a:rPr lang="fr-FR" err="1"/>
              <a:t>Fourth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  <a:p>
            <a:pPr lvl="4"/>
            <a:r>
              <a:rPr lang="fr-FR" err="1"/>
              <a:t>Fifth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</p:txBody>
      </p:sp>
      <p:sp>
        <p:nvSpPr>
          <p:cNvPr id="17" name="Titre 1"/>
          <p:cNvSpPr>
            <a:spLocks noGrp="1"/>
          </p:cNvSpPr>
          <p:nvPr>
            <p:ph type="title" hasCustomPrompt="1"/>
          </p:nvPr>
        </p:nvSpPr>
        <p:spPr>
          <a:xfrm>
            <a:off x="1103446" y="274637"/>
            <a:ext cx="10478953" cy="562075"/>
          </a:xfrm>
        </p:spPr>
        <p:txBody>
          <a:bodyPr/>
          <a:lstStyle>
            <a:lvl1pPr>
              <a:defRPr sz="2133" baseline="0"/>
            </a:lvl1pPr>
          </a:lstStyle>
          <a:p>
            <a:r>
              <a:rPr lang="fr-FR" err="1"/>
              <a:t>Title</a:t>
            </a:r>
            <a:r>
              <a:rPr lang="fr-FR"/>
              <a:t> Of The Page</a:t>
            </a:r>
            <a:br>
              <a:rPr lang="fr-FR"/>
            </a:br>
            <a:r>
              <a:rPr lang="fr-FR" sz="1600"/>
              <a:t>Possible </a:t>
            </a:r>
            <a:r>
              <a:rPr lang="fr-FR" sz="1600" err="1"/>
              <a:t>subtitle</a:t>
            </a:r>
            <a:endParaRPr lang="fr-FR"/>
          </a:p>
        </p:txBody>
      </p:sp>
      <p:sp>
        <p:nvSpPr>
          <p:cNvPr id="23" name="Espace réservé du contenu 2"/>
          <p:cNvSpPr>
            <a:spLocks noGrp="1"/>
          </p:cNvSpPr>
          <p:nvPr>
            <p:ph idx="15" hasCustomPrompt="1"/>
          </p:nvPr>
        </p:nvSpPr>
        <p:spPr>
          <a:xfrm>
            <a:off x="1236373" y="1434853"/>
            <a:ext cx="4760164" cy="531323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tx1"/>
                </a:solidFill>
              </a:defRPr>
            </a:lvl1pPr>
            <a:lvl2pPr marL="990575" indent="-380990"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2pPr>
            <a:lvl3pPr marL="1600160" indent="-380990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3pPr>
            <a:lvl4pPr marL="2285943" indent="-457189">
              <a:buFont typeface="Courier New" panose="02070309020205020404" pitchFamily="49" charset="0"/>
              <a:buChar char="o"/>
              <a:defRPr sz="1600">
                <a:solidFill>
                  <a:schemeClr val="tx1"/>
                </a:solidFill>
              </a:defRPr>
            </a:lvl4pPr>
            <a:lvl5pPr marL="2819330" indent="-380990">
              <a:buFont typeface="Raleway" panose="020B0003030101060003" pitchFamily="34" charset="0"/>
              <a:buChar char="−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Tape </a:t>
            </a:r>
            <a:r>
              <a:rPr lang="fr-FR" err="1"/>
              <a:t>your</a:t>
            </a:r>
            <a:r>
              <a:rPr lang="fr-FR"/>
              <a:t> tex</a:t>
            </a:r>
          </a:p>
        </p:txBody>
      </p:sp>
      <p:sp>
        <p:nvSpPr>
          <p:cNvPr id="24" name="Espace réservé du contenu 2"/>
          <p:cNvSpPr>
            <a:spLocks noGrp="1"/>
          </p:cNvSpPr>
          <p:nvPr>
            <p:ph idx="16" hasCustomPrompt="1"/>
          </p:nvPr>
        </p:nvSpPr>
        <p:spPr>
          <a:xfrm>
            <a:off x="6576811" y="1434853"/>
            <a:ext cx="4796324" cy="531323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tx1"/>
                </a:solidFill>
              </a:defRPr>
            </a:lvl1pPr>
            <a:lvl2pPr marL="990575" indent="-380990"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2pPr>
            <a:lvl3pPr marL="1600160" indent="-380990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3pPr>
            <a:lvl4pPr marL="2285943" indent="-457189">
              <a:buFont typeface="Courier New" panose="02070309020205020404" pitchFamily="49" charset="0"/>
              <a:buChar char="o"/>
              <a:defRPr sz="1600">
                <a:solidFill>
                  <a:schemeClr val="tx1"/>
                </a:solidFill>
              </a:defRPr>
            </a:lvl4pPr>
            <a:lvl5pPr marL="2819330" indent="-380990">
              <a:buFont typeface="Raleway" panose="020B0003030101060003" pitchFamily="34" charset="0"/>
              <a:buChar char="−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Tape </a:t>
            </a:r>
            <a:r>
              <a:rPr lang="fr-FR" err="1"/>
              <a:t>your</a:t>
            </a:r>
            <a:r>
              <a:rPr lang="fr-FR"/>
              <a:t> </a:t>
            </a:r>
            <a:r>
              <a:rPr lang="fr-FR" err="1"/>
              <a:t>text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42723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1EF08B9A-1EF1-48E7-A85F-BE8ED7601057}" type="slidenum">
              <a:rPr lang="fr-FR" smtClean="0">
                <a:solidFill>
                  <a:srgbClr val="0B4055">
                    <a:tint val="75000"/>
                  </a:srgbClr>
                </a:solidFill>
                <a:latin typeface="Arial" pitchFamily="34" charset="0"/>
                <a:cs typeface="Arial" pitchFamily="34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>
              <a:solidFill>
                <a:srgbClr val="0B4055">
                  <a:tint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15413" y="1434854"/>
            <a:ext cx="5181124" cy="4490423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tx1"/>
                </a:solidFill>
              </a:defRPr>
            </a:lvl1pPr>
            <a:lvl2pPr marL="990575" indent="-380990"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2pPr>
            <a:lvl3pPr marL="1600160" indent="-380990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3pPr>
            <a:lvl4pPr marL="2285943" indent="-457189">
              <a:buFont typeface="Courier New" panose="02070309020205020404" pitchFamily="49" charset="0"/>
              <a:buChar char="o"/>
              <a:defRPr sz="1600">
                <a:solidFill>
                  <a:schemeClr val="tx1"/>
                </a:solidFill>
              </a:defRPr>
            </a:lvl4pPr>
            <a:lvl5pPr marL="2819330" indent="-380990">
              <a:buFont typeface="Raleway" panose="020B0003030101060003" pitchFamily="34" charset="0"/>
              <a:buChar char="−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Tape </a:t>
            </a:r>
            <a:r>
              <a:rPr lang="fr-FR" err="1"/>
              <a:t>your</a:t>
            </a:r>
            <a:r>
              <a:rPr lang="fr-FR"/>
              <a:t> </a:t>
            </a:r>
            <a:r>
              <a:rPr lang="fr-FR" err="1"/>
              <a:t>text</a:t>
            </a:r>
            <a:endParaRPr lang="fr-FR"/>
          </a:p>
          <a:p>
            <a:pPr lvl="1"/>
            <a:r>
              <a:rPr lang="fr-FR"/>
              <a:t>Second </a:t>
            </a:r>
            <a:r>
              <a:rPr lang="fr-FR" err="1"/>
              <a:t>level</a:t>
            </a:r>
            <a:endParaRPr lang="fr-FR"/>
          </a:p>
          <a:p>
            <a:pPr lvl="2"/>
            <a:r>
              <a:rPr lang="fr-FR" err="1"/>
              <a:t>Third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  <a:p>
            <a:pPr lvl="3"/>
            <a:r>
              <a:rPr lang="fr-FR" err="1"/>
              <a:t>Fourth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  <a:p>
            <a:pPr lvl="4"/>
            <a:r>
              <a:rPr lang="fr-FR" err="1"/>
              <a:t>Fifth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</p:txBody>
      </p:sp>
      <p:sp>
        <p:nvSpPr>
          <p:cNvPr id="16" name="Espace réservé du contenu 2"/>
          <p:cNvSpPr>
            <a:spLocks noGrp="1"/>
          </p:cNvSpPr>
          <p:nvPr>
            <p:ph idx="13" hasCustomPrompt="1"/>
          </p:nvPr>
        </p:nvSpPr>
        <p:spPr>
          <a:xfrm>
            <a:off x="6192011" y="1436601"/>
            <a:ext cx="5181124" cy="4485171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tx1"/>
                </a:solidFill>
              </a:defRPr>
            </a:lvl1pPr>
            <a:lvl2pPr marL="990575" indent="-380990"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2pPr>
            <a:lvl3pPr marL="1600160" indent="-380990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3pPr>
            <a:lvl4pPr marL="2285943" indent="-457189">
              <a:buFont typeface="Courier New" panose="02070309020205020404" pitchFamily="49" charset="0"/>
              <a:buChar char="o"/>
              <a:defRPr sz="1600">
                <a:solidFill>
                  <a:schemeClr val="tx1"/>
                </a:solidFill>
              </a:defRPr>
            </a:lvl4pPr>
            <a:lvl5pPr marL="2819330" indent="-380990">
              <a:buFont typeface="Raleway" panose="020B0003030101060003" pitchFamily="34" charset="0"/>
              <a:buChar char="−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Tape </a:t>
            </a:r>
            <a:r>
              <a:rPr lang="fr-FR" err="1"/>
              <a:t>your</a:t>
            </a:r>
            <a:r>
              <a:rPr lang="fr-FR"/>
              <a:t> </a:t>
            </a:r>
            <a:r>
              <a:rPr lang="fr-FR" err="1"/>
              <a:t>text</a:t>
            </a:r>
            <a:endParaRPr lang="fr-FR"/>
          </a:p>
          <a:p>
            <a:pPr lvl="1"/>
            <a:r>
              <a:rPr lang="fr-FR"/>
              <a:t>Second </a:t>
            </a:r>
            <a:r>
              <a:rPr lang="fr-FR" err="1"/>
              <a:t>level</a:t>
            </a:r>
            <a:endParaRPr lang="fr-FR"/>
          </a:p>
          <a:p>
            <a:pPr lvl="2"/>
            <a:r>
              <a:rPr lang="fr-FR" err="1"/>
              <a:t>Third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  <a:p>
            <a:pPr lvl="3"/>
            <a:r>
              <a:rPr lang="fr-FR" err="1"/>
              <a:t>Fourth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  <a:p>
            <a:pPr lvl="4"/>
            <a:r>
              <a:rPr lang="fr-FR" err="1"/>
              <a:t>Fifth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</p:txBody>
      </p:sp>
      <p:sp>
        <p:nvSpPr>
          <p:cNvPr id="17" name="Titre 1"/>
          <p:cNvSpPr>
            <a:spLocks noGrp="1"/>
          </p:cNvSpPr>
          <p:nvPr>
            <p:ph type="title" hasCustomPrompt="1"/>
          </p:nvPr>
        </p:nvSpPr>
        <p:spPr>
          <a:xfrm>
            <a:off x="1103446" y="274637"/>
            <a:ext cx="10478953" cy="562075"/>
          </a:xfrm>
        </p:spPr>
        <p:txBody>
          <a:bodyPr/>
          <a:lstStyle>
            <a:lvl1pPr>
              <a:defRPr sz="2133" baseline="0"/>
            </a:lvl1pPr>
          </a:lstStyle>
          <a:p>
            <a:r>
              <a:rPr lang="fr-FR" err="1"/>
              <a:t>Title</a:t>
            </a:r>
            <a:r>
              <a:rPr lang="fr-FR"/>
              <a:t> Of The Page</a:t>
            </a:r>
            <a:br>
              <a:rPr lang="fr-FR"/>
            </a:br>
            <a:r>
              <a:rPr lang="fr-FR" sz="1600"/>
              <a:t>Possible </a:t>
            </a:r>
            <a:r>
              <a:rPr lang="fr-FR" sz="1600" err="1"/>
              <a:t>subtitle</a:t>
            </a:r>
            <a:endParaRPr lang="fr-FR"/>
          </a:p>
        </p:txBody>
      </p:sp>
      <p:cxnSp>
        <p:nvCxnSpPr>
          <p:cNvPr id="8" name="Connecteur droit 9"/>
          <p:cNvCxnSpPr/>
          <p:nvPr userDrawn="1"/>
        </p:nvCxnSpPr>
        <p:spPr>
          <a:xfrm>
            <a:off x="1391478" y="932723"/>
            <a:ext cx="730431" cy="0"/>
          </a:xfrm>
          <a:prstGeom prst="line">
            <a:avLst/>
          </a:prstGeom>
          <a:ln w="12700">
            <a:solidFill>
              <a:srgbClr val="0C40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0255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34" y="1117733"/>
            <a:ext cx="11063817" cy="4999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33"/>
            </a:lvl1pPr>
          </a:lstStyle>
          <a:p>
            <a:r>
              <a:rPr lang="en-US"/>
              <a:t>iPeople - P1 Playback - 11/07/2017 - DRAFT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6D126-C6DC-4CA0-B0D5-2B58430F774D}" type="slidenum">
              <a:rPr lang="en-US" smtClean="0"/>
              <a:t>‹N°›</a:t>
            </a:fld>
            <a:endParaRPr lang="en-US"/>
          </a:p>
        </p:txBody>
      </p:sp>
      <p:sp>
        <p:nvSpPr>
          <p:cNvPr id="11" name="Espace réservé du contenu 2"/>
          <p:cNvSpPr>
            <a:spLocks noGrp="1"/>
          </p:cNvSpPr>
          <p:nvPr>
            <p:ph idx="13" hasCustomPrompt="1"/>
          </p:nvPr>
        </p:nvSpPr>
        <p:spPr>
          <a:xfrm>
            <a:off x="853069" y="1412775"/>
            <a:ext cx="10520067" cy="4512500"/>
          </a:xfrm>
        </p:spPr>
        <p:txBody>
          <a:bodyPr/>
          <a:lstStyle>
            <a:lvl1pPr marL="0" indent="0">
              <a:buNone/>
              <a:defRPr sz="2667" baseline="0"/>
            </a:lvl1pPr>
            <a:lvl2pPr marL="1066773" indent="-457189">
              <a:buFont typeface="Wingdings" panose="05000000000000000000" pitchFamily="2" charset="2"/>
              <a:buChar char="§"/>
              <a:defRPr sz="2400"/>
            </a:lvl2pPr>
            <a:lvl3pPr marL="1600160" indent="-380990">
              <a:buFont typeface="Arial" panose="020B0604020202020204" pitchFamily="34" charset="0"/>
              <a:buChar char="•"/>
              <a:defRPr sz="2133"/>
            </a:lvl3pPr>
            <a:lvl4pPr marL="2285943" indent="-457189">
              <a:buFont typeface="Courier New" panose="02070309020205020404" pitchFamily="49" charset="0"/>
              <a:buChar char="o"/>
              <a:defRPr sz="1867"/>
            </a:lvl4pPr>
            <a:lvl5pPr marL="2819330" indent="-380990">
              <a:buFont typeface="Raleway" panose="020B0003030101060003" pitchFamily="34" charset="0"/>
              <a:buChar char="−"/>
              <a:defRPr sz="1867"/>
            </a:lvl5pPr>
          </a:lstStyle>
          <a:p>
            <a:pPr lvl="0"/>
            <a:r>
              <a:rPr lang="fr-FR"/>
              <a:t>Tape </a:t>
            </a:r>
            <a:r>
              <a:rPr lang="fr-FR" err="1"/>
              <a:t>your</a:t>
            </a:r>
            <a:r>
              <a:rPr lang="fr-FR"/>
              <a:t> </a:t>
            </a:r>
            <a:r>
              <a:rPr lang="fr-FR" err="1"/>
              <a:t>text</a:t>
            </a:r>
            <a:endParaRPr lang="fr-FR"/>
          </a:p>
          <a:p>
            <a:pPr lvl="1"/>
            <a:r>
              <a:rPr lang="fr-FR"/>
              <a:t>Second </a:t>
            </a:r>
            <a:r>
              <a:rPr lang="fr-FR" err="1"/>
              <a:t>level</a:t>
            </a:r>
            <a:endParaRPr lang="fr-FR"/>
          </a:p>
          <a:p>
            <a:pPr lvl="2"/>
            <a:r>
              <a:rPr lang="fr-FR" err="1"/>
              <a:t>Third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  <a:p>
            <a:pPr lvl="3"/>
            <a:r>
              <a:rPr lang="fr-FR" err="1"/>
              <a:t>Fourth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  <a:p>
            <a:pPr lvl="4"/>
            <a:r>
              <a:rPr lang="fr-FR" err="1"/>
              <a:t>Fifth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</p:txBody>
      </p:sp>
      <p:sp>
        <p:nvSpPr>
          <p:cNvPr id="8" name="Titre 1"/>
          <p:cNvSpPr>
            <a:spLocks noGrp="1"/>
          </p:cNvSpPr>
          <p:nvPr>
            <p:ph type="title" hasCustomPrompt="1"/>
          </p:nvPr>
        </p:nvSpPr>
        <p:spPr>
          <a:xfrm>
            <a:off x="1103446" y="274637"/>
            <a:ext cx="10478953" cy="56207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r-FR"/>
              <a:t>TITLE OF THE PAGE</a:t>
            </a:r>
            <a:br>
              <a:rPr lang="fr-FR"/>
            </a:br>
            <a:r>
              <a:rPr lang="fr-FR" sz="1600"/>
              <a:t>Possible </a:t>
            </a:r>
            <a:r>
              <a:rPr lang="fr-FR" sz="1600" err="1"/>
              <a:t>subtitle</a:t>
            </a:r>
            <a:endParaRPr lang="fr-FR"/>
          </a:p>
        </p:txBody>
      </p:sp>
      <p:cxnSp>
        <p:nvCxnSpPr>
          <p:cNvPr id="9" name="Connecteur droit 8"/>
          <p:cNvCxnSpPr/>
          <p:nvPr/>
        </p:nvCxnSpPr>
        <p:spPr>
          <a:xfrm>
            <a:off x="1391478" y="932723"/>
            <a:ext cx="730431" cy="0"/>
          </a:xfrm>
          <a:prstGeom prst="line">
            <a:avLst/>
          </a:prstGeom>
          <a:ln w="12700">
            <a:solidFill>
              <a:srgbClr val="0C40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96352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1EF08B9A-1EF1-48E7-A85F-BE8ED7601057}" type="slidenum">
              <a:rPr lang="fr-FR" smtClean="0">
                <a:solidFill>
                  <a:srgbClr val="0B4055">
                    <a:tint val="75000"/>
                  </a:srgbClr>
                </a:solidFill>
                <a:latin typeface="Arial" pitchFamily="34" charset="0"/>
                <a:cs typeface="Arial" pitchFamily="34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>
              <a:solidFill>
                <a:srgbClr val="0B4055">
                  <a:tint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15413" y="3262895"/>
            <a:ext cx="5181124" cy="2662381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tx1"/>
                </a:solidFill>
              </a:defRPr>
            </a:lvl1pPr>
            <a:lvl2pPr marL="990575" indent="-380990"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2pPr>
            <a:lvl3pPr marL="1600160" indent="-380990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3pPr>
            <a:lvl4pPr marL="2285943" indent="-457189">
              <a:buFont typeface="Courier New" panose="02070309020205020404" pitchFamily="49" charset="0"/>
              <a:buChar char="o"/>
              <a:defRPr sz="1600">
                <a:solidFill>
                  <a:schemeClr val="tx1"/>
                </a:solidFill>
              </a:defRPr>
            </a:lvl4pPr>
            <a:lvl5pPr marL="2819330" indent="-380990">
              <a:buFont typeface="Raleway" panose="020B0003030101060003" pitchFamily="34" charset="0"/>
              <a:buChar char="−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Tape </a:t>
            </a:r>
            <a:r>
              <a:rPr lang="fr-FR" err="1"/>
              <a:t>your</a:t>
            </a:r>
            <a:r>
              <a:rPr lang="fr-FR"/>
              <a:t> </a:t>
            </a:r>
            <a:r>
              <a:rPr lang="fr-FR" err="1"/>
              <a:t>text</a:t>
            </a:r>
            <a:endParaRPr lang="fr-FR"/>
          </a:p>
          <a:p>
            <a:pPr lvl="1"/>
            <a:r>
              <a:rPr lang="fr-FR"/>
              <a:t>Second </a:t>
            </a:r>
            <a:r>
              <a:rPr lang="fr-FR" err="1"/>
              <a:t>level</a:t>
            </a:r>
            <a:endParaRPr lang="fr-FR"/>
          </a:p>
          <a:p>
            <a:pPr lvl="2"/>
            <a:r>
              <a:rPr lang="fr-FR" err="1"/>
              <a:t>Third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  <a:p>
            <a:pPr lvl="3"/>
            <a:r>
              <a:rPr lang="fr-FR" err="1"/>
              <a:t>Fourth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  <a:p>
            <a:pPr lvl="4"/>
            <a:r>
              <a:rPr lang="fr-FR" err="1"/>
              <a:t>Fifth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</p:txBody>
      </p:sp>
      <p:sp>
        <p:nvSpPr>
          <p:cNvPr id="16" name="Espace réservé du contenu 2"/>
          <p:cNvSpPr>
            <a:spLocks noGrp="1"/>
          </p:cNvSpPr>
          <p:nvPr>
            <p:ph idx="13" hasCustomPrompt="1"/>
          </p:nvPr>
        </p:nvSpPr>
        <p:spPr>
          <a:xfrm>
            <a:off x="6192011" y="3262504"/>
            <a:ext cx="5181124" cy="2659267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tx1"/>
                </a:solidFill>
              </a:defRPr>
            </a:lvl1pPr>
            <a:lvl2pPr marL="990575" indent="-380990"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2pPr>
            <a:lvl3pPr marL="1600160" indent="-380990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3pPr>
            <a:lvl4pPr marL="2285943" indent="-457189">
              <a:buFont typeface="Courier New" panose="02070309020205020404" pitchFamily="49" charset="0"/>
              <a:buChar char="o"/>
              <a:defRPr sz="1600">
                <a:solidFill>
                  <a:schemeClr val="tx1"/>
                </a:solidFill>
              </a:defRPr>
            </a:lvl4pPr>
            <a:lvl5pPr marL="2819330" indent="-380990">
              <a:buFont typeface="Raleway" panose="020B0003030101060003" pitchFamily="34" charset="0"/>
              <a:buChar char="−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Tape </a:t>
            </a:r>
            <a:r>
              <a:rPr lang="fr-FR" err="1"/>
              <a:t>your</a:t>
            </a:r>
            <a:r>
              <a:rPr lang="fr-FR"/>
              <a:t> </a:t>
            </a:r>
            <a:r>
              <a:rPr lang="fr-FR" err="1"/>
              <a:t>text</a:t>
            </a:r>
            <a:endParaRPr lang="fr-FR"/>
          </a:p>
          <a:p>
            <a:pPr lvl="1"/>
            <a:r>
              <a:rPr lang="fr-FR"/>
              <a:t>Second </a:t>
            </a:r>
            <a:r>
              <a:rPr lang="fr-FR" err="1"/>
              <a:t>level</a:t>
            </a:r>
            <a:endParaRPr lang="fr-FR"/>
          </a:p>
          <a:p>
            <a:pPr lvl="2"/>
            <a:r>
              <a:rPr lang="fr-FR" err="1"/>
              <a:t>Third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  <a:p>
            <a:pPr lvl="3"/>
            <a:r>
              <a:rPr lang="fr-FR" err="1"/>
              <a:t>Fourth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  <a:p>
            <a:pPr lvl="4"/>
            <a:r>
              <a:rPr lang="fr-FR" err="1"/>
              <a:t>Fifth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</p:txBody>
      </p:sp>
      <p:sp>
        <p:nvSpPr>
          <p:cNvPr id="17" name="Titre 1"/>
          <p:cNvSpPr>
            <a:spLocks noGrp="1"/>
          </p:cNvSpPr>
          <p:nvPr>
            <p:ph type="title" hasCustomPrompt="1"/>
          </p:nvPr>
        </p:nvSpPr>
        <p:spPr>
          <a:xfrm>
            <a:off x="1103446" y="274637"/>
            <a:ext cx="10478953" cy="562075"/>
          </a:xfrm>
        </p:spPr>
        <p:txBody>
          <a:bodyPr/>
          <a:lstStyle>
            <a:lvl1pPr>
              <a:defRPr sz="2133" baseline="0"/>
            </a:lvl1pPr>
          </a:lstStyle>
          <a:p>
            <a:r>
              <a:rPr lang="fr-FR" err="1"/>
              <a:t>Title</a:t>
            </a:r>
            <a:r>
              <a:rPr lang="fr-FR"/>
              <a:t> Of The Page</a:t>
            </a:r>
            <a:br>
              <a:rPr lang="fr-FR"/>
            </a:br>
            <a:r>
              <a:rPr lang="fr-FR" sz="1600"/>
              <a:t>Possible </a:t>
            </a:r>
            <a:r>
              <a:rPr lang="fr-FR" sz="1600" err="1"/>
              <a:t>subtitle</a:t>
            </a:r>
            <a:endParaRPr lang="fr-FR"/>
          </a:p>
        </p:txBody>
      </p:sp>
      <p:sp>
        <p:nvSpPr>
          <p:cNvPr id="14" name="Espace réservé du contenu 2"/>
          <p:cNvSpPr>
            <a:spLocks noGrp="1"/>
          </p:cNvSpPr>
          <p:nvPr>
            <p:ph idx="14" hasCustomPrompt="1"/>
          </p:nvPr>
        </p:nvSpPr>
        <p:spPr>
          <a:xfrm>
            <a:off x="815413" y="1412776"/>
            <a:ext cx="10557724" cy="987488"/>
          </a:xfrm>
        </p:spPr>
        <p:txBody>
          <a:bodyPr>
            <a:noAutofit/>
          </a:bodyPr>
          <a:lstStyle>
            <a:lvl1pPr marL="0" indent="0">
              <a:buNone/>
              <a:defRPr sz="1867" baseline="0"/>
            </a:lvl1pPr>
            <a:lvl2pPr marL="1066773" indent="-457189">
              <a:buFont typeface="Wingdings" panose="05000000000000000000" pitchFamily="2" charset="2"/>
              <a:buChar char="§"/>
              <a:defRPr sz="1867"/>
            </a:lvl2pPr>
            <a:lvl3pPr marL="1600160" indent="-380990">
              <a:buFont typeface="Arial" panose="020B0604020202020204" pitchFamily="34" charset="0"/>
              <a:buChar char="•"/>
              <a:defRPr sz="1867"/>
            </a:lvl3pPr>
            <a:lvl4pPr marL="2285943" indent="-457189">
              <a:buFont typeface="Courier New" panose="02070309020205020404" pitchFamily="49" charset="0"/>
              <a:buChar char="o"/>
              <a:defRPr sz="1867"/>
            </a:lvl4pPr>
            <a:lvl5pPr marL="2819330" indent="-380990">
              <a:buFont typeface="Raleway" panose="020B0003030101060003" pitchFamily="34" charset="0"/>
              <a:buChar char="−"/>
              <a:defRPr sz="1867"/>
            </a:lvl5pPr>
          </a:lstStyle>
          <a:p>
            <a:pPr lvl="0"/>
            <a:r>
              <a:rPr lang="fr-FR" err="1"/>
              <a:t>Subtitle</a:t>
            </a:r>
            <a:endParaRPr lang="fr-FR"/>
          </a:p>
        </p:txBody>
      </p:sp>
      <p:sp>
        <p:nvSpPr>
          <p:cNvPr id="23" name="Espace réservé du contenu 2"/>
          <p:cNvSpPr>
            <a:spLocks noGrp="1"/>
          </p:cNvSpPr>
          <p:nvPr>
            <p:ph idx="15" hasCustomPrompt="1"/>
          </p:nvPr>
        </p:nvSpPr>
        <p:spPr>
          <a:xfrm>
            <a:off x="1236373" y="2548005"/>
            <a:ext cx="4760164" cy="567335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tx1"/>
                </a:solidFill>
              </a:defRPr>
            </a:lvl1pPr>
            <a:lvl2pPr marL="990575" indent="-380990"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2pPr>
            <a:lvl3pPr marL="1600160" indent="-380990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3pPr>
            <a:lvl4pPr marL="2285943" indent="-457189">
              <a:buFont typeface="Courier New" panose="02070309020205020404" pitchFamily="49" charset="0"/>
              <a:buChar char="o"/>
              <a:defRPr sz="1600">
                <a:solidFill>
                  <a:schemeClr val="tx1"/>
                </a:solidFill>
              </a:defRPr>
            </a:lvl4pPr>
            <a:lvl5pPr marL="2819330" indent="-380990">
              <a:buFont typeface="Raleway" panose="020B0003030101060003" pitchFamily="34" charset="0"/>
              <a:buChar char="−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Tape </a:t>
            </a:r>
            <a:r>
              <a:rPr lang="fr-FR" err="1"/>
              <a:t>your</a:t>
            </a:r>
            <a:r>
              <a:rPr lang="fr-FR"/>
              <a:t> tex</a:t>
            </a:r>
          </a:p>
        </p:txBody>
      </p:sp>
      <p:sp>
        <p:nvSpPr>
          <p:cNvPr id="24" name="Espace réservé du contenu 2"/>
          <p:cNvSpPr>
            <a:spLocks noGrp="1"/>
          </p:cNvSpPr>
          <p:nvPr>
            <p:ph idx="16" hasCustomPrompt="1"/>
          </p:nvPr>
        </p:nvSpPr>
        <p:spPr>
          <a:xfrm>
            <a:off x="6576811" y="2548094"/>
            <a:ext cx="4796324" cy="566671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tx1"/>
                </a:solidFill>
              </a:defRPr>
            </a:lvl1pPr>
            <a:lvl2pPr marL="990575" indent="-380990"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2pPr>
            <a:lvl3pPr marL="1600160" indent="-380990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3pPr>
            <a:lvl4pPr marL="2285943" indent="-457189">
              <a:buFont typeface="Courier New" panose="02070309020205020404" pitchFamily="49" charset="0"/>
              <a:buChar char="o"/>
              <a:defRPr sz="1600">
                <a:solidFill>
                  <a:schemeClr val="tx1"/>
                </a:solidFill>
              </a:defRPr>
            </a:lvl4pPr>
            <a:lvl5pPr marL="2819330" indent="-380990">
              <a:buFont typeface="Raleway" panose="020B0003030101060003" pitchFamily="34" charset="0"/>
              <a:buChar char="−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Tape </a:t>
            </a:r>
            <a:r>
              <a:rPr lang="fr-FR" err="1"/>
              <a:t>your</a:t>
            </a:r>
            <a:r>
              <a:rPr lang="fr-FR"/>
              <a:t> </a:t>
            </a:r>
            <a:r>
              <a:rPr lang="fr-FR" err="1"/>
              <a:t>text</a:t>
            </a:r>
            <a:endParaRPr lang="fr-FR"/>
          </a:p>
        </p:txBody>
      </p:sp>
      <p:cxnSp>
        <p:nvCxnSpPr>
          <p:cNvPr id="9" name="Connecteur droit 9"/>
          <p:cNvCxnSpPr/>
          <p:nvPr userDrawn="1"/>
        </p:nvCxnSpPr>
        <p:spPr>
          <a:xfrm>
            <a:off x="1391478" y="932723"/>
            <a:ext cx="730431" cy="0"/>
          </a:xfrm>
          <a:prstGeom prst="line">
            <a:avLst/>
          </a:prstGeom>
          <a:ln w="12700">
            <a:solidFill>
              <a:srgbClr val="0C40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82780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F08B9A-1EF1-48E7-A85F-BE8ED7601057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2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15413" y="2276872"/>
            <a:ext cx="5181124" cy="3648405"/>
          </a:xfrm>
        </p:spPr>
        <p:txBody>
          <a:bodyPr>
            <a:normAutofit/>
          </a:bodyPr>
          <a:lstStyle>
            <a:lvl1pPr marL="0" indent="0">
              <a:buNone/>
              <a:defRPr sz="1867" baseline="0">
                <a:solidFill>
                  <a:schemeClr val="tx1"/>
                </a:solidFill>
              </a:defRPr>
            </a:lvl1pPr>
            <a:lvl2pPr marL="990575" indent="-380990">
              <a:buFont typeface="Wingdings" panose="05000000000000000000" pitchFamily="2" charset="2"/>
              <a:buChar char="§"/>
              <a:defRPr sz="1867">
                <a:solidFill>
                  <a:schemeClr val="tx1"/>
                </a:solidFill>
              </a:defRPr>
            </a:lvl2pPr>
            <a:lvl3pPr marL="1600160" indent="-380990">
              <a:buFont typeface="Arial" panose="020B0604020202020204" pitchFamily="34" charset="0"/>
              <a:buChar char="•"/>
              <a:defRPr sz="1867">
                <a:solidFill>
                  <a:schemeClr val="tx1"/>
                </a:solidFill>
              </a:defRPr>
            </a:lvl3pPr>
            <a:lvl4pPr marL="2285943" indent="-457189">
              <a:buFont typeface="Courier New" panose="02070309020205020404" pitchFamily="49" charset="0"/>
              <a:buChar char="o"/>
              <a:defRPr sz="1867">
                <a:solidFill>
                  <a:schemeClr val="tx1"/>
                </a:solidFill>
              </a:defRPr>
            </a:lvl4pPr>
            <a:lvl5pPr marL="2819330" indent="-380990">
              <a:buFont typeface="Raleway" panose="020B0003030101060003" pitchFamily="34" charset="0"/>
              <a:buChar char="−"/>
              <a:defRPr sz="1867"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Tape </a:t>
            </a:r>
            <a:r>
              <a:rPr lang="fr-FR" err="1"/>
              <a:t>your</a:t>
            </a:r>
            <a:r>
              <a:rPr lang="fr-FR"/>
              <a:t> </a:t>
            </a:r>
            <a:r>
              <a:rPr lang="fr-FR" err="1"/>
              <a:t>text</a:t>
            </a:r>
            <a:endParaRPr lang="fr-FR"/>
          </a:p>
          <a:p>
            <a:pPr lvl="1"/>
            <a:r>
              <a:rPr lang="fr-FR"/>
              <a:t>Second </a:t>
            </a:r>
            <a:r>
              <a:rPr lang="fr-FR" err="1"/>
              <a:t>level</a:t>
            </a:r>
            <a:endParaRPr lang="fr-FR"/>
          </a:p>
          <a:p>
            <a:pPr lvl="2"/>
            <a:r>
              <a:rPr lang="fr-FR" err="1"/>
              <a:t>Third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  <a:p>
            <a:pPr lvl="3"/>
            <a:r>
              <a:rPr lang="fr-FR" err="1"/>
              <a:t>Fourth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  <a:p>
            <a:pPr lvl="4"/>
            <a:r>
              <a:rPr lang="fr-FR" err="1"/>
              <a:t>Fifth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</p:txBody>
      </p:sp>
      <p:sp>
        <p:nvSpPr>
          <p:cNvPr id="16" name="Espace réservé du contenu 2"/>
          <p:cNvSpPr>
            <a:spLocks noGrp="1"/>
          </p:cNvSpPr>
          <p:nvPr>
            <p:ph idx="13" hasCustomPrompt="1"/>
          </p:nvPr>
        </p:nvSpPr>
        <p:spPr>
          <a:xfrm>
            <a:off x="6192011" y="2276872"/>
            <a:ext cx="5181124" cy="3644899"/>
          </a:xfrm>
        </p:spPr>
        <p:txBody>
          <a:bodyPr>
            <a:normAutofit/>
          </a:bodyPr>
          <a:lstStyle>
            <a:lvl1pPr marL="0" indent="0">
              <a:buNone/>
              <a:defRPr sz="1867" baseline="0">
                <a:solidFill>
                  <a:schemeClr val="tx1"/>
                </a:solidFill>
              </a:defRPr>
            </a:lvl1pPr>
            <a:lvl2pPr marL="990575" indent="-380990">
              <a:buFont typeface="Wingdings" panose="05000000000000000000" pitchFamily="2" charset="2"/>
              <a:buChar char="§"/>
              <a:defRPr sz="1867">
                <a:solidFill>
                  <a:schemeClr val="tx1"/>
                </a:solidFill>
              </a:defRPr>
            </a:lvl2pPr>
            <a:lvl3pPr marL="1600160" indent="-380990">
              <a:buFont typeface="Arial" panose="020B0604020202020204" pitchFamily="34" charset="0"/>
              <a:buChar char="•"/>
              <a:defRPr sz="1867">
                <a:solidFill>
                  <a:schemeClr val="tx1"/>
                </a:solidFill>
              </a:defRPr>
            </a:lvl3pPr>
            <a:lvl4pPr marL="2285943" indent="-457189">
              <a:buFont typeface="Courier New" panose="02070309020205020404" pitchFamily="49" charset="0"/>
              <a:buChar char="o"/>
              <a:defRPr sz="1867">
                <a:solidFill>
                  <a:schemeClr val="tx1"/>
                </a:solidFill>
              </a:defRPr>
            </a:lvl4pPr>
            <a:lvl5pPr marL="2819330" indent="-380990">
              <a:buFont typeface="Raleway" panose="020B0003030101060003" pitchFamily="34" charset="0"/>
              <a:buChar char="−"/>
              <a:defRPr sz="1867"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Tape </a:t>
            </a:r>
            <a:r>
              <a:rPr lang="fr-FR" err="1"/>
              <a:t>your</a:t>
            </a:r>
            <a:r>
              <a:rPr lang="fr-FR"/>
              <a:t> </a:t>
            </a:r>
            <a:r>
              <a:rPr lang="fr-FR" err="1"/>
              <a:t>text</a:t>
            </a:r>
            <a:endParaRPr lang="fr-FR"/>
          </a:p>
          <a:p>
            <a:pPr lvl="1"/>
            <a:r>
              <a:rPr lang="fr-FR"/>
              <a:t>Second </a:t>
            </a:r>
            <a:r>
              <a:rPr lang="fr-FR" err="1"/>
              <a:t>level</a:t>
            </a:r>
            <a:endParaRPr lang="fr-FR"/>
          </a:p>
          <a:p>
            <a:pPr lvl="2"/>
            <a:r>
              <a:rPr lang="fr-FR" err="1"/>
              <a:t>Third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  <a:p>
            <a:pPr lvl="3"/>
            <a:r>
              <a:rPr lang="fr-FR" err="1"/>
              <a:t>Fourth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  <a:p>
            <a:pPr lvl="4"/>
            <a:r>
              <a:rPr lang="fr-FR" err="1"/>
              <a:t>Fifth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</p:txBody>
      </p:sp>
      <p:sp>
        <p:nvSpPr>
          <p:cNvPr id="17" name="Titre 1"/>
          <p:cNvSpPr>
            <a:spLocks noGrp="1"/>
          </p:cNvSpPr>
          <p:nvPr>
            <p:ph type="title" hasCustomPrompt="1"/>
          </p:nvPr>
        </p:nvSpPr>
        <p:spPr>
          <a:xfrm>
            <a:off x="1103446" y="274637"/>
            <a:ext cx="10478953" cy="562075"/>
          </a:xfrm>
        </p:spPr>
        <p:txBody>
          <a:bodyPr/>
          <a:lstStyle>
            <a:lvl1pPr>
              <a:defRPr sz="2133" baseline="0"/>
            </a:lvl1pPr>
          </a:lstStyle>
          <a:p>
            <a:r>
              <a:rPr lang="fr-FR" err="1"/>
              <a:t>Title</a:t>
            </a:r>
            <a:r>
              <a:rPr lang="fr-FR"/>
              <a:t> Of The Page</a:t>
            </a:r>
            <a:br>
              <a:rPr lang="fr-FR"/>
            </a:br>
            <a:r>
              <a:rPr lang="fr-FR" sz="1600"/>
              <a:t>Possible </a:t>
            </a:r>
            <a:r>
              <a:rPr lang="fr-FR" sz="1600" err="1"/>
              <a:t>subtitle</a:t>
            </a:r>
            <a:endParaRPr lang="fr-FR"/>
          </a:p>
        </p:txBody>
      </p:sp>
      <p:sp>
        <p:nvSpPr>
          <p:cNvPr id="18" name="Espace réservé du texte 2"/>
          <p:cNvSpPr>
            <a:spLocks noGrp="1"/>
          </p:cNvSpPr>
          <p:nvPr>
            <p:ph type="body" idx="14" hasCustomPrompt="1"/>
          </p:nvPr>
        </p:nvSpPr>
        <p:spPr>
          <a:xfrm>
            <a:off x="815413" y="1316765"/>
            <a:ext cx="10557721" cy="639763"/>
          </a:xfrm>
        </p:spPr>
        <p:txBody>
          <a:bodyPr anchor="b">
            <a:noAutofit/>
          </a:bodyPr>
          <a:lstStyle>
            <a:lvl1pPr marL="0" indent="0">
              <a:buNone/>
              <a:defRPr sz="1867" b="0">
                <a:solidFill>
                  <a:schemeClr val="tx1"/>
                </a:solidFill>
                <a:latin typeface="Raleway light" panose="020B0003030101060003" pitchFamily="34" charset="0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fr-FR" err="1"/>
              <a:t>Subtitle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32972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F08B9A-1EF1-48E7-A85F-BE8ED7601057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2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15413" y="3262895"/>
            <a:ext cx="5181124" cy="2662381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tx1"/>
                </a:solidFill>
              </a:defRPr>
            </a:lvl1pPr>
            <a:lvl2pPr marL="990575" indent="-380990"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2pPr>
            <a:lvl3pPr marL="1600160" indent="-380990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3pPr>
            <a:lvl4pPr marL="2285943" indent="-457189">
              <a:buFont typeface="Courier New" panose="02070309020205020404" pitchFamily="49" charset="0"/>
              <a:buChar char="o"/>
              <a:defRPr sz="1600">
                <a:solidFill>
                  <a:schemeClr val="tx1"/>
                </a:solidFill>
              </a:defRPr>
            </a:lvl4pPr>
            <a:lvl5pPr marL="2819330" indent="-380990">
              <a:buFont typeface="Raleway" panose="020B0003030101060003" pitchFamily="34" charset="0"/>
              <a:buChar char="−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Tape </a:t>
            </a:r>
            <a:r>
              <a:rPr lang="fr-FR" err="1"/>
              <a:t>your</a:t>
            </a:r>
            <a:r>
              <a:rPr lang="fr-FR"/>
              <a:t> </a:t>
            </a:r>
            <a:r>
              <a:rPr lang="fr-FR" err="1"/>
              <a:t>text</a:t>
            </a:r>
            <a:endParaRPr lang="fr-FR"/>
          </a:p>
          <a:p>
            <a:pPr lvl="1"/>
            <a:r>
              <a:rPr lang="fr-FR"/>
              <a:t>Second </a:t>
            </a:r>
            <a:r>
              <a:rPr lang="fr-FR" err="1"/>
              <a:t>level</a:t>
            </a:r>
            <a:endParaRPr lang="fr-FR"/>
          </a:p>
          <a:p>
            <a:pPr lvl="2"/>
            <a:r>
              <a:rPr lang="fr-FR" err="1"/>
              <a:t>Third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  <a:p>
            <a:pPr lvl="3"/>
            <a:r>
              <a:rPr lang="fr-FR" err="1"/>
              <a:t>Fourth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  <a:p>
            <a:pPr lvl="4"/>
            <a:r>
              <a:rPr lang="fr-FR" err="1"/>
              <a:t>Fifth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</p:txBody>
      </p:sp>
      <p:sp>
        <p:nvSpPr>
          <p:cNvPr id="16" name="Espace réservé du contenu 2"/>
          <p:cNvSpPr>
            <a:spLocks noGrp="1"/>
          </p:cNvSpPr>
          <p:nvPr>
            <p:ph idx="13" hasCustomPrompt="1"/>
          </p:nvPr>
        </p:nvSpPr>
        <p:spPr>
          <a:xfrm>
            <a:off x="6192011" y="3262504"/>
            <a:ext cx="5181124" cy="2659267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tx1"/>
                </a:solidFill>
              </a:defRPr>
            </a:lvl1pPr>
            <a:lvl2pPr marL="990575" indent="-380990"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2pPr>
            <a:lvl3pPr marL="1600160" indent="-380990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3pPr>
            <a:lvl4pPr marL="2285943" indent="-457189">
              <a:buFont typeface="Courier New" panose="02070309020205020404" pitchFamily="49" charset="0"/>
              <a:buChar char="o"/>
              <a:defRPr sz="1600">
                <a:solidFill>
                  <a:schemeClr val="tx1"/>
                </a:solidFill>
              </a:defRPr>
            </a:lvl4pPr>
            <a:lvl5pPr marL="2819330" indent="-380990">
              <a:buFont typeface="Raleway" panose="020B0003030101060003" pitchFamily="34" charset="0"/>
              <a:buChar char="−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Tape </a:t>
            </a:r>
            <a:r>
              <a:rPr lang="fr-FR" err="1"/>
              <a:t>your</a:t>
            </a:r>
            <a:r>
              <a:rPr lang="fr-FR"/>
              <a:t> </a:t>
            </a:r>
            <a:r>
              <a:rPr lang="fr-FR" err="1"/>
              <a:t>text</a:t>
            </a:r>
            <a:endParaRPr lang="fr-FR"/>
          </a:p>
          <a:p>
            <a:pPr lvl="1"/>
            <a:r>
              <a:rPr lang="fr-FR"/>
              <a:t>Second </a:t>
            </a:r>
            <a:r>
              <a:rPr lang="fr-FR" err="1"/>
              <a:t>level</a:t>
            </a:r>
            <a:endParaRPr lang="fr-FR"/>
          </a:p>
          <a:p>
            <a:pPr lvl="2"/>
            <a:r>
              <a:rPr lang="fr-FR" err="1"/>
              <a:t>Third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  <a:p>
            <a:pPr lvl="3"/>
            <a:r>
              <a:rPr lang="fr-FR" err="1"/>
              <a:t>Fourth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  <a:p>
            <a:pPr lvl="4"/>
            <a:r>
              <a:rPr lang="fr-FR" err="1"/>
              <a:t>Fifth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</p:txBody>
      </p:sp>
      <p:sp>
        <p:nvSpPr>
          <p:cNvPr id="17" name="Titre 1"/>
          <p:cNvSpPr>
            <a:spLocks noGrp="1"/>
          </p:cNvSpPr>
          <p:nvPr>
            <p:ph type="title" hasCustomPrompt="1"/>
          </p:nvPr>
        </p:nvSpPr>
        <p:spPr>
          <a:xfrm>
            <a:off x="1103446" y="274637"/>
            <a:ext cx="10478953" cy="562075"/>
          </a:xfrm>
        </p:spPr>
        <p:txBody>
          <a:bodyPr/>
          <a:lstStyle>
            <a:lvl1pPr>
              <a:defRPr sz="2133" baseline="0"/>
            </a:lvl1pPr>
          </a:lstStyle>
          <a:p>
            <a:r>
              <a:rPr lang="fr-FR" err="1"/>
              <a:t>Title</a:t>
            </a:r>
            <a:r>
              <a:rPr lang="fr-FR"/>
              <a:t> Of The Page</a:t>
            </a:r>
            <a:br>
              <a:rPr lang="fr-FR"/>
            </a:br>
            <a:r>
              <a:rPr lang="fr-FR" sz="1600"/>
              <a:t>Possible </a:t>
            </a:r>
            <a:r>
              <a:rPr lang="fr-FR" sz="1600" err="1"/>
              <a:t>subtitle</a:t>
            </a:r>
            <a:endParaRPr lang="fr-FR"/>
          </a:p>
        </p:txBody>
      </p:sp>
      <p:sp>
        <p:nvSpPr>
          <p:cNvPr id="14" name="Espace réservé du contenu 2"/>
          <p:cNvSpPr>
            <a:spLocks noGrp="1"/>
          </p:cNvSpPr>
          <p:nvPr>
            <p:ph idx="14" hasCustomPrompt="1"/>
          </p:nvPr>
        </p:nvSpPr>
        <p:spPr>
          <a:xfrm>
            <a:off x="815413" y="1412776"/>
            <a:ext cx="10557724" cy="987488"/>
          </a:xfrm>
        </p:spPr>
        <p:txBody>
          <a:bodyPr>
            <a:noAutofit/>
          </a:bodyPr>
          <a:lstStyle>
            <a:lvl1pPr marL="0" indent="0">
              <a:buNone/>
              <a:defRPr sz="1867" baseline="0"/>
            </a:lvl1pPr>
            <a:lvl2pPr marL="1066773" indent="-457189">
              <a:buFont typeface="Wingdings" panose="05000000000000000000" pitchFamily="2" charset="2"/>
              <a:buChar char="§"/>
              <a:defRPr sz="1867"/>
            </a:lvl2pPr>
            <a:lvl3pPr marL="1600160" indent="-380990">
              <a:buFont typeface="Arial" panose="020B0604020202020204" pitchFamily="34" charset="0"/>
              <a:buChar char="•"/>
              <a:defRPr sz="1867"/>
            </a:lvl3pPr>
            <a:lvl4pPr marL="2285943" indent="-457189">
              <a:buFont typeface="Courier New" panose="02070309020205020404" pitchFamily="49" charset="0"/>
              <a:buChar char="o"/>
              <a:defRPr sz="1867"/>
            </a:lvl4pPr>
            <a:lvl5pPr marL="2819330" indent="-380990">
              <a:buFont typeface="Raleway" panose="020B0003030101060003" pitchFamily="34" charset="0"/>
              <a:buChar char="−"/>
              <a:defRPr sz="1867"/>
            </a:lvl5pPr>
          </a:lstStyle>
          <a:p>
            <a:pPr lvl="0"/>
            <a:r>
              <a:rPr lang="fr-FR" err="1"/>
              <a:t>Subtitle</a:t>
            </a:r>
            <a:endParaRPr lang="fr-FR"/>
          </a:p>
        </p:txBody>
      </p:sp>
      <p:sp>
        <p:nvSpPr>
          <p:cNvPr id="23" name="Espace réservé du contenu 2"/>
          <p:cNvSpPr>
            <a:spLocks noGrp="1"/>
          </p:cNvSpPr>
          <p:nvPr>
            <p:ph idx="15" hasCustomPrompt="1"/>
          </p:nvPr>
        </p:nvSpPr>
        <p:spPr>
          <a:xfrm>
            <a:off x="1236373" y="2548005"/>
            <a:ext cx="4760164" cy="567335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tx1"/>
                </a:solidFill>
              </a:defRPr>
            </a:lvl1pPr>
            <a:lvl2pPr marL="990575" indent="-380990"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2pPr>
            <a:lvl3pPr marL="1600160" indent="-380990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3pPr>
            <a:lvl4pPr marL="2285943" indent="-457189">
              <a:buFont typeface="Courier New" panose="02070309020205020404" pitchFamily="49" charset="0"/>
              <a:buChar char="o"/>
              <a:defRPr sz="1600">
                <a:solidFill>
                  <a:schemeClr val="tx1"/>
                </a:solidFill>
              </a:defRPr>
            </a:lvl4pPr>
            <a:lvl5pPr marL="2819330" indent="-380990">
              <a:buFont typeface="Raleway" panose="020B0003030101060003" pitchFamily="34" charset="0"/>
              <a:buChar char="−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Tape </a:t>
            </a:r>
            <a:r>
              <a:rPr lang="fr-FR" err="1"/>
              <a:t>your</a:t>
            </a:r>
            <a:r>
              <a:rPr lang="fr-FR"/>
              <a:t> tex</a:t>
            </a:r>
          </a:p>
        </p:txBody>
      </p:sp>
      <p:sp>
        <p:nvSpPr>
          <p:cNvPr id="24" name="Espace réservé du contenu 2"/>
          <p:cNvSpPr>
            <a:spLocks noGrp="1"/>
          </p:cNvSpPr>
          <p:nvPr>
            <p:ph idx="16" hasCustomPrompt="1"/>
          </p:nvPr>
        </p:nvSpPr>
        <p:spPr>
          <a:xfrm>
            <a:off x="6576811" y="2548094"/>
            <a:ext cx="4796324" cy="566671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tx1"/>
                </a:solidFill>
              </a:defRPr>
            </a:lvl1pPr>
            <a:lvl2pPr marL="990575" indent="-380990"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2pPr>
            <a:lvl3pPr marL="1600160" indent="-380990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3pPr>
            <a:lvl4pPr marL="2285943" indent="-457189">
              <a:buFont typeface="Courier New" panose="02070309020205020404" pitchFamily="49" charset="0"/>
              <a:buChar char="o"/>
              <a:defRPr sz="1600">
                <a:solidFill>
                  <a:schemeClr val="tx1"/>
                </a:solidFill>
              </a:defRPr>
            </a:lvl4pPr>
            <a:lvl5pPr marL="2819330" indent="-380990">
              <a:buFont typeface="Raleway" panose="020B0003030101060003" pitchFamily="34" charset="0"/>
              <a:buChar char="−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Tape </a:t>
            </a:r>
            <a:r>
              <a:rPr lang="fr-FR" err="1"/>
              <a:t>your</a:t>
            </a:r>
            <a:r>
              <a:rPr lang="fr-FR"/>
              <a:t> </a:t>
            </a:r>
            <a:r>
              <a:rPr lang="fr-FR" err="1"/>
              <a:t>text</a:t>
            </a:r>
            <a:endParaRPr lang="fr-FR"/>
          </a:p>
        </p:txBody>
      </p:sp>
      <p:cxnSp>
        <p:nvCxnSpPr>
          <p:cNvPr id="9" name="Connecteur droit 9"/>
          <p:cNvCxnSpPr/>
          <p:nvPr userDrawn="1"/>
        </p:nvCxnSpPr>
        <p:spPr>
          <a:xfrm>
            <a:off x="1391478" y="932723"/>
            <a:ext cx="730431" cy="0"/>
          </a:xfrm>
          <a:prstGeom prst="line">
            <a:avLst/>
          </a:prstGeom>
          <a:ln w="12700">
            <a:solidFill>
              <a:srgbClr val="0C40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97358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F08B9A-1EF1-48E7-A85F-BE8ED7601057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2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15413" y="2952844"/>
            <a:ext cx="5181124" cy="2972432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tx1"/>
                </a:solidFill>
              </a:defRPr>
            </a:lvl1pPr>
            <a:lvl2pPr marL="990575" indent="-380990"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2pPr>
            <a:lvl3pPr marL="1600160" indent="-380990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3pPr>
            <a:lvl4pPr marL="2285943" indent="-457189">
              <a:buFont typeface="Courier New" panose="02070309020205020404" pitchFamily="49" charset="0"/>
              <a:buChar char="o"/>
              <a:defRPr sz="1600">
                <a:solidFill>
                  <a:schemeClr val="tx1"/>
                </a:solidFill>
              </a:defRPr>
            </a:lvl4pPr>
            <a:lvl5pPr marL="2819330" indent="-380990">
              <a:buFont typeface="Raleway" panose="020B0003030101060003" pitchFamily="34" charset="0"/>
              <a:buChar char="−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Tape </a:t>
            </a:r>
            <a:r>
              <a:rPr lang="fr-FR" err="1"/>
              <a:t>your</a:t>
            </a:r>
            <a:r>
              <a:rPr lang="fr-FR"/>
              <a:t> </a:t>
            </a:r>
            <a:r>
              <a:rPr lang="fr-FR" err="1"/>
              <a:t>text</a:t>
            </a:r>
            <a:endParaRPr lang="fr-FR"/>
          </a:p>
          <a:p>
            <a:pPr lvl="1"/>
            <a:r>
              <a:rPr lang="fr-FR"/>
              <a:t>Second </a:t>
            </a:r>
            <a:r>
              <a:rPr lang="fr-FR" err="1"/>
              <a:t>level</a:t>
            </a:r>
            <a:endParaRPr lang="fr-FR"/>
          </a:p>
          <a:p>
            <a:pPr lvl="2"/>
            <a:r>
              <a:rPr lang="fr-FR" err="1"/>
              <a:t>Third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  <a:p>
            <a:pPr lvl="3"/>
            <a:r>
              <a:rPr lang="fr-FR" err="1"/>
              <a:t>Fourth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  <a:p>
            <a:pPr lvl="4"/>
            <a:r>
              <a:rPr lang="fr-FR" err="1"/>
              <a:t>Fifth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</p:txBody>
      </p:sp>
      <p:sp>
        <p:nvSpPr>
          <p:cNvPr id="16" name="Espace réservé du contenu 2"/>
          <p:cNvSpPr>
            <a:spLocks noGrp="1"/>
          </p:cNvSpPr>
          <p:nvPr>
            <p:ph idx="13" hasCustomPrompt="1"/>
          </p:nvPr>
        </p:nvSpPr>
        <p:spPr>
          <a:xfrm>
            <a:off x="6192011" y="2952816"/>
            <a:ext cx="5181124" cy="2968955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tx1"/>
                </a:solidFill>
              </a:defRPr>
            </a:lvl1pPr>
            <a:lvl2pPr marL="990575" indent="-380990"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2pPr>
            <a:lvl3pPr marL="1600160" indent="-380990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3pPr>
            <a:lvl4pPr marL="2285943" indent="-457189">
              <a:buFont typeface="Courier New" panose="02070309020205020404" pitchFamily="49" charset="0"/>
              <a:buChar char="o"/>
              <a:defRPr sz="1600">
                <a:solidFill>
                  <a:schemeClr val="tx1"/>
                </a:solidFill>
              </a:defRPr>
            </a:lvl4pPr>
            <a:lvl5pPr marL="2819330" indent="-380990">
              <a:buFont typeface="Raleway" panose="020B0003030101060003" pitchFamily="34" charset="0"/>
              <a:buChar char="−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Tape </a:t>
            </a:r>
            <a:r>
              <a:rPr lang="fr-FR" err="1"/>
              <a:t>your</a:t>
            </a:r>
            <a:r>
              <a:rPr lang="fr-FR"/>
              <a:t> </a:t>
            </a:r>
            <a:r>
              <a:rPr lang="fr-FR" err="1"/>
              <a:t>text</a:t>
            </a:r>
            <a:endParaRPr lang="fr-FR"/>
          </a:p>
          <a:p>
            <a:pPr lvl="1"/>
            <a:r>
              <a:rPr lang="fr-FR"/>
              <a:t>Second </a:t>
            </a:r>
            <a:r>
              <a:rPr lang="fr-FR" err="1"/>
              <a:t>level</a:t>
            </a:r>
            <a:endParaRPr lang="fr-FR"/>
          </a:p>
          <a:p>
            <a:pPr lvl="2"/>
            <a:r>
              <a:rPr lang="fr-FR" err="1"/>
              <a:t>Third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  <a:p>
            <a:pPr lvl="3"/>
            <a:r>
              <a:rPr lang="fr-FR" err="1"/>
              <a:t>Fourth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  <a:p>
            <a:pPr lvl="4"/>
            <a:r>
              <a:rPr lang="fr-FR" err="1"/>
              <a:t>Fifth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</p:txBody>
      </p:sp>
      <p:sp>
        <p:nvSpPr>
          <p:cNvPr id="17" name="Titre 1"/>
          <p:cNvSpPr>
            <a:spLocks noGrp="1"/>
          </p:cNvSpPr>
          <p:nvPr>
            <p:ph type="title" hasCustomPrompt="1"/>
          </p:nvPr>
        </p:nvSpPr>
        <p:spPr>
          <a:xfrm>
            <a:off x="1103446" y="274637"/>
            <a:ext cx="10478953" cy="562075"/>
          </a:xfrm>
        </p:spPr>
        <p:txBody>
          <a:bodyPr/>
          <a:lstStyle>
            <a:lvl1pPr>
              <a:defRPr sz="2133" baseline="0"/>
            </a:lvl1pPr>
          </a:lstStyle>
          <a:p>
            <a:r>
              <a:rPr lang="fr-FR" err="1"/>
              <a:t>Title</a:t>
            </a:r>
            <a:r>
              <a:rPr lang="fr-FR"/>
              <a:t> Of The Page</a:t>
            </a:r>
            <a:br>
              <a:rPr lang="fr-FR"/>
            </a:br>
            <a:r>
              <a:rPr lang="fr-FR" sz="1600"/>
              <a:t>Possible </a:t>
            </a:r>
            <a:r>
              <a:rPr lang="fr-FR" sz="1600" err="1"/>
              <a:t>subtitle</a:t>
            </a:r>
            <a:endParaRPr lang="fr-FR"/>
          </a:p>
        </p:txBody>
      </p:sp>
      <p:sp>
        <p:nvSpPr>
          <p:cNvPr id="14" name="Espace réservé du contenu 2"/>
          <p:cNvSpPr>
            <a:spLocks noGrp="1"/>
          </p:cNvSpPr>
          <p:nvPr>
            <p:ph idx="14" hasCustomPrompt="1"/>
          </p:nvPr>
        </p:nvSpPr>
        <p:spPr>
          <a:xfrm>
            <a:off x="815413" y="1412777"/>
            <a:ext cx="10557724" cy="704153"/>
          </a:xfrm>
        </p:spPr>
        <p:txBody>
          <a:bodyPr>
            <a:noAutofit/>
          </a:bodyPr>
          <a:lstStyle>
            <a:lvl1pPr marL="0" indent="0">
              <a:buNone/>
              <a:defRPr sz="1867" baseline="0"/>
            </a:lvl1pPr>
            <a:lvl2pPr marL="1066773" indent="-457189">
              <a:buFont typeface="Wingdings" panose="05000000000000000000" pitchFamily="2" charset="2"/>
              <a:buChar char="§"/>
              <a:defRPr sz="1867"/>
            </a:lvl2pPr>
            <a:lvl3pPr marL="1600160" indent="-380990">
              <a:buFont typeface="Arial" panose="020B0604020202020204" pitchFamily="34" charset="0"/>
              <a:buChar char="•"/>
              <a:defRPr sz="1867"/>
            </a:lvl3pPr>
            <a:lvl4pPr marL="2285943" indent="-457189">
              <a:buFont typeface="Courier New" panose="02070309020205020404" pitchFamily="49" charset="0"/>
              <a:buChar char="o"/>
              <a:defRPr sz="1867"/>
            </a:lvl4pPr>
            <a:lvl5pPr marL="2819330" indent="-380990">
              <a:buFont typeface="Raleway" panose="020B0003030101060003" pitchFamily="34" charset="0"/>
              <a:buChar char="−"/>
              <a:defRPr sz="1867"/>
            </a:lvl5pPr>
          </a:lstStyle>
          <a:p>
            <a:pPr lvl="0"/>
            <a:r>
              <a:rPr lang="fr-FR" err="1"/>
              <a:t>Subtitle</a:t>
            </a:r>
            <a:endParaRPr lang="fr-FR"/>
          </a:p>
        </p:txBody>
      </p:sp>
      <p:sp>
        <p:nvSpPr>
          <p:cNvPr id="23" name="Espace réservé du contenu 2"/>
          <p:cNvSpPr>
            <a:spLocks noGrp="1"/>
          </p:cNvSpPr>
          <p:nvPr>
            <p:ph idx="15" hasCustomPrompt="1"/>
          </p:nvPr>
        </p:nvSpPr>
        <p:spPr>
          <a:xfrm>
            <a:off x="1236373" y="2251449"/>
            <a:ext cx="4760164" cy="567335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tx1"/>
                </a:solidFill>
              </a:defRPr>
            </a:lvl1pPr>
            <a:lvl2pPr marL="990575" indent="-380990"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2pPr>
            <a:lvl3pPr marL="1600160" indent="-380990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3pPr>
            <a:lvl4pPr marL="2285943" indent="-457189">
              <a:buFont typeface="Courier New" panose="02070309020205020404" pitchFamily="49" charset="0"/>
              <a:buChar char="o"/>
              <a:defRPr sz="1600">
                <a:solidFill>
                  <a:schemeClr val="tx1"/>
                </a:solidFill>
              </a:defRPr>
            </a:lvl4pPr>
            <a:lvl5pPr marL="2819330" indent="-380990">
              <a:buFont typeface="Raleway" panose="020B0003030101060003" pitchFamily="34" charset="0"/>
              <a:buChar char="−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Tape </a:t>
            </a:r>
            <a:r>
              <a:rPr lang="fr-FR" err="1"/>
              <a:t>your</a:t>
            </a:r>
            <a:r>
              <a:rPr lang="fr-FR"/>
              <a:t> tex</a:t>
            </a:r>
          </a:p>
        </p:txBody>
      </p:sp>
      <p:sp>
        <p:nvSpPr>
          <p:cNvPr id="24" name="Espace réservé du contenu 2"/>
          <p:cNvSpPr>
            <a:spLocks noGrp="1"/>
          </p:cNvSpPr>
          <p:nvPr>
            <p:ph idx="16" hasCustomPrompt="1"/>
          </p:nvPr>
        </p:nvSpPr>
        <p:spPr>
          <a:xfrm>
            <a:off x="6576811" y="2251538"/>
            <a:ext cx="4796324" cy="566671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tx1"/>
                </a:solidFill>
              </a:defRPr>
            </a:lvl1pPr>
            <a:lvl2pPr marL="990575" indent="-380990"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2pPr>
            <a:lvl3pPr marL="1600160" indent="-380990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3pPr>
            <a:lvl4pPr marL="2285943" indent="-457189">
              <a:buFont typeface="Courier New" panose="02070309020205020404" pitchFamily="49" charset="0"/>
              <a:buChar char="o"/>
              <a:defRPr sz="1600">
                <a:solidFill>
                  <a:schemeClr val="tx1"/>
                </a:solidFill>
              </a:defRPr>
            </a:lvl4pPr>
            <a:lvl5pPr marL="2819330" indent="-380990">
              <a:buFont typeface="Raleway" panose="020B0003030101060003" pitchFamily="34" charset="0"/>
              <a:buChar char="−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Tape </a:t>
            </a:r>
            <a:r>
              <a:rPr lang="fr-FR" err="1"/>
              <a:t>your</a:t>
            </a:r>
            <a:r>
              <a:rPr lang="fr-FR"/>
              <a:t> </a:t>
            </a:r>
            <a:r>
              <a:rPr lang="fr-FR" err="1"/>
              <a:t>text</a:t>
            </a:r>
            <a:endParaRPr lang="fr-FR"/>
          </a:p>
        </p:txBody>
      </p:sp>
      <p:cxnSp>
        <p:nvCxnSpPr>
          <p:cNvPr id="9" name="Connecteur droit 9"/>
          <p:cNvCxnSpPr/>
          <p:nvPr userDrawn="1"/>
        </p:nvCxnSpPr>
        <p:spPr>
          <a:xfrm>
            <a:off x="1391478" y="932723"/>
            <a:ext cx="730431" cy="0"/>
          </a:xfrm>
          <a:prstGeom prst="line">
            <a:avLst/>
          </a:prstGeom>
          <a:ln w="12700">
            <a:solidFill>
              <a:srgbClr val="0C40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25798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a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F08B9A-1EF1-48E7-A85F-BE8ED7601057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4" name="Titre 1"/>
          <p:cNvSpPr>
            <a:spLocks noGrp="1"/>
          </p:cNvSpPr>
          <p:nvPr>
            <p:ph type="title" hasCustomPrompt="1"/>
          </p:nvPr>
        </p:nvSpPr>
        <p:spPr>
          <a:xfrm>
            <a:off x="1103446" y="274637"/>
            <a:ext cx="10478953" cy="56207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r-FR" err="1"/>
              <a:t>Title</a:t>
            </a:r>
            <a:r>
              <a:rPr lang="fr-FR"/>
              <a:t> Of The Page</a:t>
            </a:r>
            <a:br>
              <a:rPr lang="fr-FR"/>
            </a:br>
            <a:r>
              <a:rPr lang="fr-FR" sz="1600"/>
              <a:t>Possible </a:t>
            </a:r>
            <a:r>
              <a:rPr lang="fr-FR" sz="1600" err="1"/>
              <a:t>subtitle</a:t>
            </a:r>
            <a:endParaRPr lang="fr-FR"/>
          </a:p>
        </p:txBody>
      </p:sp>
      <p:sp>
        <p:nvSpPr>
          <p:cNvPr id="7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15413" y="2929513"/>
            <a:ext cx="3456000" cy="2995764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tx1"/>
                </a:solidFill>
              </a:defRPr>
            </a:lvl1pPr>
            <a:lvl2pPr marL="990575" indent="-380990"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2pPr>
            <a:lvl3pPr marL="1600160" indent="-380990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3pPr>
            <a:lvl4pPr marL="2285943" indent="-457189">
              <a:buFont typeface="Courier New" panose="02070309020205020404" pitchFamily="49" charset="0"/>
              <a:buChar char="o"/>
              <a:defRPr sz="1600">
                <a:solidFill>
                  <a:schemeClr val="tx1"/>
                </a:solidFill>
              </a:defRPr>
            </a:lvl4pPr>
            <a:lvl5pPr marL="2819330" indent="-380990">
              <a:buFont typeface="Raleway" panose="020B0003030101060003" pitchFamily="34" charset="0"/>
              <a:buChar char="−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Tape </a:t>
            </a:r>
            <a:r>
              <a:rPr lang="fr-FR" err="1"/>
              <a:t>your</a:t>
            </a:r>
            <a:r>
              <a:rPr lang="fr-FR"/>
              <a:t> </a:t>
            </a:r>
            <a:r>
              <a:rPr lang="fr-FR" err="1"/>
              <a:t>text</a:t>
            </a:r>
            <a:endParaRPr lang="fr-FR"/>
          </a:p>
          <a:p>
            <a:pPr lvl="1"/>
            <a:r>
              <a:rPr lang="fr-FR"/>
              <a:t>Second </a:t>
            </a:r>
            <a:r>
              <a:rPr lang="fr-FR" err="1"/>
              <a:t>level</a:t>
            </a:r>
            <a:endParaRPr lang="fr-FR"/>
          </a:p>
          <a:p>
            <a:pPr lvl="2"/>
            <a:r>
              <a:rPr lang="fr-FR" err="1"/>
              <a:t>Third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  <a:p>
            <a:pPr lvl="3"/>
            <a:r>
              <a:rPr lang="fr-FR" err="1"/>
              <a:t>Fourth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  <a:p>
            <a:pPr lvl="4"/>
            <a:r>
              <a:rPr lang="fr-FR" err="1"/>
              <a:t>Fifth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4" hasCustomPrompt="1"/>
          </p:nvPr>
        </p:nvSpPr>
        <p:spPr>
          <a:xfrm>
            <a:off x="815413" y="1412776"/>
            <a:ext cx="10557724" cy="785219"/>
          </a:xfrm>
        </p:spPr>
        <p:txBody>
          <a:bodyPr>
            <a:noAutofit/>
          </a:bodyPr>
          <a:lstStyle>
            <a:lvl1pPr marL="0" indent="0">
              <a:buNone/>
              <a:defRPr sz="1867" baseline="0"/>
            </a:lvl1pPr>
            <a:lvl2pPr marL="1066773" indent="-457189">
              <a:buFont typeface="Wingdings" panose="05000000000000000000" pitchFamily="2" charset="2"/>
              <a:buChar char="§"/>
              <a:defRPr sz="1867"/>
            </a:lvl2pPr>
            <a:lvl3pPr marL="1600160" indent="-380990">
              <a:buFont typeface="Arial" panose="020B0604020202020204" pitchFamily="34" charset="0"/>
              <a:buChar char="•"/>
              <a:defRPr sz="1867"/>
            </a:lvl3pPr>
            <a:lvl4pPr marL="2285943" indent="-457189">
              <a:buFont typeface="Courier New" panose="02070309020205020404" pitchFamily="49" charset="0"/>
              <a:buChar char="o"/>
              <a:defRPr sz="1867"/>
            </a:lvl4pPr>
            <a:lvl5pPr marL="2819330" indent="-380990">
              <a:buFont typeface="Raleway" panose="020B0003030101060003" pitchFamily="34" charset="0"/>
              <a:buChar char="−"/>
              <a:defRPr sz="1867"/>
            </a:lvl5pPr>
          </a:lstStyle>
          <a:p>
            <a:pPr lvl="0"/>
            <a:r>
              <a:rPr lang="fr-FR" err="1"/>
              <a:t>Subtitle</a:t>
            </a:r>
            <a:endParaRPr lang="fr-FR"/>
          </a:p>
        </p:txBody>
      </p:sp>
      <p:sp>
        <p:nvSpPr>
          <p:cNvPr id="9" name="Espace réservé du contenu 2"/>
          <p:cNvSpPr>
            <a:spLocks noGrp="1"/>
          </p:cNvSpPr>
          <p:nvPr>
            <p:ph idx="15" hasCustomPrompt="1"/>
          </p:nvPr>
        </p:nvSpPr>
        <p:spPr>
          <a:xfrm>
            <a:off x="1240819" y="2272075"/>
            <a:ext cx="3024000" cy="567335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tx1"/>
                </a:solidFill>
              </a:defRPr>
            </a:lvl1pPr>
            <a:lvl2pPr marL="990575" indent="-380990"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2pPr>
            <a:lvl3pPr marL="1600160" indent="-380990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3pPr>
            <a:lvl4pPr marL="2285943" indent="-457189">
              <a:buFont typeface="Courier New" panose="02070309020205020404" pitchFamily="49" charset="0"/>
              <a:buChar char="o"/>
              <a:defRPr sz="1600">
                <a:solidFill>
                  <a:schemeClr val="tx1"/>
                </a:solidFill>
              </a:defRPr>
            </a:lvl4pPr>
            <a:lvl5pPr marL="2819330" indent="-380990">
              <a:buFont typeface="Raleway" panose="020B0003030101060003" pitchFamily="34" charset="0"/>
              <a:buChar char="−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Tape </a:t>
            </a:r>
            <a:r>
              <a:rPr lang="fr-FR" err="1"/>
              <a:t>your</a:t>
            </a:r>
            <a:r>
              <a:rPr lang="fr-FR"/>
              <a:t> tex</a:t>
            </a:r>
          </a:p>
        </p:txBody>
      </p:sp>
      <p:sp>
        <p:nvSpPr>
          <p:cNvPr id="10" name="Espace réservé du contenu 2"/>
          <p:cNvSpPr>
            <a:spLocks noGrp="1"/>
          </p:cNvSpPr>
          <p:nvPr>
            <p:ph idx="16" hasCustomPrompt="1"/>
          </p:nvPr>
        </p:nvSpPr>
        <p:spPr>
          <a:xfrm>
            <a:off x="4366275" y="2921501"/>
            <a:ext cx="3456000" cy="2995764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tx1"/>
                </a:solidFill>
              </a:defRPr>
            </a:lvl1pPr>
            <a:lvl2pPr marL="990575" indent="-380990"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2pPr>
            <a:lvl3pPr marL="1600160" indent="-380990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3pPr>
            <a:lvl4pPr marL="2285943" indent="-457189">
              <a:buFont typeface="Courier New" panose="02070309020205020404" pitchFamily="49" charset="0"/>
              <a:buChar char="o"/>
              <a:defRPr sz="1600">
                <a:solidFill>
                  <a:schemeClr val="tx1"/>
                </a:solidFill>
              </a:defRPr>
            </a:lvl4pPr>
            <a:lvl5pPr marL="2819330" indent="-380990">
              <a:buFont typeface="Raleway" panose="020B0003030101060003" pitchFamily="34" charset="0"/>
              <a:buChar char="−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Tape </a:t>
            </a:r>
            <a:r>
              <a:rPr lang="fr-FR" err="1"/>
              <a:t>your</a:t>
            </a:r>
            <a:r>
              <a:rPr lang="fr-FR"/>
              <a:t> </a:t>
            </a:r>
            <a:r>
              <a:rPr lang="fr-FR" err="1"/>
              <a:t>text</a:t>
            </a:r>
            <a:endParaRPr lang="fr-FR"/>
          </a:p>
          <a:p>
            <a:pPr lvl="1"/>
            <a:r>
              <a:rPr lang="fr-FR"/>
              <a:t>Second </a:t>
            </a:r>
            <a:r>
              <a:rPr lang="fr-FR" err="1"/>
              <a:t>level</a:t>
            </a:r>
            <a:endParaRPr lang="fr-FR"/>
          </a:p>
          <a:p>
            <a:pPr lvl="2"/>
            <a:r>
              <a:rPr lang="fr-FR" err="1"/>
              <a:t>Third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  <a:p>
            <a:pPr lvl="3"/>
            <a:r>
              <a:rPr lang="fr-FR" err="1"/>
              <a:t>Fourth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  <a:p>
            <a:pPr lvl="4"/>
            <a:r>
              <a:rPr lang="fr-FR" err="1"/>
              <a:t>Fifth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</p:txBody>
      </p:sp>
      <p:sp>
        <p:nvSpPr>
          <p:cNvPr id="12" name="Espace réservé du contenu 2"/>
          <p:cNvSpPr>
            <a:spLocks noGrp="1"/>
          </p:cNvSpPr>
          <p:nvPr>
            <p:ph idx="17" hasCustomPrompt="1"/>
          </p:nvPr>
        </p:nvSpPr>
        <p:spPr>
          <a:xfrm>
            <a:off x="7917136" y="2921501"/>
            <a:ext cx="3456000" cy="2995764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tx1"/>
                </a:solidFill>
              </a:defRPr>
            </a:lvl1pPr>
            <a:lvl2pPr marL="990575" indent="-380990"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2pPr>
            <a:lvl3pPr marL="1600160" indent="-380990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3pPr>
            <a:lvl4pPr marL="2285943" indent="-457189">
              <a:buFont typeface="Courier New" panose="02070309020205020404" pitchFamily="49" charset="0"/>
              <a:buChar char="o"/>
              <a:defRPr sz="1600">
                <a:solidFill>
                  <a:schemeClr val="tx1"/>
                </a:solidFill>
              </a:defRPr>
            </a:lvl4pPr>
            <a:lvl5pPr marL="2819330" indent="-380990">
              <a:buFont typeface="Raleway" panose="020B0003030101060003" pitchFamily="34" charset="0"/>
              <a:buChar char="−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Tape </a:t>
            </a:r>
            <a:r>
              <a:rPr lang="fr-FR" err="1"/>
              <a:t>your</a:t>
            </a:r>
            <a:r>
              <a:rPr lang="fr-FR"/>
              <a:t> </a:t>
            </a:r>
            <a:r>
              <a:rPr lang="fr-FR" err="1"/>
              <a:t>text</a:t>
            </a:r>
            <a:endParaRPr lang="fr-FR"/>
          </a:p>
          <a:p>
            <a:pPr lvl="1"/>
            <a:r>
              <a:rPr lang="fr-FR"/>
              <a:t>Second </a:t>
            </a:r>
            <a:r>
              <a:rPr lang="fr-FR" err="1"/>
              <a:t>level</a:t>
            </a:r>
            <a:endParaRPr lang="fr-FR"/>
          </a:p>
          <a:p>
            <a:pPr lvl="2"/>
            <a:r>
              <a:rPr lang="fr-FR" err="1"/>
              <a:t>Third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  <a:p>
            <a:pPr lvl="3"/>
            <a:r>
              <a:rPr lang="fr-FR" err="1"/>
              <a:t>Fourth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  <a:p>
            <a:pPr lvl="4"/>
            <a:r>
              <a:rPr lang="fr-FR" err="1"/>
              <a:t>Fifth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</p:txBody>
      </p:sp>
      <p:sp>
        <p:nvSpPr>
          <p:cNvPr id="13" name="Espace réservé du contenu 2"/>
          <p:cNvSpPr>
            <a:spLocks noGrp="1"/>
          </p:cNvSpPr>
          <p:nvPr>
            <p:ph idx="18" hasCustomPrompt="1"/>
          </p:nvPr>
        </p:nvSpPr>
        <p:spPr>
          <a:xfrm>
            <a:off x="4791679" y="2272074"/>
            <a:ext cx="3024000" cy="567335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tx1"/>
                </a:solidFill>
              </a:defRPr>
            </a:lvl1pPr>
            <a:lvl2pPr marL="990575" indent="-380990"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2pPr>
            <a:lvl3pPr marL="1600160" indent="-380990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3pPr>
            <a:lvl4pPr marL="2285943" indent="-457189">
              <a:buFont typeface="Courier New" panose="02070309020205020404" pitchFamily="49" charset="0"/>
              <a:buChar char="o"/>
              <a:defRPr sz="1600">
                <a:solidFill>
                  <a:schemeClr val="tx1"/>
                </a:solidFill>
              </a:defRPr>
            </a:lvl4pPr>
            <a:lvl5pPr marL="2819330" indent="-380990">
              <a:buFont typeface="Raleway" panose="020B0003030101060003" pitchFamily="34" charset="0"/>
              <a:buChar char="−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Tape </a:t>
            </a:r>
            <a:r>
              <a:rPr lang="fr-FR" err="1"/>
              <a:t>your</a:t>
            </a:r>
            <a:r>
              <a:rPr lang="fr-FR"/>
              <a:t> tex</a:t>
            </a:r>
          </a:p>
        </p:txBody>
      </p:sp>
      <p:sp>
        <p:nvSpPr>
          <p:cNvPr id="15" name="Espace réservé du contenu 2"/>
          <p:cNvSpPr>
            <a:spLocks noGrp="1"/>
          </p:cNvSpPr>
          <p:nvPr>
            <p:ph idx="19" hasCustomPrompt="1"/>
          </p:nvPr>
        </p:nvSpPr>
        <p:spPr>
          <a:xfrm>
            <a:off x="8342539" y="2272074"/>
            <a:ext cx="3024000" cy="567335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tx1"/>
                </a:solidFill>
              </a:defRPr>
            </a:lvl1pPr>
            <a:lvl2pPr marL="990575" indent="-380990"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2pPr>
            <a:lvl3pPr marL="1600160" indent="-380990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3pPr>
            <a:lvl4pPr marL="2285943" indent="-457189">
              <a:buFont typeface="Courier New" panose="02070309020205020404" pitchFamily="49" charset="0"/>
              <a:buChar char="o"/>
              <a:defRPr sz="1600">
                <a:solidFill>
                  <a:schemeClr val="tx1"/>
                </a:solidFill>
              </a:defRPr>
            </a:lvl4pPr>
            <a:lvl5pPr marL="2819330" indent="-380990">
              <a:buFont typeface="Raleway" panose="020B0003030101060003" pitchFamily="34" charset="0"/>
              <a:buChar char="−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Tape </a:t>
            </a:r>
            <a:r>
              <a:rPr lang="fr-FR" err="1"/>
              <a:t>your</a:t>
            </a:r>
            <a:r>
              <a:rPr lang="fr-FR"/>
              <a:t> tex</a:t>
            </a:r>
          </a:p>
        </p:txBody>
      </p:sp>
      <p:cxnSp>
        <p:nvCxnSpPr>
          <p:cNvPr id="11" name="Connecteur droit 9"/>
          <p:cNvCxnSpPr/>
          <p:nvPr userDrawn="1"/>
        </p:nvCxnSpPr>
        <p:spPr>
          <a:xfrm>
            <a:off x="1391478" y="932723"/>
            <a:ext cx="730431" cy="0"/>
          </a:xfrm>
          <a:prstGeom prst="line">
            <a:avLst/>
          </a:prstGeom>
          <a:ln w="12700">
            <a:solidFill>
              <a:srgbClr val="0C40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91302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917856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EF08B9A-1EF1-48E7-A85F-BE8ED7601057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6" name="Espace réservé du contenu 2"/>
          <p:cNvSpPr>
            <a:spLocks noGrp="1"/>
          </p:cNvSpPr>
          <p:nvPr>
            <p:ph idx="13" hasCustomPrompt="1"/>
          </p:nvPr>
        </p:nvSpPr>
        <p:spPr>
          <a:xfrm>
            <a:off x="815413" y="3063864"/>
            <a:ext cx="5181124" cy="3001611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tx1"/>
                </a:solidFill>
              </a:defRPr>
            </a:lvl1pPr>
            <a:lvl2pPr marL="990575" indent="-380990"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2pPr>
            <a:lvl3pPr marL="1600160" indent="-380990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3pPr>
            <a:lvl4pPr marL="2285943" indent="-457189">
              <a:buFont typeface="Courier New" panose="02070309020205020404" pitchFamily="49" charset="0"/>
              <a:buChar char="o"/>
              <a:defRPr sz="1600">
                <a:solidFill>
                  <a:schemeClr val="tx1"/>
                </a:solidFill>
              </a:defRPr>
            </a:lvl4pPr>
            <a:lvl5pPr marL="2819330" indent="-380990">
              <a:buFont typeface="Raleway" panose="020B0003030101060003" pitchFamily="34" charset="0"/>
              <a:buChar char="−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Tape </a:t>
            </a:r>
            <a:r>
              <a:rPr lang="fr-FR" err="1"/>
              <a:t>your</a:t>
            </a:r>
            <a:r>
              <a:rPr lang="fr-FR"/>
              <a:t> </a:t>
            </a:r>
            <a:r>
              <a:rPr lang="fr-FR" err="1"/>
              <a:t>text</a:t>
            </a:r>
            <a:endParaRPr lang="fr-FR"/>
          </a:p>
          <a:p>
            <a:pPr lvl="1"/>
            <a:r>
              <a:rPr lang="fr-FR"/>
              <a:t>Second </a:t>
            </a:r>
            <a:r>
              <a:rPr lang="fr-FR" err="1"/>
              <a:t>level</a:t>
            </a:r>
            <a:endParaRPr lang="fr-FR"/>
          </a:p>
          <a:p>
            <a:pPr lvl="2"/>
            <a:r>
              <a:rPr lang="fr-FR" err="1"/>
              <a:t>Third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  <a:p>
            <a:pPr lvl="3"/>
            <a:r>
              <a:rPr lang="fr-FR" err="1"/>
              <a:t>Fourth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  <a:p>
            <a:pPr lvl="4"/>
            <a:r>
              <a:rPr lang="fr-FR" err="1"/>
              <a:t>Fifth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</p:txBody>
      </p:sp>
      <p:sp>
        <p:nvSpPr>
          <p:cNvPr id="17" name="Titre 1"/>
          <p:cNvSpPr>
            <a:spLocks noGrp="1"/>
          </p:cNvSpPr>
          <p:nvPr>
            <p:ph type="title" hasCustomPrompt="1"/>
          </p:nvPr>
        </p:nvSpPr>
        <p:spPr>
          <a:xfrm>
            <a:off x="1103446" y="274637"/>
            <a:ext cx="10478953" cy="562075"/>
          </a:xfrm>
        </p:spPr>
        <p:txBody>
          <a:bodyPr/>
          <a:lstStyle>
            <a:lvl1pPr>
              <a:defRPr sz="2133" baseline="0"/>
            </a:lvl1pPr>
          </a:lstStyle>
          <a:p>
            <a:r>
              <a:rPr lang="fr-FR" err="1"/>
              <a:t>Title</a:t>
            </a:r>
            <a:r>
              <a:rPr lang="fr-FR"/>
              <a:t> Of The Page</a:t>
            </a:r>
            <a:br>
              <a:rPr lang="fr-FR"/>
            </a:br>
            <a:r>
              <a:rPr lang="fr-FR" sz="1600"/>
              <a:t>Possible </a:t>
            </a:r>
            <a:r>
              <a:rPr lang="fr-FR" sz="1600" err="1"/>
              <a:t>subtitle</a:t>
            </a:r>
            <a:endParaRPr lang="fr-FR"/>
          </a:p>
        </p:txBody>
      </p:sp>
      <p:sp>
        <p:nvSpPr>
          <p:cNvPr id="24" name="Espace réservé du contenu 2"/>
          <p:cNvSpPr>
            <a:spLocks noGrp="1"/>
          </p:cNvSpPr>
          <p:nvPr>
            <p:ph idx="14" hasCustomPrompt="1"/>
          </p:nvPr>
        </p:nvSpPr>
        <p:spPr>
          <a:xfrm>
            <a:off x="815413" y="1412776"/>
            <a:ext cx="10557724" cy="785219"/>
          </a:xfrm>
        </p:spPr>
        <p:txBody>
          <a:bodyPr>
            <a:noAutofit/>
          </a:bodyPr>
          <a:lstStyle>
            <a:lvl1pPr marL="0" indent="0">
              <a:buNone/>
              <a:defRPr sz="1867" baseline="0"/>
            </a:lvl1pPr>
            <a:lvl2pPr marL="1066773" indent="-457189">
              <a:buFont typeface="Wingdings" panose="05000000000000000000" pitchFamily="2" charset="2"/>
              <a:buChar char="§"/>
              <a:defRPr sz="1867"/>
            </a:lvl2pPr>
            <a:lvl3pPr marL="1600160" indent="-380990">
              <a:buFont typeface="Arial" panose="020B0604020202020204" pitchFamily="34" charset="0"/>
              <a:buChar char="•"/>
              <a:defRPr sz="1867"/>
            </a:lvl3pPr>
            <a:lvl4pPr marL="2285943" indent="-457189">
              <a:buFont typeface="Courier New" panose="02070309020205020404" pitchFamily="49" charset="0"/>
              <a:buChar char="o"/>
              <a:defRPr sz="1867"/>
            </a:lvl4pPr>
            <a:lvl5pPr marL="2819330" indent="-380990">
              <a:buFont typeface="Raleway" panose="020B0003030101060003" pitchFamily="34" charset="0"/>
              <a:buChar char="−"/>
              <a:defRPr sz="1867"/>
            </a:lvl5pPr>
          </a:lstStyle>
          <a:p>
            <a:pPr lvl="0"/>
            <a:r>
              <a:rPr lang="fr-FR" err="1"/>
              <a:t>Subtitle</a:t>
            </a:r>
            <a:endParaRPr lang="fr-FR"/>
          </a:p>
        </p:txBody>
      </p:sp>
      <p:sp>
        <p:nvSpPr>
          <p:cNvPr id="28" name="Espace réservé du contenu 2"/>
          <p:cNvSpPr>
            <a:spLocks noGrp="1"/>
          </p:cNvSpPr>
          <p:nvPr>
            <p:ph idx="28" hasCustomPrompt="1"/>
          </p:nvPr>
        </p:nvSpPr>
        <p:spPr>
          <a:xfrm>
            <a:off x="1225669" y="2488871"/>
            <a:ext cx="4770868" cy="488141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tx1"/>
                </a:solidFill>
              </a:defRPr>
            </a:lvl1pPr>
            <a:lvl2pPr marL="990575" indent="-380990"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2pPr>
            <a:lvl3pPr marL="1600160" indent="-380990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3pPr>
            <a:lvl4pPr marL="2285943" indent="-457189">
              <a:buFont typeface="Courier New" panose="02070309020205020404" pitchFamily="49" charset="0"/>
              <a:buChar char="o"/>
              <a:defRPr sz="1600">
                <a:solidFill>
                  <a:schemeClr val="tx1"/>
                </a:solidFill>
              </a:defRPr>
            </a:lvl4pPr>
            <a:lvl5pPr marL="2819330" indent="-380990">
              <a:buFont typeface="Raleway" panose="020B0003030101060003" pitchFamily="34" charset="0"/>
              <a:buChar char="−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Tape </a:t>
            </a:r>
            <a:r>
              <a:rPr lang="fr-FR" err="1"/>
              <a:t>your</a:t>
            </a:r>
            <a:r>
              <a:rPr lang="fr-FR"/>
              <a:t> </a:t>
            </a:r>
            <a:r>
              <a:rPr lang="fr-FR" err="1"/>
              <a:t>text</a:t>
            </a:r>
            <a:endParaRPr lang="fr-FR"/>
          </a:p>
        </p:txBody>
      </p:sp>
      <p:sp>
        <p:nvSpPr>
          <p:cNvPr id="11" name="Espace réservé du contenu 2"/>
          <p:cNvSpPr>
            <a:spLocks noGrp="1"/>
          </p:cNvSpPr>
          <p:nvPr>
            <p:ph idx="24" hasCustomPrompt="1"/>
          </p:nvPr>
        </p:nvSpPr>
        <p:spPr>
          <a:xfrm>
            <a:off x="6129789" y="5069767"/>
            <a:ext cx="5243347" cy="908856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tx1"/>
                </a:solidFill>
              </a:defRPr>
            </a:lvl1pPr>
            <a:lvl2pPr marL="990575" indent="-380990"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2pPr>
            <a:lvl3pPr marL="1600160" indent="-380990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3pPr>
            <a:lvl4pPr marL="2285943" indent="-457189">
              <a:buFont typeface="Courier New" panose="02070309020205020404" pitchFamily="49" charset="0"/>
              <a:buChar char="o"/>
              <a:defRPr sz="1600">
                <a:solidFill>
                  <a:schemeClr val="tx1"/>
                </a:solidFill>
              </a:defRPr>
            </a:lvl4pPr>
            <a:lvl5pPr marL="2819330" indent="-380990">
              <a:buFont typeface="Raleway" panose="020B0003030101060003" pitchFamily="34" charset="0"/>
              <a:buChar char="−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Tape </a:t>
            </a:r>
            <a:r>
              <a:rPr lang="fr-FR" err="1"/>
              <a:t>your</a:t>
            </a:r>
            <a:r>
              <a:rPr lang="fr-FR"/>
              <a:t> </a:t>
            </a:r>
            <a:r>
              <a:rPr lang="fr-FR" err="1"/>
              <a:t>text</a:t>
            </a:r>
            <a:endParaRPr lang="fr-FR"/>
          </a:p>
        </p:txBody>
      </p:sp>
      <p:sp>
        <p:nvSpPr>
          <p:cNvPr id="12" name="Espace réservé du contenu 2"/>
          <p:cNvSpPr>
            <a:spLocks noGrp="1"/>
          </p:cNvSpPr>
          <p:nvPr>
            <p:ph idx="25" hasCustomPrompt="1"/>
          </p:nvPr>
        </p:nvSpPr>
        <p:spPr>
          <a:xfrm>
            <a:off x="9929024" y="2402020"/>
            <a:ext cx="1444112" cy="922275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tx1"/>
                </a:solidFill>
              </a:defRPr>
            </a:lvl1pPr>
            <a:lvl2pPr marL="990575" indent="-380990"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2pPr>
            <a:lvl3pPr marL="1600160" indent="-380990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3pPr>
            <a:lvl4pPr marL="2285943" indent="-457189">
              <a:buFont typeface="Courier New" panose="02070309020205020404" pitchFamily="49" charset="0"/>
              <a:buChar char="o"/>
              <a:defRPr sz="1600">
                <a:solidFill>
                  <a:schemeClr val="tx1"/>
                </a:solidFill>
              </a:defRPr>
            </a:lvl4pPr>
            <a:lvl5pPr marL="2819330" indent="-380990">
              <a:buFont typeface="Raleway" panose="020B0003030101060003" pitchFamily="34" charset="0"/>
              <a:buChar char="−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Tape </a:t>
            </a:r>
            <a:r>
              <a:rPr lang="fr-FR" err="1"/>
              <a:t>your</a:t>
            </a:r>
            <a:r>
              <a:rPr lang="fr-FR"/>
              <a:t> </a:t>
            </a:r>
            <a:r>
              <a:rPr lang="fr-FR" err="1"/>
              <a:t>text</a:t>
            </a:r>
            <a:endParaRPr lang="fr-FR"/>
          </a:p>
        </p:txBody>
      </p:sp>
      <p:sp>
        <p:nvSpPr>
          <p:cNvPr id="13" name="Espace réservé du contenu 2"/>
          <p:cNvSpPr>
            <a:spLocks noGrp="1"/>
          </p:cNvSpPr>
          <p:nvPr>
            <p:ph idx="26" hasCustomPrompt="1"/>
          </p:nvPr>
        </p:nvSpPr>
        <p:spPr>
          <a:xfrm>
            <a:off x="6602271" y="2402019"/>
            <a:ext cx="3160100" cy="488141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tx1"/>
                </a:solidFill>
              </a:defRPr>
            </a:lvl1pPr>
            <a:lvl2pPr marL="990575" indent="-380990"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2pPr>
            <a:lvl3pPr marL="1600160" indent="-380990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3pPr>
            <a:lvl4pPr marL="2285943" indent="-457189">
              <a:buFont typeface="Courier New" panose="02070309020205020404" pitchFamily="49" charset="0"/>
              <a:buChar char="o"/>
              <a:defRPr sz="1600">
                <a:solidFill>
                  <a:schemeClr val="tx1"/>
                </a:solidFill>
              </a:defRPr>
            </a:lvl4pPr>
            <a:lvl5pPr marL="2819330" indent="-380990">
              <a:buFont typeface="Raleway" panose="020B0003030101060003" pitchFamily="34" charset="0"/>
              <a:buChar char="−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Tape </a:t>
            </a:r>
            <a:r>
              <a:rPr lang="fr-FR" err="1"/>
              <a:t>your</a:t>
            </a:r>
            <a:r>
              <a:rPr lang="fr-FR"/>
              <a:t> </a:t>
            </a:r>
            <a:r>
              <a:rPr lang="fr-FR" err="1"/>
              <a:t>text</a:t>
            </a:r>
            <a:endParaRPr lang="fr-FR"/>
          </a:p>
        </p:txBody>
      </p:sp>
      <p:sp>
        <p:nvSpPr>
          <p:cNvPr id="15" name="Espace réservé du contenu 2"/>
          <p:cNvSpPr>
            <a:spLocks noGrp="1"/>
          </p:cNvSpPr>
          <p:nvPr>
            <p:ph idx="27" hasCustomPrompt="1"/>
          </p:nvPr>
        </p:nvSpPr>
        <p:spPr>
          <a:xfrm>
            <a:off x="6602271" y="4512306"/>
            <a:ext cx="4770868" cy="488141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tx1"/>
                </a:solidFill>
              </a:defRPr>
            </a:lvl1pPr>
            <a:lvl2pPr marL="990575" indent="-380990"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2pPr>
            <a:lvl3pPr marL="1600160" indent="-380990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3pPr>
            <a:lvl4pPr marL="2285943" indent="-457189">
              <a:buFont typeface="Courier New" panose="02070309020205020404" pitchFamily="49" charset="0"/>
              <a:buChar char="o"/>
              <a:defRPr sz="1600">
                <a:solidFill>
                  <a:schemeClr val="tx1"/>
                </a:solidFill>
              </a:defRPr>
            </a:lvl4pPr>
            <a:lvl5pPr marL="2819330" indent="-380990">
              <a:buFont typeface="Raleway" panose="020B0003030101060003" pitchFamily="34" charset="0"/>
              <a:buChar char="−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Tape </a:t>
            </a:r>
            <a:r>
              <a:rPr lang="fr-FR" err="1"/>
              <a:t>your</a:t>
            </a:r>
            <a:r>
              <a:rPr lang="fr-FR"/>
              <a:t> </a:t>
            </a:r>
            <a:r>
              <a:rPr lang="fr-FR" err="1"/>
              <a:t>text</a:t>
            </a:r>
            <a:endParaRPr lang="fr-FR"/>
          </a:p>
        </p:txBody>
      </p:sp>
      <p:sp>
        <p:nvSpPr>
          <p:cNvPr id="14" name="Espace réservé du contenu 2"/>
          <p:cNvSpPr>
            <a:spLocks noGrp="1"/>
          </p:cNvSpPr>
          <p:nvPr>
            <p:ph idx="29" hasCustomPrompt="1"/>
          </p:nvPr>
        </p:nvSpPr>
        <p:spPr>
          <a:xfrm>
            <a:off x="6602271" y="2976668"/>
            <a:ext cx="3160100" cy="488141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tx1"/>
                </a:solidFill>
              </a:defRPr>
            </a:lvl1pPr>
            <a:lvl2pPr marL="990575" indent="-380990"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2pPr>
            <a:lvl3pPr marL="1600160" indent="-380990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3pPr>
            <a:lvl4pPr marL="2285943" indent="-457189">
              <a:buFont typeface="Courier New" panose="02070309020205020404" pitchFamily="49" charset="0"/>
              <a:buChar char="o"/>
              <a:defRPr sz="1600">
                <a:solidFill>
                  <a:schemeClr val="tx1"/>
                </a:solidFill>
              </a:defRPr>
            </a:lvl4pPr>
            <a:lvl5pPr marL="2819330" indent="-380990">
              <a:buFont typeface="Raleway" panose="020B0003030101060003" pitchFamily="34" charset="0"/>
              <a:buChar char="−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Tape </a:t>
            </a:r>
            <a:r>
              <a:rPr lang="fr-FR" err="1"/>
              <a:t>your</a:t>
            </a:r>
            <a:r>
              <a:rPr lang="fr-FR"/>
              <a:t> </a:t>
            </a:r>
            <a:r>
              <a:rPr lang="fr-FR" err="1"/>
              <a:t>text</a:t>
            </a:r>
            <a:endParaRPr lang="fr-FR"/>
          </a:p>
        </p:txBody>
      </p:sp>
      <p:sp>
        <p:nvSpPr>
          <p:cNvPr id="18" name="Espace réservé du contenu 2"/>
          <p:cNvSpPr>
            <a:spLocks noGrp="1"/>
          </p:cNvSpPr>
          <p:nvPr>
            <p:ph idx="30" hasCustomPrompt="1"/>
          </p:nvPr>
        </p:nvSpPr>
        <p:spPr>
          <a:xfrm>
            <a:off x="6129789" y="3534129"/>
            <a:ext cx="5243347" cy="908856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tx1"/>
                </a:solidFill>
              </a:defRPr>
            </a:lvl1pPr>
            <a:lvl2pPr marL="990575" indent="-380990"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2pPr>
            <a:lvl3pPr marL="1600160" indent="-380990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3pPr>
            <a:lvl4pPr marL="2285943" indent="-457189">
              <a:buFont typeface="Courier New" panose="02070309020205020404" pitchFamily="49" charset="0"/>
              <a:buChar char="o"/>
              <a:defRPr sz="1600">
                <a:solidFill>
                  <a:schemeClr val="tx1"/>
                </a:solidFill>
              </a:defRPr>
            </a:lvl4pPr>
            <a:lvl5pPr marL="2819330" indent="-380990">
              <a:buFont typeface="Raleway" panose="020B0003030101060003" pitchFamily="34" charset="0"/>
              <a:buChar char="−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Tape </a:t>
            </a:r>
            <a:r>
              <a:rPr lang="fr-FR" err="1"/>
              <a:t>your</a:t>
            </a:r>
            <a:r>
              <a:rPr lang="fr-FR"/>
              <a:t> </a:t>
            </a:r>
            <a:r>
              <a:rPr lang="fr-FR" err="1"/>
              <a:t>text</a:t>
            </a:r>
            <a:endParaRPr lang="fr-FR"/>
          </a:p>
        </p:txBody>
      </p:sp>
      <p:cxnSp>
        <p:nvCxnSpPr>
          <p:cNvPr id="19" name="Connecteur droit 9"/>
          <p:cNvCxnSpPr/>
          <p:nvPr userDrawn="1"/>
        </p:nvCxnSpPr>
        <p:spPr>
          <a:xfrm>
            <a:off x="1391478" y="932723"/>
            <a:ext cx="730431" cy="0"/>
          </a:xfrm>
          <a:prstGeom prst="line">
            <a:avLst/>
          </a:prstGeom>
          <a:ln w="12700">
            <a:solidFill>
              <a:srgbClr val="0C40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63578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"/>
            <a:ext cx="12181172" cy="6857999"/>
          </a:xfrm>
          <a:prstGeom prst="rect">
            <a:avLst/>
          </a:prstGeom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917856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EF08B9A-1EF1-48E7-A85F-BE8ED7601057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pic>
        <p:nvPicPr>
          <p:cNvPr id="9" name="Picture 8" descr="Ipeople-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01" y="272221"/>
            <a:ext cx="1812855" cy="528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0DE605FC-3470-4792-B788-7F52105D59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431"/>
          <a:stretch/>
        </p:blipFill>
        <p:spPr>
          <a:xfrm>
            <a:off x="0" y="955220"/>
            <a:ext cx="12181172" cy="533128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15C3587-1C52-4FFC-BC72-05D2A83A1F10}"/>
              </a:ext>
            </a:extLst>
          </p:cNvPr>
          <p:cNvSpPr/>
          <p:nvPr userDrawn="1"/>
        </p:nvSpPr>
        <p:spPr>
          <a:xfrm>
            <a:off x="0" y="950977"/>
            <a:ext cx="12192000" cy="5330952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600">
              <a:solidFill>
                <a:srgbClr val="FFFFFF"/>
              </a:solidFill>
              <a:latin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32074993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917856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839B193-9727-411B-8D16-80F9AED97CC8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240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6999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917856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AF5FD04B-2F37-49BE-8333-364464DF5902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contenu 2"/>
          <p:cNvSpPr>
            <a:spLocks noGrp="1"/>
          </p:cNvSpPr>
          <p:nvPr>
            <p:ph idx="13" hasCustomPrompt="1"/>
          </p:nvPr>
        </p:nvSpPr>
        <p:spPr>
          <a:xfrm>
            <a:off x="528000" y="1412775"/>
            <a:ext cx="11112641" cy="4512500"/>
          </a:xfrm>
        </p:spPr>
        <p:txBody>
          <a:bodyPr/>
          <a:lstStyle>
            <a:lvl1pPr marL="0" indent="0">
              <a:buClr>
                <a:schemeClr val="accent1"/>
              </a:buClr>
              <a:buNone/>
              <a:defRPr sz="2133" baseline="0"/>
            </a:lvl1pPr>
            <a:lvl2pPr marL="575986" indent="-263993">
              <a:buClr>
                <a:schemeClr val="accent1"/>
              </a:buClr>
              <a:buFont typeface="Wingdings" panose="05000000000000000000" pitchFamily="2" charset="2"/>
              <a:buChar char="§"/>
              <a:defRPr sz="1867"/>
            </a:lvl2pPr>
            <a:lvl3pPr marL="1022374" indent="-187195">
              <a:buClr>
                <a:schemeClr val="accent1"/>
              </a:buClr>
              <a:buFont typeface="Arial" panose="020B0604020202020204" pitchFamily="34" charset="0"/>
              <a:buChar char="•"/>
              <a:defRPr sz="1867"/>
            </a:lvl3pPr>
            <a:lvl4pPr marL="1516762" indent="-215995">
              <a:buClr>
                <a:schemeClr val="accent1"/>
              </a:buClr>
              <a:buFont typeface="Courier New" panose="02070309020205020404" pitchFamily="49" charset="0"/>
              <a:buChar char="o"/>
              <a:defRPr sz="1600"/>
            </a:lvl4pPr>
            <a:lvl5pPr marL="1953551" indent="-187195">
              <a:buClr>
                <a:schemeClr val="accent1"/>
              </a:buClr>
              <a:buFont typeface="Raleway" panose="020B0003030101060003" pitchFamily="34" charset="0"/>
              <a:buChar char="−"/>
              <a:defRPr sz="1600"/>
            </a:lvl5pPr>
          </a:lstStyle>
          <a:p>
            <a:pPr lvl="0"/>
            <a:r>
              <a:rPr lang="fr-FR"/>
              <a:t>Tape </a:t>
            </a:r>
            <a:r>
              <a:rPr lang="fr-FR" err="1"/>
              <a:t>your</a:t>
            </a:r>
            <a:r>
              <a:rPr lang="fr-FR"/>
              <a:t> </a:t>
            </a:r>
            <a:r>
              <a:rPr lang="fr-FR" err="1"/>
              <a:t>text</a:t>
            </a:r>
            <a:endParaRPr lang="fr-FR"/>
          </a:p>
          <a:p>
            <a:pPr lvl="1"/>
            <a:r>
              <a:rPr lang="fr-FR"/>
              <a:t>Second </a:t>
            </a:r>
            <a:r>
              <a:rPr lang="fr-FR" err="1"/>
              <a:t>level</a:t>
            </a:r>
            <a:endParaRPr lang="fr-FR"/>
          </a:p>
          <a:p>
            <a:pPr lvl="2"/>
            <a:r>
              <a:rPr lang="fr-FR" err="1"/>
              <a:t>Third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  <a:p>
            <a:pPr lvl="3"/>
            <a:r>
              <a:rPr lang="fr-FR" err="1"/>
              <a:t>Fourth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  <a:p>
            <a:pPr lvl="4"/>
            <a:r>
              <a:rPr lang="fr-FR" err="1"/>
              <a:t>Fifth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</p:txBody>
      </p:sp>
      <p:sp>
        <p:nvSpPr>
          <p:cNvPr id="8" name="Titre 1"/>
          <p:cNvSpPr>
            <a:spLocks noGrp="1"/>
          </p:cNvSpPr>
          <p:nvPr>
            <p:ph type="title" hasCustomPrompt="1"/>
          </p:nvPr>
        </p:nvSpPr>
        <p:spPr>
          <a:xfrm>
            <a:off x="1255545" y="274637"/>
            <a:ext cx="10478953" cy="562075"/>
          </a:xfrm>
        </p:spPr>
        <p:txBody>
          <a:bodyPr/>
          <a:lstStyle>
            <a:lvl1pPr>
              <a:defRPr sz="2400" b="0" i="0" baseline="0">
                <a:solidFill>
                  <a:srgbClr val="06A9B9"/>
                </a:solidFill>
                <a:latin typeface="Raleway"/>
                <a:cs typeface="Raleway"/>
              </a:defRPr>
            </a:lvl1pPr>
          </a:lstStyle>
          <a:p>
            <a:r>
              <a:rPr lang="fr-FR" err="1"/>
              <a:t>Title</a:t>
            </a:r>
            <a:r>
              <a:rPr lang="fr-FR"/>
              <a:t> of the page</a:t>
            </a:r>
            <a:br>
              <a:rPr lang="fr-FR"/>
            </a:br>
            <a:r>
              <a:rPr lang="fr-FR" sz="1600"/>
              <a:t>Possible </a:t>
            </a:r>
            <a:r>
              <a:rPr lang="fr-FR" sz="1600" err="1"/>
              <a:t>subtitle</a:t>
            </a:r>
            <a:endParaRPr lang="fr-FR"/>
          </a:p>
        </p:txBody>
      </p:sp>
      <p:cxnSp>
        <p:nvCxnSpPr>
          <p:cNvPr id="9" name="Connecteur droit 8"/>
          <p:cNvCxnSpPr/>
          <p:nvPr/>
        </p:nvCxnSpPr>
        <p:spPr>
          <a:xfrm>
            <a:off x="1543577" y="932723"/>
            <a:ext cx="730431" cy="0"/>
          </a:xfrm>
          <a:prstGeom prst="line">
            <a:avLst/>
          </a:prstGeom>
          <a:ln w="12700">
            <a:solidFill>
              <a:srgbClr val="0C40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507699" y="254000"/>
            <a:ext cx="576000" cy="576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5590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513630" y="188640"/>
            <a:ext cx="10046418" cy="787051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4000" baseline="0">
                <a:solidFill>
                  <a:srgbClr val="003C68"/>
                </a:solidFill>
              </a:defRPr>
            </a:lvl1pPr>
          </a:lstStyle>
          <a:p>
            <a:r>
              <a:rPr lang="fr-FR" sz="4000" dirty="0">
                <a:solidFill>
                  <a:srgbClr val="003C68"/>
                </a:solidFill>
                <a:latin typeface="PF Highway Sans Pro" charset="0"/>
                <a:ea typeface="PF Highway Sans Pro" charset="0"/>
                <a:cs typeface="PF Highway Sans Pro" charset="0"/>
              </a:rPr>
              <a:t>1column </a:t>
            </a:r>
            <a:r>
              <a:rPr lang="fr-FR" sz="4000" dirty="0" err="1">
                <a:solidFill>
                  <a:srgbClr val="003C68"/>
                </a:solidFill>
                <a:latin typeface="PF Highway Sans Pro" charset="0"/>
                <a:ea typeface="PF Highway Sans Pro" charset="0"/>
                <a:cs typeface="PF Highway Sans Pro" charset="0"/>
              </a:rPr>
              <a:t>layout</a:t>
            </a:r>
            <a:r>
              <a:rPr lang="fr-FR" sz="4000" dirty="0">
                <a:solidFill>
                  <a:srgbClr val="003C68"/>
                </a:solidFill>
                <a:latin typeface="PF Highway Sans Pro" charset="0"/>
                <a:ea typeface="PF Highway Sans Pro" charset="0"/>
                <a:cs typeface="PF Highway Sans Pro" charset="0"/>
              </a:rPr>
              <a:t> 40pt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513630" y="975692"/>
            <a:ext cx="10046420" cy="45410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None/>
              <a:defRPr baseline="0">
                <a:solidFill>
                  <a:srgbClr val="2898D4"/>
                </a:solidFill>
              </a:defRPr>
            </a:lvl1pPr>
            <a:lvl2pPr marL="457200" indent="0">
              <a:buNone/>
              <a:defRPr>
                <a:solidFill>
                  <a:srgbClr val="2898D4"/>
                </a:solidFill>
              </a:defRPr>
            </a:lvl2pPr>
            <a:lvl3pPr marL="914400" indent="0">
              <a:buNone/>
              <a:defRPr>
                <a:solidFill>
                  <a:srgbClr val="2898D4"/>
                </a:solidFill>
              </a:defRPr>
            </a:lvl3pPr>
            <a:lvl4pPr marL="1371600" indent="0">
              <a:buNone/>
              <a:defRPr>
                <a:solidFill>
                  <a:srgbClr val="2898D4"/>
                </a:solidFill>
              </a:defRPr>
            </a:lvl4pPr>
            <a:lvl5pPr marL="1828800" indent="0">
              <a:buNone/>
              <a:defRPr>
                <a:solidFill>
                  <a:srgbClr val="2898D4"/>
                </a:solidFill>
              </a:defRPr>
            </a:lvl5pPr>
          </a:lstStyle>
          <a:p>
            <a:pPr algn="l"/>
            <a:r>
              <a:rPr lang="fr-FR" sz="1600" dirty="0">
                <a:solidFill>
                  <a:srgbClr val="2898D4"/>
                </a:solidFill>
                <a:latin typeface="PF Highway Sans Pro" charset="0"/>
                <a:ea typeface="PF Highway Sans Pro" charset="0"/>
                <a:cs typeface="PF Highway Sans Pro" charset="0"/>
              </a:rPr>
              <a:t>Slide </a:t>
            </a:r>
            <a:r>
              <a:rPr lang="fr-FR" sz="1600" dirty="0" err="1">
                <a:solidFill>
                  <a:srgbClr val="2898D4"/>
                </a:solidFill>
                <a:latin typeface="PF Highway Sans Pro" charset="0"/>
                <a:ea typeface="PF Highway Sans Pro" charset="0"/>
                <a:cs typeface="PF Highway Sans Pro" charset="0"/>
              </a:rPr>
              <a:t>sub</a:t>
            </a:r>
            <a:r>
              <a:rPr lang="fr-FR" sz="1600" dirty="0">
                <a:solidFill>
                  <a:srgbClr val="2898D4"/>
                </a:solidFill>
                <a:latin typeface="PF Highway Sans Pro" charset="0"/>
                <a:ea typeface="PF Highway Sans Pro" charset="0"/>
                <a:cs typeface="PF Highway Sans Pro" charset="0"/>
              </a:rPr>
              <a:t> header 16pt</a:t>
            </a:r>
          </a:p>
        </p:txBody>
      </p:sp>
      <p:sp>
        <p:nvSpPr>
          <p:cNvPr id="6" name="Google Shape;26;p3"/>
          <p:cNvSpPr txBox="1">
            <a:spLocks noGrp="1"/>
          </p:cNvSpPr>
          <p:nvPr>
            <p:ph type="body" idx="1" hasCustomPrompt="1"/>
          </p:nvPr>
        </p:nvSpPr>
        <p:spPr>
          <a:xfrm>
            <a:off x="1631949" y="1700809"/>
            <a:ext cx="8928099" cy="4104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0" i="0" u="none" strike="noStrike" cap="none" baseline="0">
                <a:solidFill>
                  <a:srgbClr val="003C68"/>
                </a:solidFill>
                <a:latin typeface="PF Highway Sans Pro" charset="0"/>
                <a:ea typeface="PF Highway Sans Pro" charset="0"/>
                <a:cs typeface="PF Highway Sans Pro" charset="0"/>
                <a:sym typeface="Arial"/>
              </a:defRPr>
            </a:lvl1pPr>
            <a:lvl2pPr marL="914400" marR="0" lvl="1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GB" dirty="0"/>
              <a:t>All text content goes here at 16pt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806586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028">
          <p15:clr>
            <a:srgbClr val="FBAE40"/>
          </p15:clr>
        </p15:guide>
        <p15:guide id="4" pos="665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et inter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34" y="1117733"/>
            <a:ext cx="11063817" cy="4999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33"/>
            </a:lvl1pPr>
          </a:lstStyle>
          <a:p>
            <a:r>
              <a:rPr lang="en-US"/>
              <a:t>iPeople - P1 Playback - 11/07/2017 - DRAFT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6D126-C6DC-4CA0-B0D5-2B58430F774D}" type="slidenum">
              <a:rPr lang="en-US" smtClean="0"/>
              <a:t>‹N°›</a:t>
            </a:fld>
            <a:endParaRPr lang="en-US"/>
          </a:p>
        </p:txBody>
      </p:sp>
      <p:sp>
        <p:nvSpPr>
          <p:cNvPr id="10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1295467" y="1584195"/>
            <a:ext cx="3325219" cy="48005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fr-FR" err="1"/>
              <a:t>Title</a:t>
            </a:r>
            <a:endParaRPr lang="fr-FR"/>
          </a:p>
        </p:txBody>
      </p:sp>
      <p:sp>
        <p:nvSpPr>
          <p:cNvPr id="14" name="Titre 1"/>
          <p:cNvSpPr>
            <a:spLocks noGrp="1"/>
          </p:cNvSpPr>
          <p:nvPr>
            <p:ph type="title" hasCustomPrompt="1"/>
          </p:nvPr>
        </p:nvSpPr>
        <p:spPr>
          <a:xfrm>
            <a:off x="1103446" y="274637"/>
            <a:ext cx="10478953" cy="562075"/>
          </a:xfrm>
        </p:spPr>
        <p:txBody>
          <a:bodyPr/>
          <a:lstStyle>
            <a:lvl1pPr>
              <a:defRPr baseline="0">
                <a:latin typeface="+mj-lt"/>
              </a:defRPr>
            </a:lvl1pPr>
          </a:lstStyle>
          <a:p>
            <a:r>
              <a:rPr lang="fr-FR"/>
              <a:t>TITLE OF THE PAGE</a:t>
            </a:r>
            <a:br>
              <a:rPr lang="fr-FR"/>
            </a:br>
            <a:r>
              <a:rPr lang="fr-FR" sz="1600"/>
              <a:t>Possible </a:t>
            </a:r>
            <a:r>
              <a:rPr lang="fr-FR" sz="1600" err="1"/>
              <a:t>subtitle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68320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o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6;p3">
            <a:extLst>
              <a:ext uri="{FF2B5EF4-FFF2-40B4-BE49-F238E27FC236}">
                <a16:creationId xmlns:a16="http://schemas.microsoft.com/office/drawing/2014/main" id="{F93A78E9-3E13-FF45-934C-E385732F0832}"/>
              </a:ext>
            </a:extLst>
          </p:cNvPr>
          <p:cNvSpPr txBox="1">
            <a:spLocks noGrp="1"/>
          </p:cNvSpPr>
          <p:nvPr>
            <p:ph type="body" idx="18" hasCustomPrompt="1"/>
          </p:nvPr>
        </p:nvSpPr>
        <p:spPr>
          <a:xfrm>
            <a:off x="1874982" y="6247092"/>
            <a:ext cx="8685066" cy="435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50" b="0" i="0" u="none" strike="noStrike" cap="none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L="914400" marR="0" lvl="1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fr-FR"/>
              <a:t>Notes or </a:t>
            </a:r>
            <a:r>
              <a:rPr lang="fr-FR" err="1"/>
              <a:t>references</a:t>
            </a:r>
            <a:endParaRPr lang="fr-FR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5F42740-875F-2F4F-A359-EFDB64D69C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6" y="228645"/>
            <a:ext cx="10556652" cy="584616"/>
          </a:xfrm>
          <a:prstGeom prst="rect">
            <a:avLst/>
          </a:prstGeom>
        </p:spPr>
        <p:txBody>
          <a:bodyPr lIns="0" tIns="0" rIns="0" bIns="0" anchor="b"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600" kern="120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AB833C6-788A-A942-B7EE-A9B5DCA0213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87374" y="845920"/>
            <a:ext cx="10556653" cy="472416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lang="en-GB" sz="2400" i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1C27E552-E212-0447-9CCA-8B0FE98C8DF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87375" y="1707501"/>
            <a:ext cx="10872788" cy="430457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buClr>
                <a:schemeClr val="accent1"/>
              </a:buClr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buClr>
                <a:schemeClr val="accent1"/>
              </a:buClr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buClr>
                <a:schemeClr val="accent1"/>
              </a:buClr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buClr>
                <a:schemeClr val="accent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7" name="Image 2">
            <a:extLst>
              <a:ext uri="{FF2B5EF4-FFF2-40B4-BE49-F238E27FC236}">
                <a16:creationId xmlns:a16="http://schemas.microsoft.com/office/drawing/2014/main" id="{83C69683-A876-0045-9DFA-B454FD98CC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42" t="-5" r="91716" b="65126"/>
          <a:stretch/>
        </p:blipFill>
        <p:spPr>
          <a:xfrm>
            <a:off x="-1" y="0"/>
            <a:ext cx="263525" cy="170750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6E6CE12-9F8D-F348-B55D-D2526263B780}"/>
              </a:ext>
            </a:extLst>
          </p:cNvPr>
          <p:cNvSpPr/>
          <p:nvPr userDrawn="1"/>
        </p:nvSpPr>
        <p:spPr>
          <a:xfrm>
            <a:off x="-1" y="0"/>
            <a:ext cx="263526" cy="17075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50000">
                <a:srgbClr val="FFFFFF">
                  <a:alpha val="50000"/>
                </a:srgb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82369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32">
          <p15:clr>
            <a:srgbClr val="FBAE40"/>
          </p15:clr>
        </p15:guide>
        <p15:guide id="2" orient="horz" pos="3793">
          <p15:clr>
            <a:srgbClr val="FBAE40"/>
          </p15:clr>
        </p15:guide>
        <p15:guide id="3" pos="370">
          <p15:clr>
            <a:srgbClr val="FBAE40"/>
          </p15:clr>
        </p15:guide>
        <p15:guide id="4" pos="7219">
          <p15:clr>
            <a:srgbClr val="FBAE40"/>
          </p15:clr>
        </p15:guide>
        <p15:guide id="5" orient="horz" pos="107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g image half and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r 5"/>
          <p:cNvGrpSpPr/>
          <p:nvPr userDrawn="1"/>
        </p:nvGrpSpPr>
        <p:grpSpPr>
          <a:xfrm>
            <a:off x="6250384" y="6126413"/>
            <a:ext cx="1425036" cy="628666"/>
            <a:chOff x="8645240" y="5260769"/>
            <a:chExt cx="3144983" cy="1387434"/>
          </a:xfrm>
        </p:grpSpPr>
        <p:sp>
          <p:nvSpPr>
            <p:cNvPr id="7" name="Rectangle 6"/>
            <p:cNvSpPr/>
            <p:nvPr/>
          </p:nvSpPr>
          <p:spPr>
            <a:xfrm>
              <a:off x="8645240" y="5260769"/>
              <a:ext cx="3144983" cy="13874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60692" y="5449533"/>
              <a:ext cx="2889003" cy="1004871"/>
            </a:xfrm>
            <a:prstGeom prst="rect">
              <a:avLst/>
            </a:prstGeom>
          </p:spPr>
        </p:pic>
      </p:grp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7151440" y="1052736"/>
            <a:ext cx="3985120" cy="11523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aseline="0">
                <a:solidFill>
                  <a:srgbClr val="2898D4"/>
                </a:solidFill>
              </a:defRPr>
            </a:lvl1pPr>
            <a:lvl2pPr marL="457200" indent="0">
              <a:buNone/>
              <a:defRPr sz="3600">
                <a:solidFill>
                  <a:srgbClr val="2898D4"/>
                </a:solidFill>
              </a:defRPr>
            </a:lvl2pPr>
            <a:lvl3pPr marL="914400" indent="0">
              <a:buNone/>
              <a:defRPr sz="3600">
                <a:solidFill>
                  <a:srgbClr val="2898D4"/>
                </a:solidFill>
              </a:defRPr>
            </a:lvl3pPr>
            <a:lvl4pPr marL="1371600" indent="0">
              <a:buNone/>
              <a:defRPr sz="3600">
                <a:solidFill>
                  <a:srgbClr val="2898D4"/>
                </a:solidFill>
              </a:defRPr>
            </a:lvl4pPr>
            <a:lvl5pPr marL="1828800" indent="0">
              <a:buNone/>
              <a:defRPr sz="3600">
                <a:solidFill>
                  <a:srgbClr val="2898D4"/>
                </a:solidFill>
              </a:defRPr>
            </a:lvl5pPr>
          </a:lstStyle>
          <a:p>
            <a:pPr lvl="0"/>
            <a:r>
              <a:rPr lang="en-GB"/>
              <a:t>Big image &amp; title text here 36pt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7144719" y="2636912"/>
            <a:ext cx="3985120" cy="274236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aseline="0">
                <a:solidFill>
                  <a:srgbClr val="003C68"/>
                </a:solidFill>
              </a:defRPr>
            </a:lvl1pPr>
            <a:lvl2pPr marL="457200" indent="0" algn="l">
              <a:buNone/>
              <a:defRPr sz="2800">
                <a:solidFill>
                  <a:srgbClr val="003C68"/>
                </a:solidFill>
              </a:defRPr>
            </a:lvl2pPr>
            <a:lvl3pPr marL="914400" indent="0" algn="l">
              <a:buNone/>
              <a:defRPr sz="2800">
                <a:solidFill>
                  <a:srgbClr val="003C68"/>
                </a:solidFill>
              </a:defRPr>
            </a:lvl3pPr>
            <a:lvl4pPr marL="1371600" indent="0" algn="l">
              <a:buNone/>
              <a:defRPr sz="2800">
                <a:solidFill>
                  <a:srgbClr val="003C68"/>
                </a:solidFill>
              </a:defRPr>
            </a:lvl4pPr>
            <a:lvl5pPr marL="1828800" indent="0" algn="l">
              <a:buNone/>
              <a:defRPr sz="2800">
                <a:solidFill>
                  <a:srgbClr val="003C68"/>
                </a:solidFill>
              </a:defRPr>
            </a:lvl5pPr>
          </a:lstStyle>
          <a:p>
            <a:pPr lvl="0"/>
            <a:r>
              <a:rPr lang="en-GB"/>
              <a:t>Descriptor text insert here at 28pt</a:t>
            </a:r>
            <a:endParaRPr lang="en-US"/>
          </a:p>
        </p:txBody>
      </p:sp>
      <p:sp>
        <p:nvSpPr>
          <p:cNvPr id="14" name="Picture Placeholder 2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rgbClr val="003C68"/>
                </a:solidFill>
              </a:defRPr>
            </a:lvl1pPr>
          </a:lstStyle>
          <a:p>
            <a:r>
              <a:rPr lang="en-US"/>
              <a:t>Insert photo here</a:t>
            </a:r>
          </a:p>
        </p:txBody>
      </p:sp>
    </p:spTree>
    <p:extLst>
      <p:ext uri="{BB962C8B-B14F-4D97-AF65-F5344CB8AC3E}">
        <p14:creationId xmlns:p14="http://schemas.microsoft.com/office/powerpoint/2010/main" val="2173717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34" y="356659"/>
            <a:ext cx="11063817" cy="5763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862360" y="3092963"/>
            <a:ext cx="10465163" cy="672075"/>
          </a:xfrm>
        </p:spPr>
        <p:txBody>
          <a:bodyPr anchor="t">
            <a:normAutofit/>
          </a:bodyPr>
          <a:lstStyle>
            <a:lvl1pPr algn="ctr">
              <a:defRPr sz="4267" b="1" cap="all" baseline="0"/>
            </a:lvl1pPr>
          </a:lstStyle>
          <a:p>
            <a:r>
              <a:rPr lang="fr-FR"/>
              <a:t>TITLE OF THE CHAPTER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863419" y="3909054"/>
            <a:ext cx="10465163" cy="497847"/>
          </a:xfrm>
        </p:spPr>
        <p:txBody>
          <a:bodyPr anchor="b">
            <a:normAutofit/>
          </a:bodyPr>
          <a:lstStyle>
            <a:lvl1pPr marL="0" indent="0" algn="ctr">
              <a:buNone/>
              <a:defRPr sz="2400" baseline="0">
                <a:solidFill>
                  <a:schemeClr val="accent2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Possible </a:t>
            </a:r>
            <a:r>
              <a:rPr lang="fr-FR" err="1"/>
              <a:t>subtitle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33"/>
            </a:lvl1pPr>
          </a:lstStyle>
          <a:p>
            <a:r>
              <a:rPr lang="en-US"/>
              <a:t>iPeople - P1 Playback - 11/07/2017 - DRAFT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6D126-C6DC-4CA0-B0D5-2B58430F774D}" type="slidenum">
              <a:rPr lang="en-US" smtClean="0"/>
              <a:t>‹N°›</a:t>
            </a:fld>
            <a:endParaRPr lang="en-US"/>
          </a:p>
        </p:txBody>
      </p:sp>
      <p:cxnSp>
        <p:nvCxnSpPr>
          <p:cNvPr id="7" name="Connecteur droit 6"/>
          <p:cNvCxnSpPr/>
          <p:nvPr/>
        </p:nvCxnSpPr>
        <p:spPr>
          <a:xfrm>
            <a:off x="5686903" y="3813043"/>
            <a:ext cx="73043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8919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34" y="1117733"/>
            <a:ext cx="11063817" cy="4999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33"/>
            </a:lvl1pPr>
          </a:lstStyle>
          <a:p>
            <a:r>
              <a:rPr lang="en-US"/>
              <a:t>iPeople - P1 Playback - 11/07/2017 - DRAFT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6D126-C6DC-4CA0-B0D5-2B58430F774D}" type="slidenum">
              <a:rPr lang="en-US" smtClean="0"/>
              <a:t>‹N°›</a:t>
            </a:fld>
            <a:endParaRPr lang="en-US"/>
          </a:p>
        </p:txBody>
      </p:sp>
      <p:sp>
        <p:nvSpPr>
          <p:cNvPr id="12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15413" y="2276872"/>
            <a:ext cx="5181124" cy="3648405"/>
          </a:xfrm>
        </p:spPr>
        <p:txBody>
          <a:bodyPr/>
          <a:lstStyle>
            <a:lvl1pPr marL="0" indent="0">
              <a:buNone/>
              <a:defRPr sz="2400" baseline="0"/>
            </a:lvl1pPr>
            <a:lvl2pPr marL="990575" indent="-380990">
              <a:buFont typeface="Wingdings" panose="05000000000000000000" pitchFamily="2" charset="2"/>
              <a:buChar char="§"/>
              <a:defRPr sz="2133"/>
            </a:lvl2pPr>
            <a:lvl3pPr marL="1600160" indent="-380990">
              <a:buFont typeface="Arial" panose="020B0604020202020204" pitchFamily="34" charset="0"/>
              <a:buChar char="•"/>
              <a:defRPr sz="1867"/>
            </a:lvl3pPr>
            <a:lvl4pPr marL="2285943" indent="-457189">
              <a:buFont typeface="Courier New" panose="02070309020205020404" pitchFamily="49" charset="0"/>
              <a:buChar char="o"/>
              <a:defRPr sz="1600"/>
            </a:lvl4pPr>
            <a:lvl5pPr marL="2819330" indent="-380990">
              <a:buFont typeface="Raleway" panose="020B0003030101060003" pitchFamily="34" charset="0"/>
              <a:buChar char="−"/>
              <a:defRPr sz="1600"/>
            </a:lvl5pPr>
          </a:lstStyle>
          <a:p>
            <a:pPr lvl="0"/>
            <a:r>
              <a:rPr lang="fr-FR"/>
              <a:t>Tape </a:t>
            </a:r>
            <a:r>
              <a:rPr lang="fr-FR" err="1"/>
              <a:t>your</a:t>
            </a:r>
            <a:r>
              <a:rPr lang="fr-FR"/>
              <a:t> </a:t>
            </a:r>
            <a:r>
              <a:rPr lang="fr-FR" err="1"/>
              <a:t>text</a:t>
            </a:r>
            <a:endParaRPr lang="fr-FR"/>
          </a:p>
          <a:p>
            <a:pPr lvl="1"/>
            <a:r>
              <a:rPr lang="fr-FR"/>
              <a:t>Second </a:t>
            </a:r>
            <a:r>
              <a:rPr lang="fr-FR" err="1"/>
              <a:t>level</a:t>
            </a:r>
            <a:endParaRPr lang="fr-FR"/>
          </a:p>
          <a:p>
            <a:pPr lvl="2"/>
            <a:r>
              <a:rPr lang="fr-FR" err="1"/>
              <a:t>Third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  <a:p>
            <a:pPr lvl="3"/>
            <a:r>
              <a:rPr lang="fr-FR" err="1"/>
              <a:t>Fourth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  <a:p>
            <a:pPr lvl="4"/>
            <a:r>
              <a:rPr lang="fr-FR" err="1"/>
              <a:t>Fifth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</p:txBody>
      </p:sp>
      <p:sp>
        <p:nvSpPr>
          <p:cNvPr id="16" name="Espace réservé du contenu 2"/>
          <p:cNvSpPr>
            <a:spLocks noGrp="1"/>
          </p:cNvSpPr>
          <p:nvPr>
            <p:ph idx="13" hasCustomPrompt="1"/>
          </p:nvPr>
        </p:nvSpPr>
        <p:spPr>
          <a:xfrm>
            <a:off x="6192011" y="2276872"/>
            <a:ext cx="5181124" cy="3644899"/>
          </a:xfrm>
        </p:spPr>
        <p:txBody>
          <a:bodyPr/>
          <a:lstStyle>
            <a:lvl1pPr marL="0" indent="0">
              <a:buNone/>
              <a:defRPr sz="2400" baseline="0"/>
            </a:lvl1pPr>
            <a:lvl2pPr marL="990575" indent="-380990">
              <a:buFont typeface="Wingdings" panose="05000000000000000000" pitchFamily="2" charset="2"/>
              <a:buChar char="§"/>
              <a:defRPr sz="2133"/>
            </a:lvl2pPr>
            <a:lvl3pPr marL="1600160" indent="-380990">
              <a:buFont typeface="Arial" panose="020B0604020202020204" pitchFamily="34" charset="0"/>
              <a:buChar char="•"/>
              <a:defRPr sz="1867"/>
            </a:lvl3pPr>
            <a:lvl4pPr marL="2285943" indent="-457189">
              <a:buFont typeface="Courier New" panose="02070309020205020404" pitchFamily="49" charset="0"/>
              <a:buChar char="o"/>
              <a:defRPr sz="1600"/>
            </a:lvl4pPr>
            <a:lvl5pPr marL="2819330" indent="-380990">
              <a:buFont typeface="Raleway" panose="020B0003030101060003" pitchFamily="34" charset="0"/>
              <a:buChar char="−"/>
              <a:defRPr sz="1600"/>
            </a:lvl5pPr>
          </a:lstStyle>
          <a:p>
            <a:pPr lvl="0"/>
            <a:r>
              <a:rPr lang="fr-FR"/>
              <a:t>Tape </a:t>
            </a:r>
            <a:r>
              <a:rPr lang="fr-FR" err="1"/>
              <a:t>your</a:t>
            </a:r>
            <a:r>
              <a:rPr lang="fr-FR"/>
              <a:t> </a:t>
            </a:r>
            <a:r>
              <a:rPr lang="fr-FR" err="1"/>
              <a:t>text</a:t>
            </a:r>
            <a:endParaRPr lang="fr-FR"/>
          </a:p>
          <a:p>
            <a:pPr lvl="1"/>
            <a:r>
              <a:rPr lang="fr-FR"/>
              <a:t>Second </a:t>
            </a:r>
            <a:r>
              <a:rPr lang="fr-FR" err="1"/>
              <a:t>level</a:t>
            </a:r>
            <a:endParaRPr lang="fr-FR"/>
          </a:p>
          <a:p>
            <a:pPr lvl="2"/>
            <a:r>
              <a:rPr lang="fr-FR" err="1"/>
              <a:t>Third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  <a:p>
            <a:pPr lvl="3"/>
            <a:r>
              <a:rPr lang="fr-FR" err="1"/>
              <a:t>Fourth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  <a:p>
            <a:pPr lvl="4"/>
            <a:r>
              <a:rPr lang="fr-FR" err="1"/>
              <a:t>Fifth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</p:txBody>
      </p:sp>
      <p:sp>
        <p:nvSpPr>
          <p:cNvPr id="17" name="Titre 1"/>
          <p:cNvSpPr>
            <a:spLocks noGrp="1"/>
          </p:cNvSpPr>
          <p:nvPr>
            <p:ph type="title" hasCustomPrompt="1"/>
          </p:nvPr>
        </p:nvSpPr>
        <p:spPr>
          <a:xfrm>
            <a:off x="1103446" y="274637"/>
            <a:ext cx="10478953" cy="56207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r-FR"/>
              <a:t>TITLE OF THE PAGE</a:t>
            </a:r>
            <a:br>
              <a:rPr lang="fr-FR"/>
            </a:br>
            <a:r>
              <a:rPr lang="fr-FR" sz="1600"/>
              <a:t>Possible </a:t>
            </a:r>
            <a:r>
              <a:rPr lang="fr-FR" sz="1600" err="1"/>
              <a:t>subtitle</a:t>
            </a:r>
            <a:endParaRPr lang="fr-FR"/>
          </a:p>
        </p:txBody>
      </p:sp>
      <p:sp>
        <p:nvSpPr>
          <p:cNvPr id="18" name="Espace réservé du texte 2"/>
          <p:cNvSpPr>
            <a:spLocks noGrp="1"/>
          </p:cNvSpPr>
          <p:nvPr>
            <p:ph type="body" idx="14" hasCustomPrompt="1"/>
          </p:nvPr>
        </p:nvSpPr>
        <p:spPr>
          <a:xfrm>
            <a:off x="815413" y="1316765"/>
            <a:ext cx="5181104" cy="639763"/>
          </a:xfrm>
        </p:spPr>
        <p:txBody>
          <a:bodyPr anchor="b">
            <a:noAutofit/>
          </a:bodyPr>
          <a:lstStyle>
            <a:lvl1pPr marL="0" indent="0">
              <a:buNone/>
              <a:defRPr sz="1867" b="0">
                <a:solidFill>
                  <a:schemeClr val="accent2"/>
                </a:solidFill>
                <a:latin typeface="Raleway light" panose="020B0003030101060003" pitchFamily="34" charset="0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fr-FR"/>
              <a:t>SUBTITLE</a:t>
            </a:r>
          </a:p>
        </p:txBody>
      </p:sp>
      <p:sp>
        <p:nvSpPr>
          <p:cNvPr id="19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70" y="1316765"/>
            <a:ext cx="5183217" cy="639763"/>
          </a:xfrm>
        </p:spPr>
        <p:txBody>
          <a:bodyPr anchor="b">
            <a:noAutofit/>
          </a:bodyPr>
          <a:lstStyle>
            <a:lvl1pPr marL="0" indent="0">
              <a:buNone/>
              <a:defRPr sz="1867" b="0">
                <a:solidFill>
                  <a:schemeClr val="accent2"/>
                </a:solidFill>
                <a:latin typeface="Raleway light" panose="020B0003030101060003" pitchFamily="34" charset="0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fr-FR"/>
              <a:t>SUBTITLE</a:t>
            </a:r>
          </a:p>
        </p:txBody>
      </p:sp>
      <p:cxnSp>
        <p:nvCxnSpPr>
          <p:cNvPr id="20" name="Connecteur droit 19"/>
          <p:cNvCxnSpPr/>
          <p:nvPr/>
        </p:nvCxnSpPr>
        <p:spPr>
          <a:xfrm>
            <a:off x="1045090" y="2084851"/>
            <a:ext cx="730431" cy="0"/>
          </a:xfrm>
          <a:prstGeom prst="line">
            <a:avLst/>
          </a:prstGeom>
          <a:ln w="12700">
            <a:solidFill>
              <a:srgbClr val="0C40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6517698" y="2084851"/>
            <a:ext cx="730431" cy="0"/>
          </a:xfrm>
          <a:prstGeom prst="line">
            <a:avLst/>
          </a:prstGeom>
          <a:ln w="12700">
            <a:solidFill>
              <a:srgbClr val="0C40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0195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a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34" y="1124744"/>
            <a:ext cx="11063817" cy="4992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33"/>
            </a:lvl1pPr>
          </a:lstStyle>
          <a:p>
            <a:r>
              <a:rPr lang="en-US"/>
              <a:t>iPeople - P1 Playback - 11/07/2017 - DRAFT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6D126-C6DC-4CA0-B0D5-2B58430F774D}" type="slidenum">
              <a:rPr lang="en-US" smtClean="0"/>
              <a:t>‹N°›</a:t>
            </a:fld>
            <a:endParaRPr lang="en-US"/>
          </a:p>
        </p:txBody>
      </p:sp>
      <p:sp>
        <p:nvSpPr>
          <p:cNvPr id="11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815414" y="1316766"/>
            <a:ext cx="10561173" cy="480053"/>
          </a:xfrm>
        </p:spPr>
        <p:txBody>
          <a:bodyPr/>
          <a:lstStyle>
            <a:lvl1pPr marL="0" indent="0" algn="ctr">
              <a:buNone/>
              <a:defRPr sz="1867" baseline="0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fr-FR" err="1"/>
              <a:t>Title</a:t>
            </a:r>
            <a:r>
              <a:rPr lang="fr-FR"/>
              <a:t> of the table</a:t>
            </a:r>
          </a:p>
        </p:txBody>
      </p:sp>
      <p:sp>
        <p:nvSpPr>
          <p:cNvPr id="4" name="Espace réservé du tableau 3"/>
          <p:cNvSpPr>
            <a:spLocks noGrp="1"/>
          </p:cNvSpPr>
          <p:nvPr>
            <p:ph type="tbl" sz="quarter" idx="13"/>
          </p:nvPr>
        </p:nvSpPr>
        <p:spPr>
          <a:xfrm>
            <a:off x="853017" y="1892829"/>
            <a:ext cx="10524067" cy="3841221"/>
          </a:xfrm>
        </p:spPr>
        <p:txBody>
          <a:bodyPr/>
          <a:lstStyle/>
          <a:p>
            <a:r>
              <a:rPr lang="fr-FR"/>
              <a:t>Cliquez sur l'icône pour ajouter un tableau</a:t>
            </a:r>
          </a:p>
        </p:txBody>
      </p:sp>
      <p:sp>
        <p:nvSpPr>
          <p:cNvPr id="14" name="Titre 1"/>
          <p:cNvSpPr>
            <a:spLocks noGrp="1"/>
          </p:cNvSpPr>
          <p:nvPr>
            <p:ph type="title" hasCustomPrompt="1"/>
          </p:nvPr>
        </p:nvSpPr>
        <p:spPr>
          <a:xfrm>
            <a:off x="1103446" y="274637"/>
            <a:ext cx="10478953" cy="56207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r-FR"/>
              <a:t>TITLE OF THE PAGE</a:t>
            </a:r>
            <a:br>
              <a:rPr lang="fr-FR"/>
            </a:br>
            <a:r>
              <a:rPr lang="fr-FR" sz="1600"/>
              <a:t>Possible </a:t>
            </a:r>
            <a:r>
              <a:rPr lang="fr-FR" sz="1600" err="1"/>
              <a:t>subtitle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5577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é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34" y="1124744"/>
            <a:ext cx="11063817" cy="4992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33"/>
            </a:lvl1pPr>
          </a:lstStyle>
          <a:p>
            <a:r>
              <a:rPr lang="en-US"/>
              <a:t>iPeople - P1 Playback - 11/07/2017 - DRAFT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6D126-C6DC-4CA0-B0D5-2B58430F774D}" type="slidenum">
              <a:rPr lang="en-US" smtClean="0"/>
              <a:t>‹N°›</a:t>
            </a:fld>
            <a:endParaRPr lang="en-US"/>
          </a:p>
        </p:txBody>
      </p:sp>
      <p:sp>
        <p:nvSpPr>
          <p:cNvPr id="11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815414" y="1316766"/>
            <a:ext cx="10561173" cy="480053"/>
          </a:xfrm>
        </p:spPr>
        <p:txBody>
          <a:bodyPr/>
          <a:lstStyle>
            <a:lvl1pPr marL="0" indent="0" algn="ctr">
              <a:buNone/>
              <a:defRPr sz="1867" baseline="0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fr-FR" err="1"/>
              <a:t>Title</a:t>
            </a:r>
            <a:r>
              <a:rPr lang="fr-FR"/>
              <a:t> of the </a:t>
            </a:r>
            <a:r>
              <a:rPr lang="fr-FR" err="1"/>
              <a:t>video</a:t>
            </a:r>
            <a:endParaRPr lang="fr-FR"/>
          </a:p>
        </p:txBody>
      </p:sp>
      <p:sp>
        <p:nvSpPr>
          <p:cNvPr id="7" name="Espace réservé de l'élément multimédia 6"/>
          <p:cNvSpPr>
            <a:spLocks noGrp="1"/>
          </p:cNvSpPr>
          <p:nvPr>
            <p:ph type="media" sz="quarter" idx="13"/>
          </p:nvPr>
        </p:nvSpPr>
        <p:spPr>
          <a:xfrm>
            <a:off x="815414" y="1892830"/>
            <a:ext cx="10561671" cy="4031721"/>
          </a:xfrm>
        </p:spPr>
        <p:txBody>
          <a:bodyPr/>
          <a:lstStyle/>
          <a:p>
            <a:r>
              <a:rPr lang="fr-FR"/>
              <a:t>Cliquez sur l'icône pour ajouter l'élément multimédia</a:t>
            </a:r>
          </a:p>
        </p:txBody>
      </p:sp>
      <p:sp>
        <p:nvSpPr>
          <p:cNvPr id="13" name="Titre 1"/>
          <p:cNvSpPr>
            <a:spLocks noGrp="1"/>
          </p:cNvSpPr>
          <p:nvPr>
            <p:ph type="title" hasCustomPrompt="1"/>
          </p:nvPr>
        </p:nvSpPr>
        <p:spPr>
          <a:xfrm>
            <a:off x="1103446" y="274637"/>
            <a:ext cx="10478953" cy="56207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r-FR"/>
              <a:t>TITLE OF THE PAGE</a:t>
            </a:r>
            <a:br>
              <a:rPr lang="fr-FR"/>
            </a:br>
            <a:r>
              <a:rPr lang="fr-FR" sz="1600"/>
              <a:t>Possible </a:t>
            </a:r>
            <a:r>
              <a:rPr lang="fr-FR" sz="1600" err="1"/>
              <a:t>subtitle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6356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/>
            </a:lvl1pPr>
          </a:lstStyle>
          <a:p>
            <a:r>
              <a:rPr lang="en-US"/>
              <a:t>iPeople - P1 Playback - 11/07/2017 - DRAFT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6D126-C6DC-4CA0-B0D5-2B58430F774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567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_cad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34" y="354416"/>
            <a:ext cx="11063817" cy="5762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/>
            </a:lvl1pPr>
          </a:lstStyle>
          <a:p>
            <a:r>
              <a:rPr lang="en-US"/>
              <a:t>iPeople - P1 Playback - 11/07/2017 - DRAFT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6D126-C6DC-4CA0-B0D5-2B58430F774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479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56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TITLE OF THE PAGE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Tape </a:t>
            </a:r>
            <a:r>
              <a:rPr lang="fr-FR" err="1"/>
              <a:t>your</a:t>
            </a:r>
            <a:r>
              <a:rPr lang="fr-FR"/>
              <a:t> </a:t>
            </a:r>
            <a:r>
              <a:rPr lang="fr-FR" err="1"/>
              <a:t>text</a:t>
            </a:r>
            <a:endParaRPr lang="fr-FR"/>
          </a:p>
          <a:p>
            <a:pPr lvl="1"/>
            <a:r>
              <a:rPr lang="fr-FR"/>
              <a:t>Second </a:t>
            </a:r>
            <a:r>
              <a:rPr lang="fr-FR" err="1"/>
              <a:t>level</a:t>
            </a:r>
            <a:endParaRPr lang="fr-FR"/>
          </a:p>
          <a:p>
            <a:pPr lvl="2"/>
            <a:r>
              <a:rPr lang="fr-FR" err="1"/>
              <a:t>Third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  <a:p>
            <a:pPr lvl="3"/>
            <a:r>
              <a:rPr lang="fr-FR" err="1"/>
              <a:t>Fourth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  <a:p>
            <a:pPr lvl="4"/>
            <a:r>
              <a:rPr lang="fr-FR" err="1"/>
              <a:t>Fifth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iPeople - P1 Playback - 11/07/2017 - DRAFT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23392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D6D126-C6DC-4CA0-B0D5-2B58430F774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122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2667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219170" rtl="0" eaLnBrk="1" latinLnBrk="0" hangingPunct="1">
        <a:spcBef>
          <a:spcPct val="20000"/>
        </a:spcBef>
        <a:buFont typeface="Arial" panose="020B0604020202020204" pitchFamily="34" charset="0"/>
        <a:buNone/>
        <a:defRPr sz="3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1219170" indent="-609585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676358" indent="-457189" algn="l" defTabSz="1219170" rtl="0" eaLnBrk="1" latinLnBrk="0" hangingPunct="1">
        <a:spcBef>
          <a:spcPct val="20000"/>
        </a:spcBef>
        <a:buFont typeface="Raleway" panose="020B0003030101060003" pitchFamily="34" charset="0"/>
        <a:buChar char="-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133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80000" y="274637"/>
            <a:ext cx="11282320" cy="56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err="1"/>
              <a:t>Title</a:t>
            </a:r>
            <a:r>
              <a:rPr lang="fr-FR"/>
              <a:t> of the page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1461" y="1600201"/>
            <a:ext cx="1128232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fr-FR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683011" y="6356351"/>
            <a:ext cx="10796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33" b="1" i="0">
                <a:solidFill>
                  <a:schemeClr val="tx2">
                    <a:lumMod val="50000"/>
                  </a:schemeClr>
                </a:solidFill>
                <a:latin typeface="Raleway"/>
                <a:cs typeface="Raleway"/>
              </a:defRPr>
            </a:lvl1pPr>
          </a:lstStyle>
          <a:p>
            <a:pPr>
              <a:defRPr/>
            </a:pPr>
            <a:fld id="{1EF08B9A-1EF1-48E7-A85F-BE8ED7601057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28" name="Rounded Rectangle 27">
            <a:hlinkClick r:id="" action="ppaction://noaction"/>
          </p:cNvPr>
          <p:cNvSpPr/>
          <p:nvPr userDrawn="1"/>
        </p:nvSpPr>
        <p:spPr>
          <a:xfrm>
            <a:off x="3728069" y="5311972"/>
            <a:ext cx="865676" cy="611401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545437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</p:sldLayoutIdLst>
  <p:hf sldNum="0" hdr="0" ftr="0" dt="0"/>
  <p:txStyles>
    <p:titleStyle>
      <a:lvl1pPr algn="l" defTabSz="1219170" rtl="0" eaLnBrk="1" latinLnBrk="0" hangingPunct="1">
        <a:spcBef>
          <a:spcPct val="0"/>
        </a:spcBef>
        <a:buNone/>
        <a:defRPr sz="2133" b="0" i="0" kern="1200" baseline="0">
          <a:solidFill>
            <a:srgbClr val="06A9B9"/>
          </a:solidFill>
          <a:latin typeface="Raleway"/>
          <a:ea typeface="+mj-ea"/>
          <a:cs typeface="Raleway"/>
        </a:defRPr>
      </a:lvl1pPr>
    </p:titleStyle>
    <p:bodyStyle>
      <a:lvl1pPr marL="0" indent="0" algn="just" defTabSz="1219170" rtl="0" eaLnBrk="1" latinLnBrk="0" hangingPunct="1">
        <a:spcBef>
          <a:spcPct val="20000"/>
        </a:spcBef>
        <a:buFont typeface="Arial" panose="020B0604020202020204" pitchFamily="34" charset="0"/>
        <a:buNone/>
        <a:defRPr sz="1867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1219170" indent="-609585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676358" indent="-457189" algn="l" defTabSz="1219170" rtl="0" eaLnBrk="1" latinLnBrk="0" hangingPunct="1">
        <a:spcBef>
          <a:spcPct val="20000"/>
        </a:spcBef>
        <a:buFont typeface="Raleway" panose="020B0003030101060003" pitchFamily="34" charset="0"/>
        <a:buChar char="-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133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careers.ipsen.com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5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F88250-072B-448D-A012-9506D4EF0B8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44719" y="2019388"/>
            <a:ext cx="3985120" cy="1152326"/>
          </a:xfrm>
        </p:spPr>
        <p:txBody>
          <a:bodyPr vert="horz" lIns="91440" tIns="45720" rIns="91440" bIns="45720" rtlCol="0">
            <a:norm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fr-FR" b="1" dirty="0" err="1"/>
              <a:t>Referral</a:t>
            </a:r>
            <a:r>
              <a:rPr lang="fr-FR" b="1" dirty="0"/>
              <a:t> program update for HR</a:t>
            </a:r>
            <a:endParaRPr lang="en-US" b="1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7DACC96-130E-4EA2-8B6C-2E6122716E5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144719" y="3601284"/>
            <a:ext cx="4444530" cy="274236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fr-FR" b="1" dirty="0" err="1"/>
              <a:t>November</a:t>
            </a:r>
            <a:r>
              <a:rPr lang="fr-FR" b="1" dirty="0"/>
              <a:t> 2022</a:t>
            </a:r>
            <a:endParaRPr lang="fr-FR" sz="2600" b="1" dirty="0"/>
          </a:p>
          <a:p>
            <a:endParaRPr lang="en-US" sz="2000" dirty="0"/>
          </a:p>
        </p:txBody>
      </p:sp>
      <p:pic>
        <p:nvPicPr>
          <p:cNvPr id="1026" name="Picture 2" descr="illustrations, cliparts, dessins animés et icônes de mégaphone avec la bannière de bulle de discours de programme de référence. haut-parleur. étiquette pour les entreprises, le marketing et la publicité. vecteur sur le fond d’isolement. bpa 10 - referral">
            <a:extLst>
              <a:ext uri="{FF2B5EF4-FFF2-40B4-BE49-F238E27FC236}">
                <a16:creationId xmlns:a16="http://schemas.microsoft.com/office/drawing/2014/main" id="{A6361B73-15DC-40BE-9C54-FD3B97A77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4350"/>
            <a:ext cx="5829300" cy="582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4653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9E3804-EBBC-4CAF-A323-59DC71A854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/>
              <a:t>Referral</a:t>
            </a:r>
            <a:r>
              <a:rPr lang="fr-FR" dirty="0"/>
              <a:t> </a:t>
            </a:r>
            <a:r>
              <a:rPr lang="fr-FR" dirty="0" err="1"/>
              <a:t>policy</a:t>
            </a:r>
            <a:endParaRPr lang="en-US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74E9A4D-EA36-49CA-8709-992FD54163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Who can refer?</a:t>
            </a:r>
          </a:p>
          <a:p>
            <a:pPr marL="1200150" lvl="1" indent="-285750">
              <a:buFont typeface="Wingdings" panose="05000000000000000000" pitchFamily="2" charset="2"/>
              <a:buChar char="ü"/>
            </a:pP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Everyone, everywhere and for all kind of roles!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ust</a:t>
            </a:r>
            <a:r>
              <a:rPr lang="en-US" sz="1400" spc="-7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 submitted via </a:t>
            </a:r>
            <a:r>
              <a:rPr lang="en-US" sz="14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iPeople</a:t>
            </a:r>
            <a:endParaRPr lang="en-US" sz="1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a resume has been previously submitted by another source, the employee is not eligible to receive the referral bonus.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Bonus for vacant regular full-time or part-time positions only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Paid at the candidate’s start date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Population not eligible to the bonus: </a:t>
            </a:r>
          </a:p>
          <a:p>
            <a:pPr marL="1200150" lvl="1" indent="-285750">
              <a:buFont typeface="Wingdings" panose="05000000000000000000" pitchFamily="2" charset="2"/>
              <a:buChar char="ü"/>
            </a:pP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Consultants/Contractors, </a:t>
            </a:r>
          </a:p>
          <a:p>
            <a:pPr marL="1200150" lvl="1" indent="-285750">
              <a:buFont typeface="Wingdings" panose="05000000000000000000" pitchFamily="2" charset="2"/>
              <a:buChar char="ü"/>
            </a:pP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HR population</a:t>
            </a:r>
          </a:p>
          <a:p>
            <a:pPr marL="1200150" lvl="1" indent="-285750">
              <a:buFont typeface="Wingdings" panose="05000000000000000000" pitchFamily="2" charset="2"/>
              <a:buChar char="ü"/>
            </a:pP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VPs and above</a:t>
            </a:r>
          </a:p>
          <a:p>
            <a:pPr marL="1200150" lvl="1" indent="-285750">
              <a:buFont typeface="Wingdings" panose="05000000000000000000" pitchFamily="2" charset="2"/>
              <a:buChar char="ü"/>
            </a:pP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Immediate supervisors/hiring managers of the position + employees who are directly involved in the interview process for the open position </a:t>
            </a:r>
          </a:p>
          <a:p>
            <a:pPr marL="1200150" lvl="1" indent="-285750">
              <a:buFont typeface="Wingdings" panose="05000000000000000000" pitchFamily="2" charset="2"/>
              <a:buChar char="ü"/>
            </a:pP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Ipsen employee in trial or notice period</a:t>
            </a:r>
          </a:p>
          <a:p>
            <a:pPr marL="1200150" lvl="1" indent="-285750">
              <a:buFont typeface="Wingdings" panose="05000000000000000000" pitchFamily="2" charset="2"/>
              <a:buChar char="Ø"/>
            </a:pPr>
            <a:endParaRPr lang="en-US" sz="1200" dirty="0"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1200150" lvl="1" indent="-285750">
              <a:buFont typeface="Wingdings" panose="05000000000000000000" pitchFamily="2" charset="2"/>
              <a:buChar char="Ø"/>
            </a:pPr>
            <a:endParaRPr lang="en-US" sz="1600" dirty="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8" descr="nouveau">
            <a:extLst>
              <a:ext uri="{FF2B5EF4-FFF2-40B4-BE49-F238E27FC236}">
                <a16:creationId xmlns:a16="http://schemas.microsoft.com/office/drawing/2014/main" id="{B826FC57-FBE7-4523-B797-BFC19F253F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414" y="3191240"/>
            <a:ext cx="328535" cy="328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8002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re 25">
            <a:extLst>
              <a:ext uri="{FF2B5EF4-FFF2-40B4-BE49-F238E27FC236}">
                <a16:creationId xmlns:a16="http://schemas.microsoft.com/office/drawing/2014/main" id="{B8D28732-97D4-4755-9618-870DC35253F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0765" y="285496"/>
            <a:ext cx="10440854" cy="702725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003C68"/>
                </a:solidFill>
              </a:rPr>
              <a:t>How to refer a candidate for a job @ Ipsen </a:t>
            </a:r>
            <a:br>
              <a:rPr lang="en-US" sz="1400" dirty="0">
                <a:latin typeface="+mn-lt"/>
              </a:rPr>
            </a:br>
            <a:endParaRPr lang="en-US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2" name="Ellipse 11">
            <a:extLst>
              <a:ext uri="{FF2B5EF4-FFF2-40B4-BE49-F238E27FC236}">
                <a16:creationId xmlns:a16="http://schemas.microsoft.com/office/drawing/2014/main" id="{7A2D3FB9-ABFC-4766-BAF2-E1B16DB74FB6}"/>
              </a:ext>
            </a:extLst>
          </p:cNvPr>
          <p:cNvSpPr/>
          <p:nvPr/>
        </p:nvSpPr>
        <p:spPr>
          <a:xfrm>
            <a:off x="646697" y="2940320"/>
            <a:ext cx="342587" cy="3429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46800" rtlCol="0" anchor="ctr"/>
          <a:lstStyle/>
          <a:p>
            <a:pPr algn="ctr" defTabSz="914356"/>
            <a:r>
              <a:rPr lang="fr-FR" sz="1600" dirty="0">
                <a:solidFill>
                  <a:srgbClr val="FFFFFF"/>
                </a:solidFill>
                <a:latin typeface="Raleway"/>
              </a:rPr>
              <a:t>1</a:t>
            </a:r>
            <a:endParaRPr lang="en-US" sz="1600" dirty="0">
              <a:solidFill>
                <a:srgbClr val="FFFFFF"/>
              </a:solidFill>
              <a:latin typeface="Raleway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059876C7-E2DA-434D-828F-DFBFB01EE8FD}"/>
              </a:ext>
            </a:extLst>
          </p:cNvPr>
          <p:cNvSpPr txBox="1"/>
          <p:nvPr/>
        </p:nvSpPr>
        <p:spPr>
          <a:xfrm>
            <a:off x="989284" y="2947968"/>
            <a:ext cx="51653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fr-FR" sz="1600" dirty="0">
                <a:solidFill>
                  <a:srgbClr val="0B40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 </a:t>
            </a:r>
            <a:r>
              <a:rPr lang="fr-FR" sz="1600" dirty="0" err="1">
                <a:solidFill>
                  <a:srgbClr val="0B40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your</a:t>
            </a:r>
            <a:r>
              <a:rPr lang="fr-FR" sz="1600" dirty="0">
                <a:solidFill>
                  <a:srgbClr val="0B40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Ipeople </a:t>
            </a:r>
            <a:r>
              <a:rPr lang="fr-FR" sz="1600" dirty="0" err="1">
                <a:solidFill>
                  <a:srgbClr val="0B40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Homepage</a:t>
            </a:r>
            <a:r>
              <a:rPr lang="fr-FR" sz="1600" dirty="0">
                <a:solidFill>
                  <a:srgbClr val="0B40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click on the </a:t>
            </a:r>
            <a:r>
              <a:rPr lang="fr-FR" sz="1600" dirty="0">
                <a:solidFill>
                  <a:srgbClr val="06A9B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Job </a:t>
            </a:r>
            <a:r>
              <a:rPr lang="fr-FR" sz="1600" dirty="0" err="1">
                <a:solidFill>
                  <a:srgbClr val="06A9B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Opportunities</a:t>
            </a:r>
            <a:r>
              <a:rPr lang="fr-FR" sz="1600" dirty="0">
                <a:solidFill>
                  <a:srgbClr val="06A9B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 err="1">
                <a:solidFill>
                  <a:srgbClr val="0B40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icon</a:t>
            </a:r>
            <a:r>
              <a:rPr lang="fr-FR" sz="1600" dirty="0">
                <a:solidFill>
                  <a:srgbClr val="0B40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fr-FR" sz="1600" dirty="0" err="1">
                <a:solidFill>
                  <a:srgbClr val="0B40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then</a:t>
            </a:r>
            <a:r>
              <a:rPr lang="fr-FR" sz="1600" dirty="0">
                <a:solidFill>
                  <a:srgbClr val="0B40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click on </a:t>
            </a:r>
            <a:r>
              <a:rPr lang="fr-FR" sz="1600" dirty="0" err="1">
                <a:solidFill>
                  <a:srgbClr val="06A9B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Refer</a:t>
            </a:r>
            <a:r>
              <a:rPr lang="fr-FR" sz="1600" dirty="0">
                <a:solidFill>
                  <a:srgbClr val="06A9B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Candidate</a:t>
            </a:r>
          </a:p>
        </p:txBody>
      </p:sp>
      <p:sp>
        <p:nvSpPr>
          <p:cNvPr id="14" name="Ellipse 11">
            <a:extLst>
              <a:ext uri="{FF2B5EF4-FFF2-40B4-BE49-F238E27FC236}">
                <a16:creationId xmlns:a16="http://schemas.microsoft.com/office/drawing/2014/main" id="{505DC0A2-B19E-4658-B35E-4E3607EC227D}"/>
              </a:ext>
            </a:extLst>
          </p:cNvPr>
          <p:cNvSpPr/>
          <p:nvPr/>
        </p:nvSpPr>
        <p:spPr>
          <a:xfrm>
            <a:off x="6284616" y="3010578"/>
            <a:ext cx="288000" cy="288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46800" rtlCol="0" anchor="ctr"/>
          <a:lstStyle/>
          <a:p>
            <a:pPr algn="ctr" defTabSz="914356"/>
            <a:r>
              <a:rPr lang="fr-FR" sz="1600" dirty="0">
                <a:solidFill>
                  <a:srgbClr val="FFFFFF"/>
                </a:solidFill>
                <a:latin typeface="Raleway"/>
              </a:rPr>
              <a:t>2</a:t>
            </a:r>
            <a:endParaRPr lang="en-US" sz="1600" dirty="0">
              <a:solidFill>
                <a:srgbClr val="FFFFFF"/>
              </a:solidFill>
              <a:latin typeface="Raleway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86982784-7BF6-4975-816F-B99CDA154D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46" b="3033"/>
          <a:stretch/>
        </p:blipFill>
        <p:spPr>
          <a:xfrm>
            <a:off x="1195155" y="3674142"/>
            <a:ext cx="4287934" cy="2567709"/>
          </a:xfrm>
          <a:prstGeom prst="rect">
            <a:avLst/>
          </a:prstGeom>
        </p:spPr>
      </p:pic>
      <p:sp>
        <p:nvSpPr>
          <p:cNvPr id="16" name="Rectangle: Rounded Corners 38">
            <a:extLst>
              <a:ext uri="{FF2B5EF4-FFF2-40B4-BE49-F238E27FC236}">
                <a16:creationId xmlns:a16="http://schemas.microsoft.com/office/drawing/2014/main" id="{2776792B-F439-4EF7-8C82-2CE0169AF268}"/>
              </a:ext>
            </a:extLst>
          </p:cNvPr>
          <p:cNvSpPr/>
          <p:nvPr/>
        </p:nvSpPr>
        <p:spPr>
          <a:xfrm>
            <a:off x="2355504" y="5174459"/>
            <a:ext cx="895696" cy="987060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6" fontAlgn="base"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srgbClr val="FFFFFF"/>
              </a:solidFill>
              <a:latin typeface="Raleway"/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3AE956B5-A86B-4011-BFD2-B8456DE2E3D6}"/>
              </a:ext>
            </a:extLst>
          </p:cNvPr>
          <p:cNvSpPr txBox="1"/>
          <p:nvPr/>
        </p:nvSpPr>
        <p:spPr>
          <a:xfrm>
            <a:off x="6702595" y="2973382"/>
            <a:ext cx="52953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fr-FR" sz="1600" dirty="0">
                <a:solidFill>
                  <a:srgbClr val="0B4055"/>
                </a:solidFill>
              </a:rPr>
              <a:t>Complete the </a:t>
            </a:r>
            <a:r>
              <a:rPr lang="fr-FR" sz="1600" dirty="0" err="1">
                <a:solidFill>
                  <a:schemeClr val="tx2"/>
                </a:solidFill>
              </a:rPr>
              <a:t>Referral</a:t>
            </a:r>
            <a:r>
              <a:rPr lang="fr-FR" sz="1600" dirty="0">
                <a:solidFill>
                  <a:schemeClr val="tx2"/>
                </a:solidFill>
              </a:rPr>
              <a:t> Details</a:t>
            </a:r>
            <a:r>
              <a:rPr lang="fr-FR" sz="1600" dirty="0">
                <a:solidFill>
                  <a:schemeClr val="accent1"/>
                </a:solidFill>
              </a:rPr>
              <a:t>.</a:t>
            </a:r>
            <a:r>
              <a:rPr lang="fr-FR" sz="1600" dirty="0">
                <a:solidFill>
                  <a:srgbClr val="0B4055"/>
                </a:solidFill>
              </a:rPr>
              <a:t> 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fr-FR" sz="1600" dirty="0" err="1">
                <a:solidFill>
                  <a:srgbClr val="0B4055"/>
                </a:solidFill>
              </a:rPr>
              <a:t>Then</a:t>
            </a:r>
            <a:r>
              <a:rPr lang="fr-FR" sz="1600" dirty="0">
                <a:solidFill>
                  <a:srgbClr val="0B4055"/>
                </a:solidFill>
              </a:rPr>
              <a:t>, enter the </a:t>
            </a:r>
            <a:r>
              <a:rPr lang="fr-FR" sz="1600" dirty="0" err="1">
                <a:solidFill>
                  <a:srgbClr val="0B4055"/>
                </a:solidFill>
              </a:rPr>
              <a:t>Candidate’s</a:t>
            </a:r>
            <a:r>
              <a:rPr lang="fr-FR" sz="1600" dirty="0">
                <a:solidFill>
                  <a:srgbClr val="0B4055"/>
                </a:solidFill>
              </a:rPr>
              <a:t> </a:t>
            </a:r>
            <a:r>
              <a:rPr lang="fr-FR" sz="1600" dirty="0">
                <a:solidFill>
                  <a:schemeClr val="tx2"/>
                </a:solidFill>
              </a:rPr>
              <a:t>Contact Information. 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fr-FR" sz="1600" dirty="0"/>
              <a:t>Select the job for </a:t>
            </a:r>
            <a:r>
              <a:rPr lang="fr-FR" sz="1600" dirty="0" err="1"/>
              <a:t>which</a:t>
            </a:r>
            <a:r>
              <a:rPr lang="fr-FR" sz="1600" dirty="0"/>
              <a:t> </a:t>
            </a:r>
            <a:r>
              <a:rPr lang="fr-FR" sz="1600" dirty="0" err="1"/>
              <a:t>you</a:t>
            </a:r>
            <a:r>
              <a:rPr lang="fr-FR" sz="1600" dirty="0"/>
              <a:t> </a:t>
            </a:r>
            <a:r>
              <a:rPr lang="fr-FR" sz="1600" dirty="0" err="1"/>
              <a:t>would</a:t>
            </a:r>
            <a:r>
              <a:rPr lang="fr-FR" sz="1600" dirty="0"/>
              <a:t> like to </a:t>
            </a:r>
            <a:r>
              <a:rPr lang="fr-FR" sz="1600" dirty="0" err="1"/>
              <a:t>refer</a:t>
            </a:r>
            <a:r>
              <a:rPr lang="fr-FR" sz="1600" dirty="0"/>
              <a:t> a candidate.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fr-FR" sz="1600" dirty="0" err="1"/>
              <a:t>Indicate</a:t>
            </a:r>
            <a:r>
              <a:rPr lang="fr-FR" sz="1600" dirty="0"/>
              <a:t> </a:t>
            </a:r>
            <a:r>
              <a:rPr lang="fr-FR" sz="1600" dirty="0" err="1"/>
              <a:t>your</a:t>
            </a:r>
            <a:r>
              <a:rPr lang="fr-FR" sz="1600" dirty="0"/>
              <a:t> Relationship and </a:t>
            </a:r>
            <a:r>
              <a:rPr lang="fr-FR" sz="1600" dirty="0" err="1">
                <a:solidFill>
                  <a:schemeClr val="tx2"/>
                </a:solidFill>
              </a:rPr>
              <a:t>Submit</a:t>
            </a:r>
            <a:r>
              <a:rPr lang="fr-FR" sz="1600" dirty="0">
                <a:solidFill>
                  <a:schemeClr val="tx2"/>
                </a:solidFill>
              </a:rPr>
              <a:t>. 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fr-FR" sz="1600" dirty="0">
              <a:solidFill>
                <a:schemeClr val="accent1"/>
              </a:solidFill>
            </a:endParaRPr>
          </a:p>
        </p:txBody>
      </p:sp>
      <p:sp>
        <p:nvSpPr>
          <p:cNvPr id="25" name="Ellipse 11">
            <a:extLst>
              <a:ext uri="{FF2B5EF4-FFF2-40B4-BE49-F238E27FC236}">
                <a16:creationId xmlns:a16="http://schemas.microsoft.com/office/drawing/2014/main" id="{3090B47F-9D70-4D59-93C8-97CFDB9C95B7}"/>
              </a:ext>
            </a:extLst>
          </p:cNvPr>
          <p:cNvSpPr/>
          <p:nvPr/>
        </p:nvSpPr>
        <p:spPr>
          <a:xfrm>
            <a:off x="6306552" y="5667989"/>
            <a:ext cx="288000" cy="30833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46800" rtlCol="0" anchor="ctr"/>
          <a:lstStyle/>
          <a:p>
            <a:pPr algn="ctr" defTabSz="914356"/>
            <a:r>
              <a:rPr lang="fr-FR" sz="1600" dirty="0">
                <a:solidFill>
                  <a:srgbClr val="FFFFFF"/>
                </a:solidFill>
                <a:latin typeface="Raleway"/>
              </a:rPr>
              <a:t>4</a:t>
            </a:r>
            <a:endParaRPr lang="en-US" sz="1600" dirty="0">
              <a:solidFill>
                <a:srgbClr val="FFFFFF"/>
              </a:solidFill>
              <a:latin typeface="Raleway"/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5BCA74AA-BCB4-478F-A213-BC1CC9F71977}"/>
              </a:ext>
            </a:extLst>
          </p:cNvPr>
          <p:cNvSpPr txBox="1"/>
          <p:nvPr/>
        </p:nvSpPr>
        <p:spPr>
          <a:xfrm>
            <a:off x="6737565" y="5657076"/>
            <a:ext cx="5295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fr-FR" sz="1600" dirty="0">
                <a:solidFill>
                  <a:srgbClr val="0B4055"/>
                </a:solidFill>
              </a:rPr>
              <a:t>Track </a:t>
            </a:r>
            <a:r>
              <a:rPr lang="fr-FR" sz="1600" dirty="0" err="1">
                <a:solidFill>
                  <a:srgbClr val="0B4055"/>
                </a:solidFill>
              </a:rPr>
              <a:t>your</a:t>
            </a:r>
            <a:r>
              <a:rPr lang="fr-FR" sz="1600" dirty="0">
                <a:solidFill>
                  <a:srgbClr val="0B4055"/>
                </a:solidFill>
              </a:rPr>
              <a:t> </a:t>
            </a:r>
            <a:r>
              <a:rPr lang="fr-FR" sz="1600" dirty="0" err="1">
                <a:solidFill>
                  <a:srgbClr val="0B4055"/>
                </a:solidFill>
              </a:rPr>
              <a:t>referrals</a:t>
            </a:r>
            <a:r>
              <a:rPr lang="fr-FR" sz="1600" dirty="0">
                <a:solidFill>
                  <a:srgbClr val="0B4055"/>
                </a:solidFill>
              </a:rPr>
              <a:t> in </a:t>
            </a:r>
            <a:r>
              <a:rPr lang="fr-FR" sz="1600" dirty="0" err="1">
                <a:solidFill>
                  <a:schemeClr val="tx2"/>
                </a:solidFill>
              </a:rPr>
              <a:t>My</a:t>
            </a:r>
            <a:r>
              <a:rPr lang="fr-FR" sz="1600" dirty="0">
                <a:solidFill>
                  <a:schemeClr val="tx2"/>
                </a:solidFill>
              </a:rPr>
              <a:t> </a:t>
            </a:r>
            <a:r>
              <a:rPr lang="fr-FR" sz="1600" dirty="0" err="1">
                <a:solidFill>
                  <a:schemeClr val="tx2"/>
                </a:solidFill>
              </a:rPr>
              <a:t>Referrals</a:t>
            </a:r>
            <a:r>
              <a:rPr lang="fr-FR" sz="1600" dirty="0">
                <a:solidFill>
                  <a:schemeClr val="tx2"/>
                </a:solidFill>
              </a:rPr>
              <a:t>. 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fr-FR" sz="1600" dirty="0">
              <a:solidFill>
                <a:schemeClr val="accent1"/>
              </a:solidFill>
            </a:endParaRPr>
          </a:p>
        </p:txBody>
      </p:sp>
      <p:sp>
        <p:nvSpPr>
          <p:cNvPr id="31" name="Rectangle 3">
            <a:extLst>
              <a:ext uri="{FF2B5EF4-FFF2-40B4-BE49-F238E27FC236}">
                <a16:creationId xmlns:a16="http://schemas.microsoft.com/office/drawing/2014/main" id="{40E2782F-3995-4858-89E1-912C08B70F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3445" y="1343899"/>
            <a:ext cx="947539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000" b="1" dirty="0" err="1">
                <a:solidFill>
                  <a:srgbClr val="0B4055"/>
                </a:solidFill>
                <a:latin typeface="Raleway SemiBold"/>
                <a:ea typeface="Calibri"/>
              </a:rPr>
              <a:t>R</a:t>
            </a:r>
            <a:r>
              <a:rPr kumimoji="0" lang="fr-FR" altLang="fr-FR" sz="2000" b="1" i="0" u="none" strike="noStrike" cap="none" normalizeH="0" baseline="0" dirty="0" err="1">
                <a:ln>
                  <a:noFill/>
                </a:ln>
                <a:solidFill>
                  <a:srgbClr val="0B4055"/>
                </a:solidFill>
                <a:effectLst/>
                <a:latin typeface="Raleway SemiBold"/>
                <a:ea typeface="Calibri"/>
              </a:rPr>
              <a:t>eceive</a:t>
            </a: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rgbClr val="0B4055"/>
                </a:solidFill>
                <a:effectLst/>
                <a:latin typeface="Raleway SemiBold"/>
                <a:ea typeface="Calibri"/>
              </a:rPr>
              <a:t> </a:t>
            </a: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rgbClr val="C84874"/>
                </a:solidFill>
                <a:effectLst/>
                <a:latin typeface="Raleway SemiBold"/>
                <a:ea typeface="Calibri"/>
              </a:rPr>
              <a:t>a</a:t>
            </a:r>
            <a:r>
              <a:rPr lang="fr-FR" altLang="fr-FR" sz="2000" b="1" dirty="0">
                <a:solidFill>
                  <a:srgbClr val="C84874"/>
                </a:solidFill>
                <a:latin typeface="Raleway SemiBold"/>
                <a:ea typeface="Calibri"/>
              </a:rPr>
              <a:t> </a:t>
            </a: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rgbClr val="C84874"/>
                </a:solidFill>
                <a:effectLst/>
                <a:latin typeface="Raleway SemiBold"/>
                <a:ea typeface="Calibri"/>
              </a:rPr>
              <a:t> </a:t>
            </a:r>
            <a:r>
              <a:rPr kumimoji="0" lang="fr-FR" altLang="fr-FR" sz="2000" b="1" i="0" u="none" strike="noStrike" cap="none" normalizeH="0" baseline="0" dirty="0" err="1">
                <a:ln>
                  <a:noFill/>
                </a:ln>
                <a:solidFill>
                  <a:srgbClr val="C84874"/>
                </a:solidFill>
                <a:effectLst/>
                <a:latin typeface="Raleway SemiBold"/>
                <a:ea typeface="Calibri"/>
              </a:rPr>
              <a:t>referral</a:t>
            </a: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rgbClr val="C84874"/>
                </a:solidFill>
                <a:effectLst/>
                <a:latin typeface="Raleway SemiBold"/>
                <a:ea typeface="Calibri"/>
              </a:rPr>
              <a:t> bonus</a:t>
            </a:r>
            <a:r>
              <a:rPr lang="fr-FR" altLang="fr-FR" sz="2000" b="1" dirty="0">
                <a:solidFill>
                  <a:srgbClr val="0B4055"/>
                </a:solidFill>
                <a:latin typeface="Raleway SemiBold"/>
                <a:ea typeface="Calibri"/>
              </a:rPr>
              <a:t> for </a:t>
            </a:r>
            <a:r>
              <a:rPr lang="fr-FR" altLang="fr-FR" sz="2000" b="1" dirty="0" err="1">
                <a:solidFill>
                  <a:srgbClr val="0B4055"/>
                </a:solidFill>
                <a:latin typeface="Raleway SemiBold"/>
                <a:ea typeface="Calibri"/>
              </a:rPr>
              <a:t>each</a:t>
            </a:r>
            <a:r>
              <a:rPr lang="fr-FR" altLang="fr-FR" sz="2000" b="1" dirty="0">
                <a:solidFill>
                  <a:srgbClr val="0B4055"/>
                </a:solidFill>
                <a:latin typeface="Raleway SemiBold"/>
                <a:ea typeface="Calibri"/>
              </a:rPr>
              <a:t> </a:t>
            </a:r>
            <a:r>
              <a:rPr lang="fr-FR" altLang="fr-FR" sz="2000" b="1" dirty="0" err="1">
                <a:solidFill>
                  <a:srgbClr val="0B4055"/>
                </a:solidFill>
                <a:latin typeface="Raleway SemiBold"/>
                <a:ea typeface="Calibri"/>
              </a:rPr>
              <a:t>successful</a:t>
            </a:r>
            <a:r>
              <a:rPr lang="fr-FR" altLang="fr-FR" sz="2000" b="1" dirty="0">
                <a:solidFill>
                  <a:srgbClr val="0B4055"/>
                </a:solidFill>
                <a:latin typeface="Raleway SemiBold"/>
                <a:ea typeface="Calibri"/>
              </a:rPr>
              <a:t> candidate! </a:t>
            </a:r>
            <a:endParaRPr kumimoji="0" lang="fr-FR" altLang="fr-FR" sz="2000" b="1" i="0" u="none" strike="noStrike" cap="none" normalizeH="0" baseline="0" dirty="0">
              <a:ln>
                <a:noFill/>
              </a:ln>
              <a:solidFill>
                <a:srgbClr val="0B4055"/>
              </a:solidFill>
              <a:effectLst/>
              <a:latin typeface="Raleway SemiBold"/>
              <a:ea typeface="Calibri" panose="020F050202020403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2000" b="1" dirty="0">
              <a:solidFill>
                <a:srgbClr val="0B4055"/>
              </a:solidFill>
              <a:latin typeface="Raleway SemiBold"/>
              <a:ea typeface="Calibri" panose="020F050202020403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rgbClr val="0B4055"/>
                </a:solidFill>
                <a:effectLst/>
                <a:latin typeface="Raleway SemiBold"/>
                <a:ea typeface="Calibri" panose="020F0502020204030204" pitchFamily="34" charset="0"/>
              </a:rPr>
              <a:t>The bonus </a:t>
            </a:r>
            <a:r>
              <a:rPr kumimoji="0" lang="fr-FR" altLang="fr-FR" sz="2000" b="1" i="0" u="none" strike="noStrike" cap="none" normalizeH="0" baseline="0" dirty="0" err="1">
                <a:ln>
                  <a:noFill/>
                </a:ln>
                <a:solidFill>
                  <a:srgbClr val="0B4055"/>
                </a:solidFill>
                <a:effectLst/>
                <a:latin typeface="Raleway SemiBold"/>
                <a:ea typeface="Calibri" panose="020F0502020204030204" pitchFamily="34" charset="0"/>
              </a:rPr>
              <a:t>will</a:t>
            </a: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rgbClr val="0B4055"/>
                </a:solidFill>
                <a:effectLst/>
                <a:latin typeface="Raleway SemiBold"/>
                <a:ea typeface="Calibri" panose="020F0502020204030204" pitchFamily="34" charset="0"/>
              </a:rPr>
              <a:t> </a:t>
            </a:r>
            <a:r>
              <a:rPr kumimoji="0" lang="fr-FR" altLang="fr-FR" sz="2000" b="1" i="0" u="none" strike="noStrike" cap="none" normalizeH="0" baseline="0" dirty="0" err="1">
                <a:ln>
                  <a:noFill/>
                </a:ln>
                <a:solidFill>
                  <a:srgbClr val="0B4055"/>
                </a:solidFill>
                <a:effectLst/>
                <a:latin typeface="Raleway SemiBold"/>
                <a:ea typeface="Calibri" panose="020F0502020204030204" pitchFamily="34" charset="0"/>
              </a:rPr>
              <a:t>be</a:t>
            </a: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rgbClr val="0B4055"/>
                </a:solidFill>
                <a:effectLst/>
                <a:latin typeface="Raleway SemiBold"/>
                <a:ea typeface="Calibri" panose="020F0502020204030204" pitchFamily="34" charset="0"/>
              </a:rPr>
              <a:t> </a:t>
            </a:r>
            <a:r>
              <a:rPr kumimoji="0" lang="fr-FR" altLang="fr-FR" sz="2000" b="1" i="0" u="none" strike="noStrike" cap="none" normalizeH="0" baseline="0" dirty="0" err="1">
                <a:ln>
                  <a:noFill/>
                </a:ln>
                <a:solidFill>
                  <a:srgbClr val="0B4055"/>
                </a:solidFill>
                <a:effectLst/>
                <a:latin typeface="Raleway SemiBold"/>
                <a:ea typeface="Calibri" panose="020F0502020204030204" pitchFamily="34" charset="0"/>
              </a:rPr>
              <a:t>validated</a:t>
            </a: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rgbClr val="0B4055"/>
                </a:solidFill>
                <a:effectLst/>
                <a:latin typeface="Raleway SemiBold"/>
                <a:ea typeface="Calibri" panose="020F0502020204030204" pitchFamily="34" charset="0"/>
              </a:rPr>
              <a:t> </a:t>
            </a:r>
            <a:r>
              <a:rPr lang="fr-FR" altLang="fr-FR" sz="2000" b="1" dirty="0">
                <a:solidFill>
                  <a:srgbClr val="0B4055"/>
                </a:solidFill>
                <a:latin typeface="Raleway SemiBold"/>
                <a:ea typeface="Calibri" panose="020F0502020204030204" pitchFamily="34" charset="0"/>
              </a:rPr>
              <a:t>the first </a:t>
            </a:r>
            <a:r>
              <a:rPr lang="fr-FR" altLang="fr-FR" sz="2000" b="1" dirty="0" err="1">
                <a:solidFill>
                  <a:srgbClr val="0B4055"/>
                </a:solidFill>
                <a:latin typeface="Raleway SemiBold"/>
                <a:ea typeface="Calibri" panose="020F0502020204030204" pitchFamily="34" charset="0"/>
              </a:rPr>
              <a:t>day</a:t>
            </a:r>
            <a:r>
              <a:rPr lang="fr-FR" altLang="fr-FR" sz="2000" b="1" dirty="0">
                <a:solidFill>
                  <a:srgbClr val="0B4055"/>
                </a:solidFill>
                <a:latin typeface="Raleway SemiBold"/>
                <a:ea typeface="Calibri" panose="020F0502020204030204" pitchFamily="34" charset="0"/>
              </a:rPr>
              <a:t> the candidate joins the </a:t>
            </a:r>
            <a:r>
              <a:rPr lang="fr-FR" altLang="fr-FR" sz="2000" b="1" dirty="0" err="1">
                <a:solidFill>
                  <a:srgbClr val="0B4055"/>
                </a:solidFill>
                <a:latin typeface="Raleway SemiBold"/>
                <a:ea typeface="Calibri" panose="020F0502020204030204" pitchFamily="34" charset="0"/>
              </a:rPr>
              <a:t>company</a:t>
            </a: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rgbClr val="0B4055"/>
                </a:solidFill>
                <a:effectLst/>
                <a:latin typeface="Raleway SemiBold"/>
                <a:ea typeface="Calibri" panose="020F0502020204030204" pitchFamily="34" charset="0"/>
              </a:rPr>
              <a:t>. </a:t>
            </a:r>
            <a:endParaRPr lang="fr-FR" altLang="fr-FR" sz="2000" b="1" dirty="0">
              <a:solidFill>
                <a:srgbClr val="0B4055"/>
              </a:solidFill>
              <a:latin typeface="Raleway SemiBold"/>
              <a:ea typeface="Calibri" panose="020F0502020204030204" pitchFamily="34" charset="0"/>
            </a:endParaRP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8986B43D-1BE8-4DF3-836C-A3507292EDF4}"/>
              </a:ext>
            </a:extLst>
          </p:cNvPr>
          <p:cNvSpPr txBox="1"/>
          <p:nvPr/>
        </p:nvSpPr>
        <p:spPr>
          <a:xfrm>
            <a:off x="3417454" y="6447558"/>
            <a:ext cx="7795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fr-FR" sz="1600" dirty="0">
                <a:solidFill>
                  <a:srgbClr val="0B40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Candidates can </a:t>
            </a:r>
            <a:r>
              <a:rPr lang="fr-FR" sz="1600" dirty="0" err="1">
                <a:solidFill>
                  <a:srgbClr val="0B40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apply</a:t>
            </a:r>
            <a:r>
              <a:rPr lang="fr-FR" sz="1600" dirty="0">
                <a:solidFill>
                  <a:srgbClr val="0B40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 err="1">
                <a:solidFill>
                  <a:srgbClr val="0B40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directly</a:t>
            </a:r>
            <a:r>
              <a:rPr lang="fr-FR" sz="1600" dirty="0">
                <a:solidFill>
                  <a:srgbClr val="0B40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>
                <a:solidFill>
                  <a:srgbClr val="33CCCC"/>
                </a:solidFill>
              </a:rPr>
              <a:t>on </a:t>
            </a:r>
            <a:r>
              <a:rPr lang="en-US" sz="1600" dirty="0">
                <a:solidFill>
                  <a:srgbClr val="33CCC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careers.ipsen.com</a:t>
            </a:r>
            <a:r>
              <a:rPr lang="en-US" sz="16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endParaRPr lang="fr-FR" sz="1600" dirty="0">
              <a:solidFill>
                <a:srgbClr val="0B4055"/>
              </a:solidFill>
            </a:endParaRP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fr-FR" sz="1600" dirty="0">
              <a:solidFill>
                <a:schemeClr val="accent1"/>
              </a:solidFill>
            </a:endParaRPr>
          </a:p>
        </p:txBody>
      </p:sp>
      <p:sp>
        <p:nvSpPr>
          <p:cNvPr id="15" name="Ellipse 11">
            <a:extLst>
              <a:ext uri="{FF2B5EF4-FFF2-40B4-BE49-F238E27FC236}">
                <a16:creationId xmlns:a16="http://schemas.microsoft.com/office/drawing/2014/main" id="{4E14FAD9-E9CC-4734-92FB-5BC0E9657FD2}"/>
              </a:ext>
            </a:extLst>
          </p:cNvPr>
          <p:cNvSpPr/>
          <p:nvPr/>
        </p:nvSpPr>
        <p:spPr>
          <a:xfrm>
            <a:off x="6306552" y="4486654"/>
            <a:ext cx="288000" cy="30833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46800" rtlCol="0" anchor="ctr"/>
          <a:lstStyle/>
          <a:p>
            <a:pPr algn="ctr" defTabSz="914356"/>
            <a:r>
              <a:rPr lang="fr-FR" sz="1600" dirty="0">
                <a:solidFill>
                  <a:srgbClr val="FFFFFF"/>
                </a:solidFill>
                <a:latin typeface="Raleway"/>
              </a:rPr>
              <a:t>3</a:t>
            </a:r>
            <a:endParaRPr lang="en-US" sz="1600" dirty="0">
              <a:solidFill>
                <a:srgbClr val="FFFFFF"/>
              </a:solidFill>
              <a:latin typeface="Raleway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ECB03C2E-B8F3-4D3D-BF80-EEF6BE6116E5}"/>
              </a:ext>
            </a:extLst>
          </p:cNvPr>
          <p:cNvSpPr txBox="1"/>
          <p:nvPr/>
        </p:nvSpPr>
        <p:spPr>
          <a:xfrm>
            <a:off x="6737565" y="4474396"/>
            <a:ext cx="52953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B4055"/>
                </a:solidFill>
              </a:rPr>
              <a:t>Your referred candidate receives an automated email from Ipeople asking them to apply to finalize the referral process.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34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" name="Tableau 65">
            <a:extLst>
              <a:ext uri="{FF2B5EF4-FFF2-40B4-BE49-F238E27FC236}">
                <a16:creationId xmlns:a16="http://schemas.microsoft.com/office/drawing/2014/main" id="{9B3915EE-DF5A-48B7-8AD1-447D0D0640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9626254"/>
              </p:ext>
            </p:extLst>
          </p:nvPr>
        </p:nvGraphicFramePr>
        <p:xfrm>
          <a:off x="5461957" y="580154"/>
          <a:ext cx="3940008" cy="615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0004">
                  <a:extLst>
                    <a:ext uri="{9D8B030D-6E8A-4147-A177-3AD203B41FA5}">
                      <a16:colId xmlns:a16="http://schemas.microsoft.com/office/drawing/2014/main" val="1925885102"/>
                    </a:ext>
                  </a:extLst>
                </a:gridCol>
                <a:gridCol w="1970004">
                  <a:extLst>
                    <a:ext uri="{9D8B030D-6E8A-4147-A177-3AD203B41FA5}">
                      <a16:colId xmlns:a16="http://schemas.microsoft.com/office/drawing/2014/main" val="2225195965"/>
                    </a:ext>
                  </a:extLst>
                </a:gridCol>
              </a:tblGrid>
              <a:tr h="55059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9028132"/>
                  </a:ext>
                </a:extLst>
              </a:tr>
              <a:tr h="560541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4548901"/>
                  </a:ext>
                </a:extLst>
              </a:tr>
            </a:tbl>
          </a:graphicData>
        </a:graphic>
      </p:graphicFrame>
      <p:sp>
        <p:nvSpPr>
          <p:cNvPr id="84" name="Google Shape;2680;p83">
            <a:extLst>
              <a:ext uri="{FF2B5EF4-FFF2-40B4-BE49-F238E27FC236}">
                <a16:creationId xmlns:a16="http://schemas.microsoft.com/office/drawing/2014/main" id="{8FF2AFA1-43EE-45A4-A252-91FE8DA0C6C5}"/>
              </a:ext>
            </a:extLst>
          </p:cNvPr>
          <p:cNvSpPr/>
          <p:nvPr/>
        </p:nvSpPr>
        <p:spPr>
          <a:xfrm>
            <a:off x="7477597" y="679999"/>
            <a:ext cx="1800000" cy="432000"/>
          </a:xfrm>
          <a:prstGeom prst="flowChartProcess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t>PRIMARY RECRUITER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t>(TA or HR)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B75FF78B-CADA-47D7-9E7D-6744CBF4F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556" y="33018"/>
            <a:ext cx="10556652" cy="584616"/>
          </a:xfrm>
        </p:spPr>
        <p:txBody>
          <a:bodyPr>
            <a:normAutofit/>
          </a:bodyPr>
          <a:lstStyle/>
          <a:p>
            <a:r>
              <a:rPr lang="fr-FR" sz="3600" dirty="0" err="1">
                <a:solidFill>
                  <a:srgbClr val="003C68"/>
                </a:solidFill>
                <a:latin typeface="PF Highway Sans Pro" charset="0"/>
                <a:cs typeface="Arial" panose="020B0604020202020204" pitchFamily="34" charset="0"/>
              </a:rPr>
              <a:t>Updated</a:t>
            </a:r>
            <a:r>
              <a:rPr lang="fr-FR" sz="3600" dirty="0">
                <a:solidFill>
                  <a:srgbClr val="003C68"/>
                </a:solidFill>
                <a:latin typeface="PF Highway Sans Pro" charset="0"/>
                <a:cs typeface="Arial" panose="020B0604020202020204" pitchFamily="34" charset="0"/>
              </a:rPr>
              <a:t> Ipeople </a:t>
            </a:r>
            <a:r>
              <a:rPr lang="fr-FR" sz="3600" dirty="0" err="1">
                <a:solidFill>
                  <a:srgbClr val="003C68"/>
                </a:solidFill>
                <a:latin typeface="PF Highway Sans Pro" charset="0"/>
                <a:cs typeface="Arial" panose="020B0604020202020204" pitchFamily="34" charset="0"/>
              </a:rPr>
              <a:t>validate</a:t>
            </a:r>
            <a:r>
              <a:rPr lang="fr-FR" sz="3600" dirty="0">
                <a:solidFill>
                  <a:srgbClr val="003C68"/>
                </a:solidFill>
                <a:latin typeface="PF Highway Sans Pro" charset="0"/>
                <a:cs typeface="Arial" panose="020B0604020202020204" pitchFamily="34" charset="0"/>
              </a:rPr>
              <a:t> process: How </a:t>
            </a:r>
            <a:r>
              <a:rPr lang="fr-FR" sz="3600" dirty="0" err="1">
                <a:solidFill>
                  <a:srgbClr val="003C68"/>
                </a:solidFill>
                <a:latin typeface="PF Highway Sans Pro" charset="0"/>
                <a:cs typeface="Arial" panose="020B0604020202020204" pitchFamily="34" charset="0"/>
              </a:rPr>
              <a:t>does</a:t>
            </a:r>
            <a:r>
              <a:rPr lang="fr-FR" sz="3600" dirty="0">
                <a:solidFill>
                  <a:srgbClr val="003C68"/>
                </a:solidFill>
                <a:latin typeface="PF Highway Sans Pro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3C68"/>
                </a:solidFill>
                <a:latin typeface="PF Highway Sans Pro" charset="0"/>
                <a:cs typeface="Arial" panose="020B0604020202020204" pitchFamily="34" charset="0"/>
              </a:rPr>
              <a:t>it</a:t>
            </a:r>
            <a:r>
              <a:rPr lang="fr-FR" sz="3600" dirty="0">
                <a:solidFill>
                  <a:srgbClr val="003C68"/>
                </a:solidFill>
                <a:latin typeface="PF Highway Sans Pro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3C68"/>
                </a:solidFill>
                <a:latin typeface="PF Highway Sans Pro" charset="0"/>
                <a:cs typeface="Arial" panose="020B0604020202020204" pitchFamily="34" charset="0"/>
              </a:rPr>
              <a:t>work</a:t>
            </a:r>
            <a:r>
              <a:rPr lang="fr-FR" sz="3600" dirty="0">
                <a:solidFill>
                  <a:srgbClr val="003C68"/>
                </a:solidFill>
                <a:latin typeface="PF Highway Sans Pro" charset="0"/>
                <a:cs typeface="Arial" panose="020B0604020202020204" pitchFamily="34" charset="0"/>
              </a:rPr>
              <a:t>?</a:t>
            </a:r>
            <a:endParaRPr lang="en-US" dirty="0"/>
          </a:p>
        </p:txBody>
      </p:sp>
      <p:graphicFrame>
        <p:nvGraphicFramePr>
          <p:cNvPr id="65" name="Tableau 64">
            <a:extLst>
              <a:ext uri="{FF2B5EF4-FFF2-40B4-BE49-F238E27FC236}">
                <a16:creationId xmlns:a16="http://schemas.microsoft.com/office/drawing/2014/main" id="{A3CC9D0F-9023-4A8D-B870-07C7BAEC9D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4132949"/>
              </p:ext>
            </p:extLst>
          </p:nvPr>
        </p:nvGraphicFramePr>
        <p:xfrm>
          <a:off x="1668083" y="620137"/>
          <a:ext cx="3838012" cy="615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9006">
                  <a:extLst>
                    <a:ext uri="{9D8B030D-6E8A-4147-A177-3AD203B41FA5}">
                      <a16:colId xmlns:a16="http://schemas.microsoft.com/office/drawing/2014/main" val="1925885102"/>
                    </a:ext>
                  </a:extLst>
                </a:gridCol>
                <a:gridCol w="1919006">
                  <a:extLst>
                    <a:ext uri="{9D8B030D-6E8A-4147-A177-3AD203B41FA5}">
                      <a16:colId xmlns:a16="http://schemas.microsoft.com/office/drawing/2014/main" val="2225195965"/>
                    </a:ext>
                  </a:extLst>
                </a:gridCol>
              </a:tblGrid>
              <a:tr h="5175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9028132"/>
                  </a:ext>
                </a:extLst>
              </a:tr>
              <a:tr h="56384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4548901"/>
                  </a:ext>
                </a:extLst>
              </a:tr>
            </a:tbl>
          </a:graphicData>
        </a:graphic>
      </p:graphicFrame>
      <p:sp>
        <p:nvSpPr>
          <p:cNvPr id="73" name="Google Shape;2680;p83">
            <a:extLst>
              <a:ext uri="{FF2B5EF4-FFF2-40B4-BE49-F238E27FC236}">
                <a16:creationId xmlns:a16="http://schemas.microsoft.com/office/drawing/2014/main" id="{B626A475-3BDF-405D-B2A4-5C7C50222CC6}"/>
              </a:ext>
            </a:extLst>
          </p:cNvPr>
          <p:cNvSpPr/>
          <p:nvPr/>
        </p:nvSpPr>
        <p:spPr>
          <a:xfrm>
            <a:off x="3643488" y="679999"/>
            <a:ext cx="1800000" cy="432000"/>
          </a:xfrm>
          <a:prstGeom prst="flowChartProcess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b="1" dirty="0">
                <a:solidFill>
                  <a:schemeClr val="bg1"/>
                </a:solidFill>
                <a:latin typeface="Raleway"/>
                <a:sym typeface="Arial"/>
              </a:rPr>
              <a:t>HR ADMIN</a:t>
            </a:r>
          </a:p>
        </p:txBody>
      </p:sp>
      <p:sp>
        <p:nvSpPr>
          <p:cNvPr id="76" name="Google Shape;2680;p83">
            <a:extLst>
              <a:ext uri="{FF2B5EF4-FFF2-40B4-BE49-F238E27FC236}">
                <a16:creationId xmlns:a16="http://schemas.microsoft.com/office/drawing/2014/main" id="{0BCD8372-778E-4C42-BDF2-100E894E5C6C}"/>
              </a:ext>
            </a:extLst>
          </p:cNvPr>
          <p:cNvSpPr/>
          <p:nvPr/>
        </p:nvSpPr>
        <p:spPr>
          <a:xfrm>
            <a:off x="1726433" y="679999"/>
            <a:ext cx="1800000" cy="432000"/>
          </a:xfrm>
          <a:prstGeom prst="flowChartProcess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defRPr/>
            </a:pPr>
            <a:r>
              <a:rPr lang="en-GB" sz="800" b="1" dirty="0">
                <a:solidFill>
                  <a:schemeClr val="bg1"/>
                </a:solidFill>
                <a:latin typeface="Raleway"/>
                <a:sym typeface="Arial"/>
              </a:rPr>
              <a:t>COMPENSATION PARTNER</a:t>
            </a:r>
            <a:endParaRPr sz="800" b="1" dirty="0">
              <a:solidFill>
                <a:schemeClr val="bg1"/>
              </a:solidFill>
              <a:latin typeface="Raleway"/>
            </a:endParaRPr>
          </a:p>
        </p:txBody>
      </p:sp>
      <p:sp>
        <p:nvSpPr>
          <p:cNvPr id="78" name="Google Shape;2680;p83">
            <a:extLst>
              <a:ext uri="{FF2B5EF4-FFF2-40B4-BE49-F238E27FC236}">
                <a16:creationId xmlns:a16="http://schemas.microsoft.com/office/drawing/2014/main" id="{54B00044-32D1-426A-AFFA-EBF1751E2F52}"/>
              </a:ext>
            </a:extLst>
          </p:cNvPr>
          <p:cNvSpPr/>
          <p:nvPr/>
        </p:nvSpPr>
        <p:spPr>
          <a:xfrm>
            <a:off x="5560543" y="679999"/>
            <a:ext cx="1800000" cy="432000"/>
          </a:xfrm>
          <a:prstGeom prst="flowChartProcess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defRPr/>
            </a:pPr>
            <a:r>
              <a:rPr lang="en-GB" sz="800" b="1" dirty="0">
                <a:solidFill>
                  <a:schemeClr val="bg1"/>
                </a:solidFill>
                <a:latin typeface="Raleway"/>
                <a:sym typeface="Arial"/>
              </a:rPr>
              <a:t>SITE HR</a:t>
            </a:r>
            <a:endParaRPr lang="en-GB" sz="800" b="1" dirty="0">
              <a:solidFill>
                <a:schemeClr val="bg1"/>
              </a:solidFill>
              <a:latin typeface="Raleway"/>
            </a:endParaRPr>
          </a:p>
        </p:txBody>
      </p:sp>
      <p:sp>
        <p:nvSpPr>
          <p:cNvPr id="88" name="Google Shape;2679;p83">
            <a:extLst>
              <a:ext uri="{FF2B5EF4-FFF2-40B4-BE49-F238E27FC236}">
                <a16:creationId xmlns:a16="http://schemas.microsoft.com/office/drawing/2014/main" id="{247FFD6A-7B11-4A02-9CC6-AE3FB2E376C1}"/>
              </a:ext>
            </a:extLst>
          </p:cNvPr>
          <p:cNvSpPr/>
          <p:nvPr/>
        </p:nvSpPr>
        <p:spPr>
          <a:xfrm>
            <a:off x="4010955" y="1225407"/>
            <a:ext cx="1193236" cy="42679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b="1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Hire task</a:t>
            </a:r>
            <a:endParaRPr kumimoji="0" sz="1800" b="1" i="0" u="none" strike="noStrike" kern="1200" cap="none" spc="0" normalizeH="0" baseline="0" noProof="0" dirty="0">
              <a:ln>
                <a:noFill/>
              </a:ln>
              <a:solidFill>
                <a:srgbClr val="0B4055"/>
              </a:solidFill>
              <a:effectLst/>
              <a:uLnTx/>
              <a:uFillTx/>
              <a:latin typeface="Raleway"/>
              <a:ea typeface="+mn-ea"/>
              <a:cs typeface="+mn-cs"/>
            </a:endParaRPr>
          </a:p>
        </p:txBody>
      </p:sp>
      <p:sp>
        <p:nvSpPr>
          <p:cNvPr id="95" name="Google Shape;2684;p83">
            <a:extLst>
              <a:ext uri="{FF2B5EF4-FFF2-40B4-BE49-F238E27FC236}">
                <a16:creationId xmlns:a16="http://schemas.microsoft.com/office/drawing/2014/main" id="{2EF7ADC2-B4C7-4360-8DB6-DD89EA98A2C8}"/>
              </a:ext>
            </a:extLst>
          </p:cNvPr>
          <p:cNvSpPr/>
          <p:nvPr/>
        </p:nvSpPr>
        <p:spPr>
          <a:xfrm>
            <a:off x="3991690" y="3592914"/>
            <a:ext cx="1193236" cy="431501"/>
          </a:xfrm>
          <a:prstGeom prst="flowChartDecision">
            <a:avLst/>
          </a:prstGeom>
          <a:solidFill>
            <a:schemeClr val="accent3"/>
          </a:solidFill>
          <a:ln w="28575" cap="flat" cmpd="sng">
            <a:solidFill>
              <a:schemeClr val="accent3">
                <a:lumMod val="5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Approve</a:t>
            </a:r>
            <a:endParaRPr kumimoji="0" sz="1600" b="1" i="0" u="none" strike="noStrike" kern="1200" cap="none" spc="0" normalizeH="0" baseline="0" noProof="0" dirty="0">
              <a:ln>
                <a:noFill/>
              </a:ln>
              <a:solidFill>
                <a:srgbClr val="0B4055"/>
              </a:solidFill>
              <a:effectLst/>
              <a:uLnTx/>
              <a:uFillTx/>
              <a:latin typeface="Raleway"/>
              <a:ea typeface="+mn-ea"/>
              <a:cs typeface="+mn-cs"/>
            </a:endParaRPr>
          </a:p>
        </p:txBody>
      </p:sp>
      <p:cxnSp>
        <p:nvCxnSpPr>
          <p:cNvPr id="113" name="Google Shape;2689;p83">
            <a:extLst>
              <a:ext uri="{FF2B5EF4-FFF2-40B4-BE49-F238E27FC236}">
                <a16:creationId xmlns:a16="http://schemas.microsoft.com/office/drawing/2014/main" id="{DF7460BF-1C62-4EB0-A892-9589C680135F}"/>
              </a:ext>
            </a:extLst>
          </p:cNvPr>
          <p:cNvCxnSpPr>
            <a:cxnSpLocks/>
            <a:stCxn id="88" idx="2"/>
            <a:endCxn id="91" idx="1"/>
          </p:cNvCxnSpPr>
          <p:nvPr/>
        </p:nvCxnSpPr>
        <p:spPr>
          <a:xfrm rot="16200000" flipH="1">
            <a:off x="6026110" y="233668"/>
            <a:ext cx="444621" cy="3281695"/>
          </a:xfrm>
          <a:prstGeom prst="bentConnector2">
            <a:avLst/>
          </a:prstGeom>
          <a:ln>
            <a:headEnd type="none" w="sm" len="sm"/>
            <a:tailEnd type="stealth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7" name="Parallélogramme 96">
            <a:extLst>
              <a:ext uri="{FF2B5EF4-FFF2-40B4-BE49-F238E27FC236}">
                <a16:creationId xmlns:a16="http://schemas.microsoft.com/office/drawing/2014/main" id="{9BF19724-DCCA-4191-8AC5-5A17BEA12CCD}"/>
              </a:ext>
            </a:extLst>
          </p:cNvPr>
          <p:cNvSpPr/>
          <p:nvPr/>
        </p:nvSpPr>
        <p:spPr>
          <a:xfrm>
            <a:off x="9579924" y="4956804"/>
            <a:ext cx="1193237" cy="499360"/>
          </a:xfrm>
          <a:prstGeom prst="parallelogram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t>Process </a:t>
            </a:r>
            <a:r>
              <a:rPr kumimoji="0" lang="fr-FR" sz="9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t>completed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aleway"/>
              <a:ea typeface="+mn-ea"/>
              <a:cs typeface="+mn-cs"/>
            </a:endParaRPr>
          </a:p>
        </p:txBody>
      </p:sp>
      <p:sp>
        <p:nvSpPr>
          <p:cNvPr id="111" name="Parallélogramme 110">
            <a:extLst>
              <a:ext uri="{FF2B5EF4-FFF2-40B4-BE49-F238E27FC236}">
                <a16:creationId xmlns:a16="http://schemas.microsoft.com/office/drawing/2014/main" id="{22614F7A-3699-4B3A-8B09-0121FB820E06}"/>
              </a:ext>
            </a:extLst>
          </p:cNvPr>
          <p:cNvSpPr/>
          <p:nvPr/>
        </p:nvSpPr>
        <p:spPr>
          <a:xfrm>
            <a:off x="9671971" y="3997973"/>
            <a:ext cx="1193237" cy="499360"/>
          </a:xfrm>
          <a:prstGeom prst="parallelogram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t>Process </a:t>
            </a:r>
            <a:r>
              <a:rPr kumimoji="0" lang="fr-FR" sz="9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t>Denied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aleway"/>
              <a:ea typeface="+mn-ea"/>
              <a:cs typeface="+mn-cs"/>
            </a:endParaRPr>
          </a:p>
        </p:txBody>
      </p:sp>
      <p:grpSp>
        <p:nvGrpSpPr>
          <p:cNvPr id="142" name="Groupe 141">
            <a:extLst>
              <a:ext uri="{FF2B5EF4-FFF2-40B4-BE49-F238E27FC236}">
                <a16:creationId xmlns:a16="http://schemas.microsoft.com/office/drawing/2014/main" id="{1BF1CD37-7CA3-4829-B4E6-82450F14738A}"/>
              </a:ext>
            </a:extLst>
          </p:cNvPr>
          <p:cNvGrpSpPr/>
          <p:nvPr/>
        </p:nvGrpSpPr>
        <p:grpSpPr>
          <a:xfrm>
            <a:off x="5684054" y="4998497"/>
            <a:ext cx="1193236" cy="426799"/>
            <a:chOff x="5349162" y="1184613"/>
            <a:chExt cx="1193236" cy="426799"/>
          </a:xfrm>
        </p:grpSpPr>
        <p:sp>
          <p:nvSpPr>
            <p:cNvPr id="143" name="Google Shape;2679;p83">
              <a:extLst>
                <a:ext uri="{FF2B5EF4-FFF2-40B4-BE49-F238E27FC236}">
                  <a16:creationId xmlns:a16="http://schemas.microsoft.com/office/drawing/2014/main" id="{A6BEA573-3526-4D4A-B433-003BCB802665}"/>
                </a:ext>
              </a:extLst>
            </p:cNvPr>
            <p:cNvSpPr/>
            <p:nvPr/>
          </p:nvSpPr>
          <p:spPr>
            <a:xfrm>
              <a:off x="5349162" y="1186242"/>
              <a:ext cx="1193236" cy="42517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Is Notified </a:t>
              </a:r>
              <a:endParaRPr kumimoji="0" sz="1800" b="1" i="0" u="none" strike="noStrike" kern="1200" cap="none" spc="0" normalizeH="0" baseline="0" noProof="0">
                <a:ln>
                  <a:noFill/>
                </a:ln>
                <a:solidFill>
                  <a:srgbClr val="0B4055"/>
                </a:solidFill>
                <a:effectLst/>
                <a:uLnTx/>
                <a:uFillTx/>
                <a:latin typeface="Raleway"/>
                <a:ea typeface="+mn-ea"/>
                <a:cs typeface="+mn-cs"/>
              </a:endParaRPr>
            </a:p>
          </p:txBody>
        </p:sp>
        <p:pic>
          <p:nvPicPr>
            <p:cNvPr id="144" name="Image 143">
              <a:extLst>
                <a:ext uri="{FF2B5EF4-FFF2-40B4-BE49-F238E27FC236}">
                  <a16:creationId xmlns:a16="http://schemas.microsoft.com/office/drawing/2014/main" id="{F4C9D898-A11B-4074-86CA-003F7FE9ED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720"/>
            <a:stretch/>
          </p:blipFill>
          <p:spPr>
            <a:xfrm>
              <a:off x="6096000" y="1184613"/>
              <a:ext cx="415207" cy="355863"/>
            </a:xfrm>
            <a:prstGeom prst="rect">
              <a:avLst/>
            </a:prstGeom>
          </p:spPr>
        </p:pic>
      </p:grpSp>
      <p:sp>
        <p:nvSpPr>
          <p:cNvPr id="153" name="Google Shape;2769;p85">
            <a:extLst>
              <a:ext uri="{FF2B5EF4-FFF2-40B4-BE49-F238E27FC236}">
                <a16:creationId xmlns:a16="http://schemas.microsoft.com/office/drawing/2014/main" id="{86BA928D-DFFD-4DF9-8B99-9F74428FF93D}"/>
              </a:ext>
            </a:extLst>
          </p:cNvPr>
          <p:cNvSpPr/>
          <p:nvPr/>
        </p:nvSpPr>
        <p:spPr>
          <a:xfrm>
            <a:off x="4030780" y="6069202"/>
            <a:ext cx="1193236" cy="287149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Can Correct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aleway"/>
              <a:ea typeface="+mn-ea"/>
              <a:cs typeface="+mn-cs"/>
            </a:endParaRPr>
          </a:p>
        </p:txBody>
      </p:sp>
      <p:sp>
        <p:nvSpPr>
          <p:cNvPr id="91" name="Google Shape;2679;p83">
            <a:extLst>
              <a:ext uri="{FF2B5EF4-FFF2-40B4-BE49-F238E27FC236}">
                <a16:creationId xmlns:a16="http://schemas.microsoft.com/office/drawing/2014/main" id="{5860404D-102B-4A53-9626-B4CFB3241074}"/>
              </a:ext>
            </a:extLst>
          </p:cNvPr>
          <p:cNvSpPr/>
          <p:nvPr/>
        </p:nvSpPr>
        <p:spPr>
          <a:xfrm>
            <a:off x="7889268" y="1883427"/>
            <a:ext cx="1193236" cy="42679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b="1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One time payment for referral task</a:t>
            </a:r>
            <a:endParaRPr kumimoji="0" sz="1800" b="1" i="0" u="none" strike="noStrike" kern="1200" cap="none" spc="0" normalizeH="0" baseline="0" noProof="0" dirty="0">
              <a:ln>
                <a:noFill/>
              </a:ln>
              <a:solidFill>
                <a:srgbClr val="0B4055"/>
              </a:solidFill>
              <a:effectLst/>
              <a:uLnTx/>
              <a:uFillTx/>
              <a:latin typeface="Raleway"/>
              <a:ea typeface="+mn-ea"/>
              <a:cs typeface="+mn-cs"/>
            </a:endParaRPr>
          </a:p>
        </p:txBody>
      </p:sp>
      <p:cxnSp>
        <p:nvCxnSpPr>
          <p:cNvPr id="96" name="Google Shape;2689;p83">
            <a:extLst>
              <a:ext uri="{FF2B5EF4-FFF2-40B4-BE49-F238E27FC236}">
                <a16:creationId xmlns:a16="http://schemas.microsoft.com/office/drawing/2014/main" id="{0AB33D69-F164-448E-A649-0A904004D344}"/>
              </a:ext>
            </a:extLst>
          </p:cNvPr>
          <p:cNvCxnSpPr>
            <a:cxnSpLocks/>
            <a:endCxn id="104" idx="3"/>
          </p:cNvCxnSpPr>
          <p:nvPr/>
        </p:nvCxnSpPr>
        <p:spPr>
          <a:xfrm rot="5400000">
            <a:off x="7776167" y="2553090"/>
            <a:ext cx="939322" cy="480133"/>
          </a:xfrm>
          <a:prstGeom prst="bentConnector3">
            <a:avLst>
              <a:gd name="adj1" fmla="val 50000"/>
            </a:avLst>
          </a:prstGeom>
          <a:ln>
            <a:headEnd type="none" w="sm" len="sm"/>
            <a:tailEnd type="stealth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1" name="Google Shape;2689;p83">
            <a:extLst>
              <a:ext uri="{FF2B5EF4-FFF2-40B4-BE49-F238E27FC236}">
                <a16:creationId xmlns:a16="http://schemas.microsoft.com/office/drawing/2014/main" id="{BC47DCA2-0798-4F69-9EB3-0748D7CE3FFF}"/>
              </a:ext>
            </a:extLst>
          </p:cNvPr>
          <p:cNvCxnSpPr>
            <a:cxnSpLocks/>
            <a:endCxn id="29" idx="3"/>
          </p:cNvCxnSpPr>
          <p:nvPr/>
        </p:nvCxnSpPr>
        <p:spPr>
          <a:xfrm rot="16200000" flipH="1">
            <a:off x="7853830" y="2955559"/>
            <a:ext cx="1689912" cy="425783"/>
          </a:xfrm>
          <a:prstGeom prst="bentConnector3">
            <a:avLst>
              <a:gd name="adj1" fmla="val 27326"/>
            </a:avLst>
          </a:prstGeom>
          <a:ln>
            <a:headEnd type="none" w="sm" len="sm"/>
            <a:tailEnd type="stealth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3" name="Google Shape;2769;p85">
            <a:extLst>
              <a:ext uri="{FF2B5EF4-FFF2-40B4-BE49-F238E27FC236}">
                <a16:creationId xmlns:a16="http://schemas.microsoft.com/office/drawing/2014/main" id="{1B970CFE-E346-4370-BA67-AD18109A2C4B}"/>
              </a:ext>
            </a:extLst>
          </p:cNvPr>
          <p:cNvSpPr/>
          <p:nvPr/>
        </p:nvSpPr>
        <p:spPr>
          <a:xfrm>
            <a:off x="4029138" y="6391868"/>
            <a:ext cx="1193236" cy="287149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Can </a:t>
            </a:r>
            <a:r>
              <a:rPr kumimoji="0" lang="fr-FR" sz="9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Rescind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aleway"/>
              <a:ea typeface="+mn-ea"/>
              <a:cs typeface="+mn-cs"/>
            </a:endParaRPr>
          </a:p>
        </p:txBody>
      </p:sp>
      <p:sp>
        <p:nvSpPr>
          <p:cNvPr id="29" name="Rectangle : avec coins rognés en diagonale 28">
            <a:extLst>
              <a:ext uri="{FF2B5EF4-FFF2-40B4-BE49-F238E27FC236}">
                <a16:creationId xmlns:a16="http://schemas.microsoft.com/office/drawing/2014/main" id="{A6F63F3B-0B8D-42CF-B6D0-987F91B57296}"/>
              </a:ext>
            </a:extLst>
          </p:cNvPr>
          <p:cNvSpPr/>
          <p:nvPr/>
        </p:nvSpPr>
        <p:spPr>
          <a:xfrm>
            <a:off x="8551678" y="4013407"/>
            <a:ext cx="720000" cy="468000"/>
          </a:xfrm>
          <a:prstGeom prst="snip2Diag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 dirty="0">
                <a:latin typeface="Arial" panose="020B0604020202020204" pitchFamily="34" charset="0"/>
                <a:cs typeface="Arial" panose="020B0604020202020204" pitchFamily="34" charset="0"/>
              </a:rPr>
              <a:t>Skip</a:t>
            </a:r>
            <a:endParaRPr 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Rectangle : avec coins rognés en diagonale 103">
            <a:extLst>
              <a:ext uri="{FF2B5EF4-FFF2-40B4-BE49-F238E27FC236}">
                <a16:creationId xmlns:a16="http://schemas.microsoft.com/office/drawing/2014/main" id="{EA6175F9-4343-4D8B-A693-2AD561E9B0A2}"/>
              </a:ext>
            </a:extLst>
          </p:cNvPr>
          <p:cNvSpPr/>
          <p:nvPr/>
        </p:nvSpPr>
        <p:spPr>
          <a:xfrm>
            <a:off x="7645761" y="3262817"/>
            <a:ext cx="720000" cy="468000"/>
          </a:xfrm>
          <a:prstGeom prst="snip2Diag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 dirty="0" err="1"/>
              <a:t>Submit</a:t>
            </a:r>
            <a:endParaRPr lang="en-US" sz="800" b="1" dirty="0"/>
          </a:p>
        </p:txBody>
      </p:sp>
      <p:cxnSp>
        <p:nvCxnSpPr>
          <p:cNvPr id="105" name="Google Shape;2689;p83">
            <a:extLst>
              <a:ext uri="{FF2B5EF4-FFF2-40B4-BE49-F238E27FC236}">
                <a16:creationId xmlns:a16="http://schemas.microsoft.com/office/drawing/2014/main" id="{B7C07569-F5F0-479E-9FF6-2EA5AB7715AC}"/>
              </a:ext>
            </a:extLst>
          </p:cNvPr>
          <p:cNvCxnSpPr>
            <a:cxnSpLocks/>
            <a:stCxn id="104" idx="2"/>
          </p:cNvCxnSpPr>
          <p:nvPr/>
        </p:nvCxnSpPr>
        <p:spPr>
          <a:xfrm rot="10800000" flipV="1">
            <a:off x="5184943" y="3496816"/>
            <a:ext cx="2460819" cy="311833"/>
          </a:xfrm>
          <a:prstGeom prst="bentConnector3">
            <a:avLst>
              <a:gd name="adj1" fmla="val 50000"/>
            </a:avLst>
          </a:prstGeom>
          <a:ln>
            <a:headEnd type="none" w="sm" len="sm"/>
            <a:tailEnd type="stealth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2" name="Connecteur : en angle 41">
            <a:extLst>
              <a:ext uri="{FF2B5EF4-FFF2-40B4-BE49-F238E27FC236}">
                <a16:creationId xmlns:a16="http://schemas.microsoft.com/office/drawing/2014/main" id="{0937E1B0-0356-41BA-991C-6E4CDF87616C}"/>
              </a:ext>
            </a:extLst>
          </p:cNvPr>
          <p:cNvCxnSpPr>
            <a:cxnSpLocks/>
            <a:endCxn id="97" idx="5"/>
          </p:cNvCxnSpPr>
          <p:nvPr/>
        </p:nvCxnSpPr>
        <p:spPr>
          <a:xfrm>
            <a:off x="6877290" y="5205796"/>
            <a:ext cx="2765054" cy="688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Connecteur : en angle 114">
            <a:extLst>
              <a:ext uri="{FF2B5EF4-FFF2-40B4-BE49-F238E27FC236}">
                <a16:creationId xmlns:a16="http://schemas.microsoft.com/office/drawing/2014/main" id="{094F4D7F-2AB2-46C0-881F-9F4DEEFCDF68}"/>
              </a:ext>
            </a:extLst>
          </p:cNvPr>
          <p:cNvCxnSpPr>
            <a:cxnSpLocks/>
            <a:endCxn id="111" idx="5"/>
          </p:cNvCxnSpPr>
          <p:nvPr/>
        </p:nvCxnSpPr>
        <p:spPr>
          <a:xfrm>
            <a:off x="9271678" y="4247407"/>
            <a:ext cx="462713" cy="24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Google Shape;2689;p83">
            <a:extLst>
              <a:ext uri="{FF2B5EF4-FFF2-40B4-BE49-F238E27FC236}">
                <a16:creationId xmlns:a16="http://schemas.microsoft.com/office/drawing/2014/main" id="{242E0425-2B32-475D-8D6A-2DECCACA6A28}"/>
              </a:ext>
            </a:extLst>
          </p:cNvPr>
          <p:cNvCxnSpPr>
            <a:cxnSpLocks/>
            <a:stCxn id="95" idx="2"/>
          </p:cNvCxnSpPr>
          <p:nvPr/>
        </p:nvCxnSpPr>
        <p:spPr>
          <a:xfrm rot="16200000" flipH="1">
            <a:off x="4528025" y="4084698"/>
            <a:ext cx="1216315" cy="1095748"/>
          </a:xfrm>
          <a:prstGeom prst="bentConnector3">
            <a:avLst>
              <a:gd name="adj1" fmla="val 98687"/>
            </a:avLst>
          </a:prstGeom>
          <a:ln>
            <a:headEnd type="none" w="sm" len="sm"/>
            <a:tailEnd type="stealth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3412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F75B46D3-1605-4FB4-82F1-C442CD53B150}"/>
              </a:ext>
            </a:extLst>
          </p:cNvPr>
          <p:cNvSpPr>
            <a:spLocks noGrp="1"/>
          </p:cNvSpPr>
          <p:nvPr>
            <p:ph type="body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449704D3-7C0F-493B-B020-2E27AD6ED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003C68"/>
                </a:solidFill>
                <a:latin typeface="PF Highway Sans Pro" charset="0"/>
              </a:rPr>
              <a:t>One Time Payment for Referral – Recruiter #1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82F5EDF-867D-4C72-80CF-42150D5379D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87374" y="1219201"/>
            <a:ext cx="10918085" cy="5846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/>
              <a:t>Task</a:t>
            </a:r>
            <a:r>
              <a:rPr lang="en-US" sz="2000" dirty="0">
                <a:solidFill>
                  <a:srgbClr val="2797D3"/>
                </a:solidFill>
              </a:rPr>
              <a:t> </a:t>
            </a:r>
            <a:r>
              <a:rPr lang="en-US" sz="2000" dirty="0"/>
              <a:t>assigned to the Primary Recruiter following the approval of the Hire process by the Site HR. This task can be completed or skipped by the Primary Recruiter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C14526-40D9-41DB-83F2-3328E099F0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418" y="1903675"/>
            <a:ext cx="5548891" cy="2215564"/>
          </a:xfrm>
          <a:prstGeom prst="rect">
            <a:avLst/>
          </a:prstGeom>
        </p:spPr>
      </p:pic>
      <p:pic>
        <p:nvPicPr>
          <p:cNvPr id="6" name="Picture 8" descr="nouveau">
            <a:extLst>
              <a:ext uri="{FF2B5EF4-FFF2-40B4-BE49-F238E27FC236}">
                <a16:creationId xmlns:a16="http://schemas.microsoft.com/office/drawing/2014/main" id="{69771927-7CB4-4F13-99DA-65BC01986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6512" y="16897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743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449704D3-7C0F-493B-B020-2E27AD6ED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003C68"/>
                </a:solidFill>
                <a:latin typeface="PF Highway Sans Pro" charset="0"/>
              </a:rPr>
              <a:t>One Time Payment for Referral – Recruiter #1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61957DA-D234-48D2-96C1-5407001815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702" y="1511780"/>
            <a:ext cx="4722012" cy="448591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55E26CE-5A7E-4B7A-A020-395E748B87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9745" y="2023907"/>
            <a:ext cx="5135074" cy="3973785"/>
          </a:xfrm>
          <a:prstGeom prst="rect">
            <a:avLst/>
          </a:prstGeom>
        </p:spPr>
      </p:pic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0125FA44-0BCB-4C23-A7EE-D5516699FB0D}"/>
              </a:ext>
            </a:extLst>
          </p:cNvPr>
          <p:cNvSpPr txBox="1">
            <a:spLocks/>
          </p:cNvSpPr>
          <p:nvPr/>
        </p:nvSpPr>
        <p:spPr>
          <a:xfrm>
            <a:off x="758472" y="1022283"/>
            <a:ext cx="10918085" cy="58461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000" dirty="0"/>
              <a:t>T</a:t>
            </a:r>
            <a:r>
              <a:rPr lang="en-US" sz="2000" dirty="0"/>
              <a:t>he Primary Recruiter can update each field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AE28472-4873-4C9A-BFBE-07A0A77E9F0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4531" r="68888"/>
          <a:stretch/>
        </p:blipFill>
        <p:spPr>
          <a:xfrm>
            <a:off x="7162336" y="5885897"/>
            <a:ext cx="3552483" cy="503240"/>
          </a:xfrm>
          <a:prstGeom prst="rect">
            <a:avLst/>
          </a:prstGeom>
        </p:spPr>
      </p:pic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3805DF93-1CC6-4EFE-B570-6C5B1FC36715}"/>
              </a:ext>
            </a:extLst>
          </p:cNvPr>
          <p:cNvSpPr/>
          <p:nvPr/>
        </p:nvSpPr>
        <p:spPr>
          <a:xfrm>
            <a:off x="5663952" y="2924944"/>
            <a:ext cx="1224136" cy="648072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8" descr="nouveau">
            <a:extLst>
              <a:ext uri="{FF2B5EF4-FFF2-40B4-BE49-F238E27FC236}">
                <a16:creationId xmlns:a16="http://schemas.microsoft.com/office/drawing/2014/main" id="{18CC4997-A5FE-48DC-B742-2642FB153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6512" y="16897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7801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449704D3-7C0F-493B-B020-2E27AD6ED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003C68"/>
                </a:solidFill>
                <a:latin typeface="PF Highway Sans Pro" charset="0"/>
              </a:rPr>
              <a:t>One Time Payment for Referral – HR Admin #2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7A4DFAB-1DE6-4832-BAAC-E2B46C4ACCF5}"/>
              </a:ext>
            </a:extLst>
          </p:cNvPr>
          <p:cNvSpPr txBox="1">
            <a:spLocks/>
          </p:cNvSpPr>
          <p:nvPr/>
        </p:nvSpPr>
        <p:spPr>
          <a:xfrm>
            <a:off x="636957" y="989308"/>
            <a:ext cx="10918085" cy="584616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Task</a:t>
            </a:r>
            <a:r>
              <a:rPr lang="en-US" sz="2000" dirty="0">
                <a:solidFill>
                  <a:srgbClr val="2797D3"/>
                </a:solidFill>
              </a:rPr>
              <a:t> </a:t>
            </a:r>
            <a:r>
              <a:rPr lang="en-US" sz="2000" dirty="0"/>
              <a:t>assigned to the HR Admin following the task submission by the Primary Recruiter. The HR Admin can approve or send back this task.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A209F21-2B33-4CB3-A5D9-924C5CC465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376" y="1885313"/>
            <a:ext cx="4978923" cy="429997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CED736F-91E6-4DB3-92D1-9250F3189B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1631" y="1885313"/>
            <a:ext cx="4525041" cy="4449372"/>
          </a:xfrm>
          <a:prstGeom prst="rect">
            <a:avLst/>
          </a:prstGeom>
        </p:spPr>
      </p:pic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C13FF1F9-6534-48C6-AEB7-97830BAA4A91}"/>
              </a:ext>
            </a:extLst>
          </p:cNvPr>
          <p:cNvSpPr/>
          <p:nvPr/>
        </p:nvSpPr>
        <p:spPr>
          <a:xfrm>
            <a:off x="6095999" y="2790656"/>
            <a:ext cx="1224136" cy="648072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DC5C5348-214B-497E-922F-24C89AD3903E}"/>
              </a:ext>
            </a:extLst>
          </p:cNvPr>
          <p:cNvSpPr/>
          <p:nvPr/>
        </p:nvSpPr>
        <p:spPr>
          <a:xfrm>
            <a:off x="587376" y="4032199"/>
            <a:ext cx="1224136" cy="648072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F4C3EE3B-A7F3-4826-9BA8-57EBDBA78F39}"/>
              </a:ext>
            </a:extLst>
          </p:cNvPr>
          <p:cNvSpPr/>
          <p:nvPr/>
        </p:nvSpPr>
        <p:spPr>
          <a:xfrm>
            <a:off x="6101114" y="4725144"/>
            <a:ext cx="1435045" cy="648072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8" descr="nouveau">
            <a:extLst>
              <a:ext uri="{FF2B5EF4-FFF2-40B4-BE49-F238E27FC236}">
                <a16:creationId xmlns:a16="http://schemas.microsoft.com/office/drawing/2014/main" id="{FE594A3F-4038-49EE-A1CA-D6A22DB84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6512" y="16897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2162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449704D3-7C0F-493B-B020-2E27AD6ED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003C68"/>
                </a:solidFill>
                <a:latin typeface="PF Highway Sans Pro" charset="0"/>
              </a:rPr>
              <a:t>One Time Payment for Referral – Site HR #3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7A4DFAB-1DE6-4832-BAAC-E2B46C4ACCF5}"/>
              </a:ext>
            </a:extLst>
          </p:cNvPr>
          <p:cNvSpPr txBox="1">
            <a:spLocks/>
          </p:cNvSpPr>
          <p:nvPr/>
        </p:nvSpPr>
        <p:spPr>
          <a:xfrm>
            <a:off x="636957" y="989308"/>
            <a:ext cx="10918085" cy="58461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The Site HR is notified following the process approval by the Site HR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E9A963C-F9EC-4B23-9B50-8598257BDD62}"/>
              </a:ext>
            </a:extLst>
          </p:cNvPr>
          <p:cNvGrpSpPr/>
          <p:nvPr/>
        </p:nvGrpSpPr>
        <p:grpSpPr>
          <a:xfrm>
            <a:off x="746542" y="2068497"/>
            <a:ext cx="7866030" cy="2228295"/>
            <a:chOff x="702153" y="2210540"/>
            <a:chExt cx="7866030" cy="2228295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E531259-4DE7-425F-AE32-4E5971323C4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2153" y="2627306"/>
              <a:ext cx="7866030" cy="1811529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E876CAE-9993-41F6-BAD2-F1852779DE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62743" y="2210540"/>
              <a:ext cx="505440" cy="416766"/>
            </a:xfrm>
            <a:prstGeom prst="rect">
              <a:avLst/>
            </a:prstGeom>
          </p:spPr>
        </p:pic>
      </p:grpSp>
      <p:pic>
        <p:nvPicPr>
          <p:cNvPr id="8" name="Picture 8" descr="nouveau">
            <a:extLst>
              <a:ext uri="{FF2B5EF4-FFF2-40B4-BE49-F238E27FC236}">
                <a16:creationId xmlns:a16="http://schemas.microsoft.com/office/drawing/2014/main" id="{7E90F024-F405-4065-8197-AFC43D213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6512" y="16897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53063"/>
      </p:ext>
    </p:extLst>
  </p:cSld>
  <p:clrMapOvr>
    <a:masterClrMapping/>
  </p:clrMapOvr>
</p:sld>
</file>

<file path=ppt/theme/theme1.xml><?xml version="1.0" encoding="utf-8"?>
<a:theme xmlns:a="http://schemas.openxmlformats.org/drawingml/2006/main" name="1_ONEIPSEN">
  <a:themeElements>
    <a:clrScheme name="Personnalisé 3">
      <a:dk1>
        <a:srgbClr val="0B4055"/>
      </a:dk1>
      <a:lt1>
        <a:srgbClr val="FFFFFF"/>
      </a:lt1>
      <a:dk2>
        <a:srgbClr val="4A7992"/>
      </a:dk2>
      <a:lt2>
        <a:srgbClr val="E7BCC5"/>
      </a:lt2>
      <a:accent1>
        <a:srgbClr val="6EB6C7"/>
      </a:accent1>
      <a:accent2>
        <a:srgbClr val="C84874"/>
      </a:accent2>
      <a:accent3>
        <a:srgbClr val="B2C966"/>
      </a:accent3>
      <a:accent4>
        <a:srgbClr val="86425A"/>
      </a:accent4>
      <a:accent5>
        <a:srgbClr val="CDC3AD"/>
      </a:accent5>
      <a:accent6>
        <a:srgbClr val="C2DFE5"/>
      </a:accent6>
      <a:hlink>
        <a:srgbClr val="0B4055"/>
      </a:hlink>
      <a:folHlink>
        <a:srgbClr val="0B4055"/>
      </a:folHlink>
    </a:clrScheme>
    <a:fontScheme name="Personnalisé 2">
      <a:majorFont>
        <a:latin typeface="Raleway Medium"/>
        <a:ea typeface=""/>
        <a:cs typeface=""/>
      </a:majorFont>
      <a:minorFont>
        <a:latin typeface="Ralew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NEIPSEN" id="{80FE3A77-9DE1-4E6B-A5EA-D576D31FCDFD}" vid="{AA4F7FD7-E248-44BA-BD31-7401C53DB09C}"/>
    </a:ext>
  </a:extLst>
</a:theme>
</file>

<file path=ppt/theme/theme2.xml><?xml version="1.0" encoding="utf-8"?>
<a:theme xmlns:a="http://schemas.openxmlformats.org/drawingml/2006/main" name="4_IpsenONE">
  <a:themeElements>
    <a:clrScheme name="Personnalisé 6">
      <a:dk1>
        <a:srgbClr val="033E51"/>
      </a:dk1>
      <a:lt1>
        <a:srgbClr val="FFFFFF"/>
      </a:lt1>
      <a:dk2>
        <a:srgbClr val="B8E0E5"/>
      </a:dk2>
      <a:lt2>
        <a:srgbClr val="E7BCC5"/>
      </a:lt2>
      <a:accent1>
        <a:srgbClr val="06A9B9"/>
      </a:accent1>
      <a:accent2>
        <a:srgbClr val="E74776"/>
      </a:accent2>
      <a:accent3>
        <a:srgbClr val="247A91"/>
      </a:accent3>
      <a:accent4>
        <a:srgbClr val="9A415B"/>
      </a:accent4>
      <a:accent5>
        <a:srgbClr val="033E51"/>
      </a:accent5>
      <a:accent6>
        <a:srgbClr val="552C3A"/>
      </a:accent6>
      <a:hlink>
        <a:srgbClr val="033E51"/>
      </a:hlink>
      <a:folHlink>
        <a:srgbClr val="033E51"/>
      </a:folHlink>
    </a:clrScheme>
    <a:fontScheme name="Personnalisé 2">
      <a:majorFont>
        <a:latin typeface="Raleway Medium"/>
        <a:ea typeface=""/>
        <a:cs typeface=""/>
      </a:majorFont>
      <a:minorFont>
        <a:latin typeface="Ralew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1693</TotalTime>
  <Words>394</Words>
  <Application>Microsoft Office PowerPoint</Application>
  <PresentationFormat>Grand écran</PresentationFormat>
  <Paragraphs>81</Paragraphs>
  <Slides>8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8</vt:i4>
      </vt:variant>
    </vt:vector>
  </HeadingPairs>
  <TitlesOfParts>
    <vt:vector size="19" baseType="lpstr">
      <vt:lpstr>Arial</vt:lpstr>
      <vt:lpstr>Calibri</vt:lpstr>
      <vt:lpstr>Courier New</vt:lpstr>
      <vt:lpstr>PF Highway Sans Pro</vt:lpstr>
      <vt:lpstr>Raleway</vt:lpstr>
      <vt:lpstr>Raleway light</vt:lpstr>
      <vt:lpstr>Raleway Medium</vt:lpstr>
      <vt:lpstr>Raleway SemiBold</vt:lpstr>
      <vt:lpstr>Wingdings</vt:lpstr>
      <vt:lpstr>1_ONEIPSEN</vt:lpstr>
      <vt:lpstr>4_IpsenONE</vt:lpstr>
      <vt:lpstr>Présentation PowerPoint</vt:lpstr>
      <vt:lpstr>Referral policy</vt:lpstr>
      <vt:lpstr>How to refer a candidate for a job @ Ipsen  </vt:lpstr>
      <vt:lpstr>Updated Ipeople validate process: How does it work?</vt:lpstr>
      <vt:lpstr>One Time Payment for Referral – Recruiter #1</vt:lpstr>
      <vt:lpstr>One Time Payment for Referral – Recruiter #1</vt:lpstr>
      <vt:lpstr>One Time Payment for Referral – HR Admin #2</vt:lpstr>
      <vt:lpstr>One Time Payment for Referral – Site HR #3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Siv-Sane KIN</dc:creator>
  <cp:lastModifiedBy>Jordana SEKULA</cp:lastModifiedBy>
  <cp:revision>17</cp:revision>
  <dcterms:created xsi:type="dcterms:W3CDTF">2022-09-05T16:07:58Z</dcterms:created>
  <dcterms:modified xsi:type="dcterms:W3CDTF">2022-12-27T14:26:47Z</dcterms:modified>
</cp:coreProperties>
</file>