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126"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IYA BOUAMER" userId="e1d188d2-ef80-44ee-bde8-ce4b54a9940b" providerId="ADAL" clId="{8DB352D8-A682-4CA0-ABCE-2AF2099D6396}"/>
    <pc:docChg chg="undo custSel addSld delSld modSld">
      <pc:chgData name="HANIYA BOUAMER" userId="e1d188d2-ef80-44ee-bde8-ce4b54a9940b" providerId="ADAL" clId="{8DB352D8-A682-4CA0-ABCE-2AF2099D6396}" dt="2022-11-28T11:05:03.966" v="76" actId="47"/>
      <pc:docMkLst>
        <pc:docMk/>
      </pc:docMkLst>
      <pc:sldChg chg="delSp add del">
        <pc:chgData name="HANIYA BOUAMER" userId="e1d188d2-ef80-44ee-bde8-ce4b54a9940b" providerId="ADAL" clId="{8DB352D8-A682-4CA0-ABCE-2AF2099D6396}" dt="2022-11-28T11:05:03.966" v="76" actId="47"/>
        <pc:sldMkLst>
          <pc:docMk/>
          <pc:sldMk cId="4163463465" sldId="261"/>
        </pc:sldMkLst>
        <pc:picChg chg="del">
          <ac:chgData name="HANIYA BOUAMER" userId="e1d188d2-ef80-44ee-bde8-ce4b54a9940b" providerId="ADAL" clId="{8DB352D8-A682-4CA0-ABCE-2AF2099D6396}" dt="2022-11-28T11:04:50.573" v="70" actId="21"/>
          <ac:picMkLst>
            <pc:docMk/>
            <pc:sldMk cId="4163463465" sldId="261"/>
            <ac:picMk id="11" creationId="{B0603A47-292E-4DA6-AE67-153CFA6DCADB}"/>
          </ac:picMkLst>
        </pc:picChg>
      </pc:sldChg>
      <pc:sldChg chg="addSp modSp mod">
        <pc:chgData name="HANIYA BOUAMER" userId="e1d188d2-ef80-44ee-bde8-ce4b54a9940b" providerId="ADAL" clId="{8DB352D8-A682-4CA0-ABCE-2AF2099D6396}" dt="2022-11-28T11:05:00.992" v="75" actId="14100"/>
        <pc:sldMkLst>
          <pc:docMk/>
          <pc:sldMk cId="443251309" sldId="262"/>
        </pc:sldMkLst>
        <pc:spChg chg="mod">
          <ac:chgData name="HANIYA BOUAMER" userId="e1d188d2-ef80-44ee-bde8-ce4b54a9940b" providerId="ADAL" clId="{8DB352D8-A682-4CA0-ABCE-2AF2099D6396}" dt="2022-11-28T11:04:34.574" v="67" actId="20577"/>
          <ac:spMkLst>
            <pc:docMk/>
            <pc:sldMk cId="443251309" sldId="262"/>
            <ac:spMk id="3" creationId="{75D8DA9F-6E82-491B-A608-EE39321FC24D}"/>
          </ac:spMkLst>
        </pc:spChg>
        <pc:spChg chg="mod">
          <ac:chgData name="HANIYA BOUAMER" userId="e1d188d2-ef80-44ee-bde8-ce4b54a9940b" providerId="ADAL" clId="{8DB352D8-A682-4CA0-ABCE-2AF2099D6396}" dt="2022-11-28T11:03:50.923" v="49" actId="20577"/>
          <ac:spMkLst>
            <pc:docMk/>
            <pc:sldMk cId="443251309" sldId="262"/>
            <ac:spMk id="12" creationId="{5E1E0C70-1FAB-4E5E-AB2D-DD5BCC7E72D2}"/>
          </ac:spMkLst>
        </pc:spChg>
        <pc:picChg chg="add mod">
          <ac:chgData name="HANIYA BOUAMER" userId="e1d188d2-ef80-44ee-bde8-ce4b54a9940b" providerId="ADAL" clId="{8DB352D8-A682-4CA0-ABCE-2AF2099D6396}" dt="2022-11-28T11:04:58.254" v="74" actId="1076"/>
          <ac:picMkLst>
            <pc:docMk/>
            <pc:sldMk cId="443251309" sldId="262"/>
            <ac:picMk id="8" creationId="{87107284-86F7-44B6-835A-59CC46875B4D}"/>
          </ac:picMkLst>
        </pc:picChg>
        <pc:picChg chg="mod">
          <ac:chgData name="HANIYA BOUAMER" userId="e1d188d2-ef80-44ee-bde8-ce4b54a9940b" providerId="ADAL" clId="{8DB352D8-A682-4CA0-ABCE-2AF2099D6396}" dt="2022-11-28T11:05:00.992" v="75" actId="14100"/>
          <ac:picMkLst>
            <pc:docMk/>
            <pc:sldMk cId="443251309" sldId="262"/>
            <ac:picMk id="15" creationId="{0BBF2071-B8B0-45AF-B756-66D0D2927F0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5D369F-B91D-4BA4-A41D-6EFC7E899D8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a:extLst>
              <a:ext uri="{FF2B5EF4-FFF2-40B4-BE49-F238E27FC236}">
                <a16:creationId xmlns:a16="http://schemas.microsoft.com/office/drawing/2014/main" id="{B6E4043B-89F7-4808-9997-E49F1CE198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a:p>
        </p:txBody>
      </p:sp>
      <p:sp>
        <p:nvSpPr>
          <p:cNvPr id="4" name="Espace réservé de la date 3">
            <a:extLst>
              <a:ext uri="{FF2B5EF4-FFF2-40B4-BE49-F238E27FC236}">
                <a16:creationId xmlns:a16="http://schemas.microsoft.com/office/drawing/2014/main" id="{DB6FC605-9751-401A-9B33-B990C163B098}"/>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5" name="Espace réservé du pied de page 4">
            <a:extLst>
              <a:ext uri="{FF2B5EF4-FFF2-40B4-BE49-F238E27FC236}">
                <a16:creationId xmlns:a16="http://schemas.microsoft.com/office/drawing/2014/main" id="{25D215EA-4EBB-4958-873F-028A6D114F91}"/>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FFA03097-3033-4AE9-8E08-E2A48DB39BB1}"/>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1735292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531E7F-0451-4976-9FC5-618F02CA3952}"/>
              </a:ext>
            </a:extLst>
          </p:cNvPr>
          <p:cNvSpPr>
            <a:spLocks noGrp="1"/>
          </p:cNvSpPr>
          <p:nvPr>
            <p:ph type="title"/>
          </p:nvPr>
        </p:nvSpPr>
        <p:spPr/>
        <p:txBody>
          <a:bodyPr/>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4670CA48-55D1-44ED-8137-3BAF608998D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D33CC17C-B01A-43D2-8192-0B426319CD8A}"/>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5" name="Espace réservé du pied de page 4">
            <a:extLst>
              <a:ext uri="{FF2B5EF4-FFF2-40B4-BE49-F238E27FC236}">
                <a16:creationId xmlns:a16="http://schemas.microsoft.com/office/drawing/2014/main" id="{6A07375C-C488-4CF8-AAAE-B0F4A6EAF115}"/>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CFAE325D-F43F-4C0E-8D65-3E309E2CDE01}"/>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3099878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C58D015-27E1-4E9D-B4FF-E112C2907DE9}"/>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5440B8F5-5F2E-4E6A-9763-B9910EF90A0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13ABC7B9-D920-4B4B-9E5F-47261E70E9F5}"/>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5" name="Espace réservé du pied de page 4">
            <a:extLst>
              <a:ext uri="{FF2B5EF4-FFF2-40B4-BE49-F238E27FC236}">
                <a16:creationId xmlns:a16="http://schemas.microsoft.com/office/drawing/2014/main" id="{62358EAD-3666-406A-B6F0-44792A5CDA71}"/>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BA35EC9B-00AC-473A-A15D-EC6C1B79F4C6}"/>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3895312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EBF987-519B-4A7D-893B-8728F4B34550}"/>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F6C460DB-CEE2-449C-8767-7B28A9B458B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E2F162F3-B7BB-4A7F-8D19-EE5D173C73EC}"/>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5" name="Espace réservé du pied de page 4">
            <a:extLst>
              <a:ext uri="{FF2B5EF4-FFF2-40B4-BE49-F238E27FC236}">
                <a16:creationId xmlns:a16="http://schemas.microsoft.com/office/drawing/2014/main" id="{1BC01F52-D452-4402-AB41-C36910902569}"/>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9FF10493-2911-4988-857B-4EC17EC18907}"/>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984192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138FFA-2724-4684-A54D-EC8BF4586FB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a:extLst>
              <a:ext uri="{FF2B5EF4-FFF2-40B4-BE49-F238E27FC236}">
                <a16:creationId xmlns:a16="http://schemas.microsoft.com/office/drawing/2014/main" id="{147E03EC-BF44-48CB-B48C-F8B3B0F6F2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08DD1B7-790D-4FE2-AD0A-F13E1276F975}"/>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5" name="Espace réservé du pied de page 4">
            <a:extLst>
              <a:ext uri="{FF2B5EF4-FFF2-40B4-BE49-F238E27FC236}">
                <a16:creationId xmlns:a16="http://schemas.microsoft.com/office/drawing/2014/main" id="{EF04A333-AFCC-441A-93A7-AC198361CA46}"/>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2239AC5D-B708-462A-9030-E7265438F203}"/>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2048790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07F874-DDA8-4A94-BB2E-2E5DEF8068A0}"/>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7693AA49-0053-4E04-8088-02C2F616F4B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a:extLst>
              <a:ext uri="{FF2B5EF4-FFF2-40B4-BE49-F238E27FC236}">
                <a16:creationId xmlns:a16="http://schemas.microsoft.com/office/drawing/2014/main" id="{CDA4DDC9-3191-4842-BC05-4527C791CAC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a:extLst>
              <a:ext uri="{FF2B5EF4-FFF2-40B4-BE49-F238E27FC236}">
                <a16:creationId xmlns:a16="http://schemas.microsoft.com/office/drawing/2014/main" id="{91E19D63-ED82-4986-A2C2-08F87E15684E}"/>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6" name="Espace réservé du pied de page 5">
            <a:extLst>
              <a:ext uri="{FF2B5EF4-FFF2-40B4-BE49-F238E27FC236}">
                <a16:creationId xmlns:a16="http://schemas.microsoft.com/office/drawing/2014/main" id="{4AB2AF9F-F5F9-48DD-A4FC-1F426B50B0D7}"/>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BEAB6177-4D03-49F4-B7D0-14DCCFA16562}"/>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1412126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989077-2C54-47E3-A696-B4E749B8D503}"/>
              </a:ext>
            </a:extLst>
          </p:cNvPr>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77B90F29-AC1B-4AAD-81CA-1B75A5C965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7B3EBF8-5870-428D-9DAB-F4187A3EA79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a:extLst>
              <a:ext uri="{FF2B5EF4-FFF2-40B4-BE49-F238E27FC236}">
                <a16:creationId xmlns:a16="http://schemas.microsoft.com/office/drawing/2014/main" id="{F59C3C45-1863-47C7-87D4-626855EC75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D207AA7-E9DC-4FE0-9B36-7BE8E9BAA23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a:extLst>
              <a:ext uri="{FF2B5EF4-FFF2-40B4-BE49-F238E27FC236}">
                <a16:creationId xmlns:a16="http://schemas.microsoft.com/office/drawing/2014/main" id="{08F3199C-1D8F-4952-B44C-7778F640B399}"/>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8" name="Espace réservé du pied de page 7">
            <a:extLst>
              <a:ext uri="{FF2B5EF4-FFF2-40B4-BE49-F238E27FC236}">
                <a16:creationId xmlns:a16="http://schemas.microsoft.com/office/drawing/2014/main" id="{7A33769E-5C4B-43EF-99B4-0AD12209D2B0}"/>
              </a:ext>
            </a:extLst>
          </p:cNvPr>
          <p:cNvSpPr>
            <a:spLocks noGrp="1"/>
          </p:cNvSpPr>
          <p:nvPr>
            <p:ph type="ftr" sz="quarter" idx="11"/>
          </p:nvPr>
        </p:nvSpPr>
        <p:spPr/>
        <p:txBody>
          <a:bodyPr/>
          <a:lstStyle/>
          <a:p>
            <a:endParaRPr lang="en-US"/>
          </a:p>
        </p:txBody>
      </p:sp>
      <p:sp>
        <p:nvSpPr>
          <p:cNvPr id="9" name="Espace réservé du numéro de diapositive 8">
            <a:extLst>
              <a:ext uri="{FF2B5EF4-FFF2-40B4-BE49-F238E27FC236}">
                <a16:creationId xmlns:a16="http://schemas.microsoft.com/office/drawing/2014/main" id="{DC7B2970-ADC4-4B2A-BA03-2C3748C5AC86}"/>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3967787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8D708B-A80B-4B4E-A48B-102023719332}"/>
              </a:ext>
            </a:extLst>
          </p:cNvPr>
          <p:cNvSpPr>
            <a:spLocks noGrp="1"/>
          </p:cNvSpPr>
          <p:nvPr>
            <p:ph type="title"/>
          </p:nvPr>
        </p:nvSpPr>
        <p:spPr/>
        <p:txBody>
          <a:bodyPr/>
          <a:lstStyle/>
          <a:p>
            <a:r>
              <a:rPr lang="fr-FR"/>
              <a:t>Modifiez le style du titre</a:t>
            </a:r>
            <a:endParaRPr lang="en-US"/>
          </a:p>
        </p:txBody>
      </p:sp>
      <p:sp>
        <p:nvSpPr>
          <p:cNvPr id="3" name="Espace réservé de la date 2">
            <a:extLst>
              <a:ext uri="{FF2B5EF4-FFF2-40B4-BE49-F238E27FC236}">
                <a16:creationId xmlns:a16="http://schemas.microsoft.com/office/drawing/2014/main" id="{68B81EBF-1681-426F-A103-1C24950FB0F3}"/>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4" name="Espace réservé du pied de page 3">
            <a:extLst>
              <a:ext uri="{FF2B5EF4-FFF2-40B4-BE49-F238E27FC236}">
                <a16:creationId xmlns:a16="http://schemas.microsoft.com/office/drawing/2014/main" id="{909563E7-04B7-4FDE-8917-7BFCE822E888}"/>
              </a:ext>
            </a:extLst>
          </p:cNvPr>
          <p:cNvSpPr>
            <a:spLocks noGrp="1"/>
          </p:cNvSpPr>
          <p:nvPr>
            <p:ph type="ftr" sz="quarter" idx="11"/>
          </p:nvPr>
        </p:nvSpPr>
        <p:spPr/>
        <p:txBody>
          <a:bodyPr/>
          <a:lstStyle/>
          <a:p>
            <a:endParaRPr lang="en-US"/>
          </a:p>
        </p:txBody>
      </p:sp>
      <p:sp>
        <p:nvSpPr>
          <p:cNvPr id="5" name="Espace réservé du numéro de diapositive 4">
            <a:extLst>
              <a:ext uri="{FF2B5EF4-FFF2-40B4-BE49-F238E27FC236}">
                <a16:creationId xmlns:a16="http://schemas.microsoft.com/office/drawing/2014/main" id="{FF51F05A-DC11-4D1A-9806-0C2749EB9C15}"/>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1910419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8C22FFB-D3BC-4964-881E-918C4F37899C}"/>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3" name="Espace réservé du pied de page 2">
            <a:extLst>
              <a:ext uri="{FF2B5EF4-FFF2-40B4-BE49-F238E27FC236}">
                <a16:creationId xmlns:a16="http://schemas.microsoft.com/office/drawing/2014/main" id="{BB411CD4-787E-4ECF-8D16-CFEF59C990ED}"/>
              </a:ext>
            </a:extLst>
          </p:cNvPr>
          <p:cNvSpPr>
            <a:spLocks noGrp="1"/>
          </p:cNvSpPr>
          <p:nvPr>
            <p:ph type="ftr" sz="quarter" idx="11"/>
          </p:nvPr>
        </p:nvSpPr>
        <p:spPr/>
        <p:txBody>
          <a:bodyPr/>
          <a:lstStyle/>
          <a:p>
            <a:endParaRPr lang="en-US"/>
          </a:p>
        </p:txBody>
      </p:sp>
      <p:sp>
        <p:nvSpPr>
          <p:cNvPr id="4" name="Espace réservé du numéro de diapositive 3">
            <a:extLst>
              <a:ext uri="{FF2B5EF4-FFF2-40B4-BE49-F238E27FC236}">
                <a16:creationId xmlns:a16="http://schemas.microsoft.com/office/drawing/2014/main" id="{1756AE95-B531-4217-B91A-6541F0F66EEE}"/>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1131809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96165D-D66B-419C-838C-E6009BCC1BD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a:extLst>
              <a:ext uri="{FF2B5EF4-FFF2-40B4-BE49-F238E27FC236}">
                <a16:creationId xmlns:a16="http://schemas.microsoft.com/office/drawing/2014/main" id="{A4D3F1A1-2261-48AD-BEAA-5EE6CBABFE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a:extLst>
              <a:ext uri="{FF2B5EF4-FFF2-40B4-BE49-F238E27FC236}">
                <a16:creationId xmlns:a16="http://schemas.microsoft.com/office/drawing/2014/main" id="{C91B003D-DBE7-446C-8761-CBCD2E3D9F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78A3ABB-E4A6-4114-99D1-A32E9CA08C00}"/>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6" name="Espace réservé du pied de page 5">
            <a:extLst>
              <a:ext uri="{FF2B5EF4-FFF2-40B4-BE49-F238E27FC236}">
                <a16:creationId xmlns:a16="http://schemas.microsoft.com/office/drawing/2014/main" id="{18CC9341-DC2E-4A6A-8CEF-F94030B9DCB1}"/>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7BE6AFFD-8B54-4E76-A4DF-8E9A3667356C}"/>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2085520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C2C939-1AE8-4E81-899E-5DA55C3F9E4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pour une image  2">
            <a:extLst>
              <a:ext uri="{FF2B5EF4-FFF2-40B4-BE49-F238E27FC236}">
                <a16:creationId xmlns:a16="http://schemas.microsoft.com/office/drawing/2014/main" id="{18CB8FEC-200D-4468-BB2D-B4D8923A3D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a:extLst>
              <a:ext uri="{FF2B5EF4-FFF2-40B4-BE49-F238E27FC236}">
                <a16:creationId xmlns:a16="http://schemas.microsoft.com/office/drawing/2014/main" id="{C69A8CE5-C3B4-4892-95C8-4C2761E4E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24F0036-17F4-4CA6-B4BC-B47606F34A49}"/>
              </a:ext>
            </a:extLst>
          </p:cNvPr>
          <p:cNvSpPr>
            <a:spLocks noGrp="1"/>
          </p:cNvSpPr>
          <p:nvPr>
            <p:ph type="dt" sz="half" idx="10"/>
          </p:nvPr>
        </p:nvSpPr>
        <p:spPr/>
        <p:txBody>
          <a:bodyPr/>
          <a:lstStyle/>
          <a:p>
            <a:fld id="{37ADB6D8-3AA0-47EF-9927-26C49BB65B1A}" type="datetimeFigureOut">
              <a:rPr lang="en-US" smtClean="0"/>
              <a:t>11/28/2022</a:t>
            </a:fld>
            <a:endParaRPr lang="en-US"/>
          </a:p>
        </p:txBody>
      </p:sp>
      <p:sp>
        <p:nvSpPr>
          <p:cNvPr id="6" name="Espace réservé du pied de page 5">
            <a:extLst>
              <a:ext uri="{FF2B5EF4-FFF2-40B4-BE49-F238E27FC236}">
                <a16:creationId xmlns:a16="http://schemas.microsoft.com/office/drawing/2014/main" id="{D206E45F-5585-4C0D-85E8-13CF25F87E20}"/>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0212800C-1E8F-429A-9EFA-9D5AB6DA4D76}"/>
              </a:ext>
            </a:extLst>
          </p:cNvPr>
          <p:cNvSpPr>
            <a:spLocks noGrp="1"/>
          </p:cNvSpPr>
          <p:nvPr>
            <p:ph type="sldNum" sz="quarter" idx="12"/>
          </p:nvPr>
        </p:nvSpPr>
        <p:spPr/>
        <p:txBody>
          <a:bodyPr/>
          <a:lstStyle/>
          <a:p>
            <a:fld id="{AB7470C4-8B7A-45C8-B2DE-902A14D890FB}" type="slidenum">
              <a:rPr lang="en-US" smtClean="0"/>
              <a:t>‹N°›</a:t>
            </a:fld>
            <a:endParaRPr lang="en-US"/>
          </a:p>
        </p:txBody>
      </p:sp>
    </p:spTree>
    <p:extLst>
      <p:ext uri="{BB962C8B-B14F-4D97-AF65-F5344CB8AC3E}">
        <p14:creationId xmlns:p14="http://schemas.microsoft.com/office/powerpoint/2010/main" val="4001994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FDBA359-B149-4C0C-9AA3-7AA89F4422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8C8485A3-0246-45C5-8D33-064D952A5B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D260B07A-CA34-4C7B-8BBF-EB259AE791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ADB6D8-3AA0-47EF-9927-26C49BB65B1A}" type="datetimeFigureOut">
              <a:rPr lang="en-US" smtClean="0"/>
              <a:t>11/28/2022</a:t>
            </a:fld>
            <a:endParaRPr lang="en-US"/>
          </a:p>
        </p:txBody>
      </p:sp>
      <p:sp>
        <p:nvSpPr>
          <p:cNvPr id="5" name="Espace réservé du pied de page 4">
            <a:extLst>
              <a:ext uri="{FF2B5EF4-FFF2-40B4-BE49-F238E27FC236}">
                <a16:creationId xmlns:a16="http://schemas.microsoft.com/office/drawing/2014/main" id="{AF452451-74A5-4809-8517-5C5A894980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a:extLst>
              <a:ext uri="{FF2B5EF4-FFF2-40B4-BE49-F238E27FC236}">
                <a16:creationId xmlns:a16="http://schemas.microsoft.com/office/drawing/2014/main" id="{4A9E67DA-15F2-4EDC-97AE-7482E4F993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7470C4-8B7A-45C8-B2DE-902A14D890FB}" type="slidenum">
              <a:rPr lang="en-US" smtClean="0"/>
              <a:t>‹N°›</a:t>
            </a:fld>
            <a:endParaRPr lang="en-US"/>
          </a:p>
        </p:txBody>
      </p:sp>
    </p:spTree>
    <p:extLst>
      <p:ext uri="{BB962C8B-B14F-4D97-AF65-F5344CB8AC3E}">
        <p14:creationId xmlns:p14="http://schemas.microsoft.com/office/powerpoint/2010/main" val="3979124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A273337B-B6A6-4E81-B30B-37282F98FEF7}"/>
              </a:ext>
            </a:extLst>
          </p:cNvPr>
          <p:cNvPicPr>
            <a:picLocks noChangeAspect="1"/>
          </p:cNvPicPr>
          <p:nvPr/>
        </p:nvPicPr>
        <p:blipFill rotWithShape="1">
          <a:blip r:embed="rId2">
            <a:extLst>
              <a:ext uri="{28A0092B-C50C-407E-A947-70E740481C1C}">
                <a14:useLocalDpi xmlns:a14="http://schemas.microsoft.com/office/drawing/2010/main" val="0"/>
              </a:ext>
            </a:extLst>
          </a:blip>
          <a:srcRect t="33100" r="9091" b="38136"/>
          <a:stretch/>
        </p:blipFill>
        <p:spPr>
          <a:xfrm>
            <a:off x="20" y="10"/>
            <a:ext cx="12191980" cy="6857990"/>
          </a:xfrm>
          <a:prstGeom prst="rect">
            <a:avLst/>
          </a:prstGeom>
        </p:spPr>
      </p:pic>
      <p:sp>
        <p:nvSpPr>
          <p:cNvPr id="14" name="Rectangle 13">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75D8DA9F-6E82-491B-A608-EE39321FC24D}"/>
              </a:ext>
            </a:extLst>
          </p:cNvPr>
          <p:cNvSpPr>
            <a:spLocks noGrp="1"/>
          </p:cNvSpPr>
          <p:nvPr>
            <p:ph idx="1"/>
          </p:nvPr>
        </p:nvSpPr>
        <p:spPr>
          <a:xfrm>
            <a:off x="594109" y="1778466"/>
            <a:ext cx="6620505" cy="4116307"/>
          </a:xfrm>
        </p:spPr>
        <p:txBody>
          <a:bodyPr>
            <a:normAutofit/>
          </a:bodyPr>
          <a:lstStyle/>
          <a:p>
            <a:pPr marL="0" indent="0">
              <a:spcAft>
                <a:spcPts val="600"/>
              </a:spcAft>
              <a:buNone/>
            </a:pPr>
            <a:r>
              <a:rPr lang="en-US" sz="1200" dirty="0">
                <a:solidFill>
                  <a:srgbClr val="002060"/>
                </a:solidFill>
              </a:rPr>
              <a:t>We are incredibly proud and delighted to share the news that our organization is officially recognized as Great Place to Work-Certified™ for the whole MEAM region in Algeria, Tunisia &amp; UAE. </a:t>
            </a:r>
          </a:p>
          <a:p>
            <a:pPr marL="0" indent="0">
              <a:spcAft>
                <a:spcPts val="600"/>
              </a:spcAft>
              <a:buNone/>
            </a:pPr>
            <a:r>
              <a:rPr lang="en-US" sz="1200" b="1" dirty="0">
                <a:solidFill>
                  <a:srgbClr val="002060"/>
                </a:solidFill>
              </a:rPr>
              <a:t>Thank YOU for making us a Certified™ GREAT workplace!</a:t>
            </a:r>
            <a:endParaRPr lang="en-US" sz="1200" dirty="0">
              <a:solidFill>
                <a:srgbClr val="002060"/>
              </a:solidFill>
            </a:endParaRPr>
          </a:p>
          <a:p>
            <a:pPr marL="0" indent="0">
              <a:spcAft>
                <a:spcPts val="600"/>
              </a:spcAft>
              <a:buNone/>
            </a:pPr>
            <a:r>
              <a:rPr lang="en-US" sz="1200" dirty="0">
                <a:solidFill>
                  <a:srgbClr val="002060"/>
                </a:solidFill>
              </a:rPr>
              <a:t>Congratulations to all the teams who have demonstrated their unfailing commitment, their great motivation and agility to contribute relentlessly to our primary mission: improving the lives of patients. Let's continue to build on this momentum to make our company a place where it's good to live and work together, in a positive and constructive culture. Counting on all of you; to go all together towards more beautiful consecrations. </a:t>
            </a:r>
          </a:p>
          <a:p>
            <a:pPr marL="0" indent="0">
              <a:spcAft>
                <a:spcPts val="600"/>
              </a:spcAft>
              <a:buNone/>
            </a:pPr>
            <a:r>
              <a:rPr lang="en-US" sz="1200" dirty="0">
                <a:solidFill>
                  <a:srgbClr val="002060"/>
                </a:solidFill>
              </a:rPr>
              <a:t>Being Certified™ gives us vital insight into which programs and policies you appreciate, as well as data on areas where we can improve. Thanks to your participation in the survey, we now have invaluable employee comments and rich metrics that will help us to give you an even better employee experience moving forward. </a:t>
            </a:r>
          </a:p>
          <a:p>
            <a:pPr marL="0" indent="0">
              <a:spcAft>
                <a:spcPts val="600"/>
              </a:spcAft>
              <a:buNone/>
            </a:pPr>
            <a:r>
              <a:rPr lang="en-US" sz="1200" dirty="0">
                <a:solidFill>
                  <a:srgbClr val="002060"/>
                </a:solidFill>
              </a:rPr>
              <a:t>Thank you again for the trust you place in us every day. </a:t>
            </a:r>
          </a:p>
          <a:p>
            <a:pPr marL="0" indent="0">
              <a:buNone/>
            </a:pPr>
            <a:endParaRPr lang="en-US" sz="1200" dirty="0">
              <a:solidFill>
                <a:srgbClr val="002060"/>
              </a:solidFill>
            </a:endParaRPr>
          </a:p>
        </p:txBody>
      </p:sp>
      <p:sp>
        <p:nvSpPr>
          <p:cNvPr id="12" name="ZoneTexte 11">
            <a:extLst>
              <a:ext uri="{FF2B5EF4-FFF2-40B4-BE49-F238E27FC236}">
                <a16:creationId xmlns:a16="http://schemas.microsoft.com/office/drawing/2014/main" id="{5E1E0C70-1FAB-4E5E-AB2D-DD5BCC7E72D2}"/>
              </a:ext>
            </a:extLst>
          </p:cNvPr>
          <p:cNvSpPr txBox="1"/>
          <p:nvPr/>
        </p:nvSpPr>
        <p:spPr>
          <a:xfrm>
            <a:off x="783750" y="742115"/>
            <a:ext cx="6097554" cy="954107"/>
          </a:xfrm>
          <a:prstGeom prst="rect">
            <a:avLst/>
          </a:prstGeom>
          <a:noFill/>
        </p:spPr>
        <p:txBody>
          <a:bodyPr wrap="square">
            <a:spAutoFit/>
          </a:bodyPr>
          <a:lstStyle/>
          <a:p>
            <a:pPr algn="ctr"/>
            <a:r>
              <a:rPr lang="fr-FR" sz="2000" b="1" dirty="0">
                <a:solidFill>
                  <a:srgbClr val="FF0000"/>
                </a:solidFill>
                <a:effectLst/>
                <a:latin typeface="Sailec"/>
                <a:ea typeface="Calibri" panose="020F0502020204030204" pitchFamily="34" charset="0"/>
                <a:cs typeface="Arial" panose="020B0604020202020204" pitchFamily="34" charset="0"/>
              </a:rPr>
              <a:t>MEAM </a:t>
            </a:r>
            <a:r>
              <a:rPr lang="fr-FR" sz="2000" b="1" dirty="0" err="1">
                <a:solidFill>
                  <a:srgbClr val="FF0000"/>
                </a:solidFill>
                <a:effectLst/>
                <a:latin typeface="Sailec"/>
                <a:ea typeface="Calibri" panose="020F0502020204030204" pitchFamily="34" charset="0"/>
                <a:cs typeface="Arial" panose="020B0604020202020204" pitchFamily="34" charset="0"/>
              </a:rPr>
              <a:t>Certified</a:t>
            </a:r>
            <a:r>
              <a:rPr lang="fr-FR" sz="2000" b="1" dirty="0">
                <a:solidFill>
                  <a:srgbClr val="FF0000"/>
                </a:solidFill>
                <a:effectLst/>
                <a:latin typeface="Sailec"/>
                <a:ea typeface="Calibri" panose="020F0502020204030204" pitchFamily="34" charset="0"/>
                <a:cs typeface="Arial" panose="020B0604020202020204" pitchFamily="34" charset="0"/>
              </a:rPr>
              <a:t> </a:t>
            </a:r>
            <a:r>
              <a:rPr lang="en-US" sz="2000" b="1" dirty="0">
                <a:solidFill>
                  <a:srgbClr val="FF0000"/>
                </a:solidFill>
                <a:effectLst/>
                <a:latin typeface="Sailec"/>
                <a:ea typeface="Calibri" panose="020F0502020204030204" pitchFamily="34" charset="0"/>
                <a:cs typeface="Arial" panose="020B0604020202020204" pitchFamily="34" charset="0"/>
              </a:rPr>
              <a:t>Great Place to Work</a:t>
            </a:r>
            <a:br>
              <a:rPr lang="en-US" sz="2000" b="1" dirty="0">
                <a:solidFill>
                  <a:schemeClr val="accent1"/>
                </a:solidFill>
                <a:effectLst/>
                <a:latin typeface="Sailec"/>
                <a:ea typeface="Calibri" panose="020F0502020204030204" pitchFamily="34" charset="0"/>
                <a:cs typeface="Arial" panose="020B0604020202020204" pitchFamily="34" charset="0"/>
              </a:rPr>
            </a:br>
            <a:r>
              <a:rPr lang="en-US" b="1" dirty="0">
                <a:solidFill>
                  <a:schemeClr val="accent1">
                    <a:lumMod val="50000"/>
                  </a:schemeClr>
                </a:solidFill>
                <a:latin typeface="Sailec"/>
                <a:ea typeface="Calibri" panose="020F0502020204030204" pitchFamily="34" charset="0"/>
                <a:cs typeface="Arial" panose="020B0604020202020204" pitchFamily="34" charset="0"/>
              </a:rPr>
              <a:t>2022-2023</a:t>
            </a:r>
            <a:br>
              <a:rPr lang="fr-FR"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br>
            <a:endParaRPr lang="en-US" dirty="0"/>
          </a:p>
        </p:txBody>
      </p:sp>
      <p:pic>
        <p:nvPicPr>
          <p:cNvPr id="13" name="Picture 9" descr="Text&#10;&#10;Description automatically generated">
            <a:extLst>
              <a:ext uri="{FF2B5EF4-FFF2-40B4-BE49-F238E27FC236}">
                <a16:creationId xmlns:a16="http://schemas.microsoft.com/office/drawing/2014/main" id="{96117CF5-2378-4549-A111-C61D12C16B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9189" y="5422065"/>
            <a:ext cx="435868" cy="742180"/>
          </a:xfrm>
          <a:prstGeom prst="rect">
            <a:avLst/>
          </a:prstGeom>
        </p:spPr>
      </p:pic>
      <p:pic>
        <p:nvPicPr>
          <p:cNvPr id="15" name="Picture 10" descr="Text&#10;&#10;Description automatically generated">
            <a:extLst>
              <a:ext uri="{FF2B5EF4-FFF2-40B4-BE49-F238E27FC236}">
                <a16:creationId xmlns:a16="http://schemas.microsoft.com/office/drawing/2014/main" id="{0BBF2071-B8B0-45AF-B756-66D0D2927F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21607" y="5402425"/>
            <a:ext cx="447475" cy="799266"/>
          </a:xfrm>
          <a:prstGeom prst="rect">
            <a:avLst/>
          </a:prstGeom>
        </p:spPr>
      </p:pic>
      <p:pic>
        <p:nvPicPr>
          <p:cNvPr id="8" name="Picture 2">
            <a:extLst>
              <a:ext uri="{FF2B5EF4-FFF2-40B4-BE49-F238E27FC236}">
                <a16:creationId xmlns:a16="http://schemas.microsoft.com/office/drawing/2014/main" id="{87107284-86F7-44B6-835A-59CC46875B4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91186" y="5412593"/>
            <a:ext cx="436493" cy="747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25130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600</TotalTime>
  <Words>200</Words>
  <Application>Microsoft Office PowerPoint</Application>
  <PresentationFormat>Grand écran</PresentationFormat>
  <Paragraphs>6</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Sailec</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Certification Great Place to Work  2022-2023</dc:title>
  <dc:creator>HANIYA BOUAMER</dc:creator>
  <cp:lastModifiedBy>HANIYA BOUAMER</cp:lastModifiedBy>
  <cp:revision>5</cp:revision>
  <dcterms:created xsi:type="dcterms:W3CDTF">2022-10-16T11:08:49Z</dcterms:created>
  <dcterms:modified xsi:type="dcterms:W3CDTF">2022-11-28T11:05:14Z</dcterms:modified>
</cp:coreProperties>
</file>