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B06439-4A55-4B50-963C-F9E8B020296D}" v="15" dt="2022-11-29T17:19:27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ECB06439-4A55-4B50-963C-F9E8B020296D}"/>
    <pc:docChg chg="delSld modSld">
      <pc:chgData name="Mirjana LE FRIEC" userId="f1205ab4-8a5c-4862-8e06-53f1f07a0f54" providerId="ADAL" clId="{ECB06439-4A55-4B50-963C-F9E8B020296D}" dt="2022-12-05T14:14:20.919" v="53" actId="20577"/>
      <pc:docMkLst>
        <pc:docMk/>
      </pc:docMkLst>
      <pc:sldChg chg="modSp mod">
        <pc:chgData name="Mirjana LE FRIEC" userId="f1205ab4-8a5c-4862-8e06-53f1f07a0f54" providerId="ADAL" clId="{ECB06439-4A55-4B50-963C-F9E8B020296D}" dt="2022-12-05T14:14:20.919" v="53" actId="20577"/>
        <pc:sldMkLst>
          <pc:docMk/>
          <pc:sldMk cId="0" sldId="261"/>
        </pc:sldMkLst>
        <pc:spChg chg="mod">
          <ac:chgData name="Mirjana LE FRIEC" userId="f1205ab4-8a5c-4862-8e06-53f1f07a0f54" providerId="ADAL" clId="{ECB06439-4A55-4B50-963C-F9E8B020296D}" dt="2022-11-29T17:19:45.836" v="42" actId="6549"/>
          <ac:spMkLst>
            <pc:docMk/>
            <pc:sldMk cId="0" sldId="261"/>
            <ac:spMk id="9" creationId="{00000000-0000-0000-0000-000000000000}"/>
          </ac:spMkLst>
        </pc:spChg>
        <pc:graphicFrameChg chg="mod modGraphic">
          <ac:chgData name="Mirjana LE FRIEC" userId="f1205ab4-8a5c-4862-8e06-53f1f07a0f54" providerId="ADAL" clId="{ECB06439-4A55-4B50-963C-F9E8B020296D}" dt="2022-12-05T14:14:20.919" v="53" actId="20577"/>
          <ac:graphicFrameMkLst>
            <pc:docMk/>
            <pc:sldMk cId="0" sldId="261"/>
            <ac:graphicFrameMk id="10" creationId="{00000000-0000-0000-0000-000000000000}"/>
          </ac:graphicFrameMkLst>
        </pc:graphicFrameChg>
      </pc:sldChg>
      <pc:sldChg chg="del">
        <pc:chgData name="Mirjana LE FRIEC" userId="f1205ab4-8a5c-4862-8e06-53f1f07a0f54" providerId="ADAL" clId="{ECB06439-4A55-4B50-963C-F9E8B020296D}" dt="2022-11-29T17:17:10.268" v="0" actId="47"/>
        <pc:sldMkLst>
          <pc:docMk/>
          <pc:sldMk cId="124745063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4052.htmld" TargetMode="External"/><Relationship Id="rId5" Type="http://schemas.openxmlformats.org/officeDocument/2006/relationships/hyperlink" Target="https://wd3.myworkday.com/ipsen/d/inst/15$158872/9925$15354.htmld" TargetMode="External"/><Relationship Id="rId4" Type="http://schemas.openxmlformats.org/officeDocument/2006/relationships/hyperlink" Target="https://wd3.myworkday.com/ipsen/d/inst/15$158872/9925$15387.html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73380" y="225451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</a:rPr>
              <a:t>November opportunities – HR					Permanent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543716"/>
              </p:ext>
            </p:extLst>
          </p:nvPr>
        </p:nvGraphicFramePr>
        <p:xfrm>
          <a:off x="320040" y="1451318"/>
          <a:ext cx="11715903" cy="17273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4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8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1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100" b="1" i="1" spc="-4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100" b="1" i="1" spc="-3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100" b="1" i="1" spc="-4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100" b="1" i="1" spc="-2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100" b="1" i="1" spc="-3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03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Business Partner H/F</a:t>
                      </a:r>
                    </a:p>
                  </a:txBody>
                  <a:tcPr marL="0" marR="0" marT="10096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Fanny BILLON/</a:t>
                      </a:r>
                      <a:b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Anne Chevalier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Les Ulis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HR Business Partner H/F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R-12634   |  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Posting</a:t>
                      </a:r>
                      <a:r>
                        <a:rPr lang="fr-FR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 Date: 22/11/2022   |   Les Ulis </a:t>
                      </a:r>
                      <a:r>
                        <a:rPr lang="fr-FR" sz="1100" u="none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Courtaboeuf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98408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Head of Talent Operations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Fabienne Astier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Head of Talent Operations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/>
                        </a:rPr>
                        <a:t>R-12635   |   Posting Date: 21/11/2022   |   Boulogne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087778"/>
                  </a:ext>
                </a:extLst>
              </a:tr>
              <a:tr h="46872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Global Head of HR, R&amp;D, Partnering and North America</a:t>
                      </a:r>
                    </a:p>
                  </a:txBody>
                  <a:tcPr marL="0" marR="0" marT="10096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Régis </a:t>
                      </a:r>
                      <a:r>
                        <a:rPr lang="en-US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Mulot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Global Head of HR, R&amp;D, Partnering and North America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R-11579   |   Posting Date: 13/07/2022   |   Cambridge One Main</a:t>
                      </a:r>
                      <a:endParaRPr lang="en-US" sz="1100" u="none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 anchor="ctr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1329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7864</TotalTime>
  <Words>114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November opportunities – HR     Permanent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20</cp:revision>
  <dcterms:created xsi:type="dcterms:W3CDTF">2021-12-03T14:09:38Z</dcterms:created>
  <dcterms:modified xsi:type="dcterms:W3CDTF">2022-12-05T14:14:22Z</dcterms:modified>
</cp:coreProperties>
</file>