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6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5A68BF-EF0A-4E8E-B1B9-D1D44B805897}" v="24" dt="2022-09-02T10:54:31.2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jana LE FRIEC" userId="f1205ab4-8a5c-4862-8e06-53f1f07a0f54" providerId="ADAL" clId="{9D5A68BF-EF0A-4E8E-B1B9-D1D44B805897}"/>
    <pc:docChg chg="custSel modSld">
      <pc:chgData name="Mirjana LE FRIEC" userId="f1205ab4-8a5c-4862-8e06-53f1f07a0f54" providerId="ADAL" clId="{9D5A68BF-EF0A-4E8E-B1B9-D1D44B805897}" dt="2022-09-02T12:53:08.692" v="210" actId="20577"/>
      <pc:docMkLst>
        <pc:docMk/>
      </pc:docMkLst>
      <pc:sldChg chg="modSp mod">
        <pc:chgData name="Mirjana LE FRIEC" userId="f1205ab4-8a5c-4862-8e06-53f1f07a0f54" providerId="ADAL" clId="{9D5A68BF-EF0A-4E8E-B1B9-D1D44B805897}" dt="2022-09-02T10:52:52.684" v="184" actId="20577"/>
        <pc:sldMkLst>
          <pc:docMk/>
          <pc:sldMk cId="0" sldId="261"/>
        </pc:sldMkLst>
        <pc:spChg chg="mod">
          <ac:chgData name="Mirjana LE FRIEC" userId="f1205ab4-8a5c-4862-8e06-53f1f07a0f54" providerId="ADAL" clId="{9D5A68BF-EF0A-4E8E-B1B9-D1D44B805897}" dt="2022-09-02T10:38:40.153" v="56" actId="20577"/>
          <ac:spMkLst>
            <pc:docMk/>
            <pc:sldMk cId="0" sldId="261"/>
            <ac:spMk id="9" creationId="{00000000-0000-0000-0000-000000000000}"/>
          </ac:spMkLst>
        </pc:spChg>
        <pc:graphicFrameChg chg="mod modGraphic">
          <ac:chgData name="Mirjana LE FRIEC" userId="f1205ab4-8a5c-4862-8e06-53f1f07a0f54" providerId="ADAL" clId="{9D5A68BF-EF0A-4E8E-B1B9-D1D44B805897}" dt="2022-09-02T10:52:52.684" v="184" actId="20577"/>
          <ac:graphicFrameMkLst>
            <pc:docMk/>
            <pc:sldMk cId="0" sldId="261"/>
            <ac:graphicFrameMk id="10" creationId="{00000000-0000-0000-0000-000000000000}"/>
          </ac:graphicFrameMkLst>
        </pc:graphicFrameChg>
      </pc:sldChg>
      <pc:sldChg chg="modSp mod">
        <pc:chgData name="Mirjana LE FRIEC" userId="f1205ab4-8a5c-4862-8e06-53f1f07a0f54" providerId="ADAL" clId="{9D5A68BF-EF0A-4E8E-B1B9-D1D44B805897}" dt="2022-09-02T12:53:08.692" v="210" actId="20577"/>
        <pc:sldMkLst>
          <pc:docMk/>
          <pc:sldMk cId="124745063" sldId="262"/>
        </pc:sldMkLst>
        <pc:spChg chg="mod">
          <ac:chgData name="Mirjana LE FRIEC" userId="f1205ab4-8a5c-4862-8e06-53f1f07a0f54" providerId="ADAL" clId="{9D5A68BF-EF0A-4E8E-B1B9-D1D44B805897}" dt="2022-09-02T12:53:08.692" v="210" actId="20577"/>
          <ac:spMkLst>
            <pc:docMk/>
            <pc:sldMk cId="124745063" sldId="262"/>
            <ac:spMk id="9" creationId="{00000000-0000-0000-0000-000000000000}"/>
          </ac:spMkLst>
        </pc:spChg>
        <pc:graphicFrameChg chg="modGraphic">
          <ac:chgData name="Mirjana LE FRIEC" userId="f1205ab4-8a5c-4862-8e06-53f1f07a0f54" providerId="ADAL" clId="{9D5A68BF-EF0A-4E8E-B1B9-D1D44B805897}" dt="2022-09-02T10:56:03.243" v="204" actId="20577"/>
          <ac:graphicFrameMkLst>
            <pc:docMk/>
            <pc:sldMk cId="124745063" sldId="262"/>
            <ac:graphicFrameMk id="10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8864" y="1028826"/>
            <a:ext cx="10034270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535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12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20040" y="6126480"/>
            <a:ext cx="1424940" cy="628015"/>
          </a:xfrm>
          <a:custGeom>
            <a:avLst/>
            <a:gdLst/>
            <a:ahLst/>
            <a:cxnLst/>
            <a:rect l="l" t="t" r="r" b="b"/>
            <a:pathLst>
              <a:path w="1424939" h="628015">
                <a:moveTo>
                  <a:pt x="1424940" y="0"/>
                </a:moveTo>
                <a:lnTo>
                  <a:pt x="0" y="0"/>
                </a:lnTo>
                <a:lnTo>
                  <a:pt x="0" y="627888"/>
                </a:lnTo>
                <a:lnTo>
                  <a:pt x="1424940" y="627888"/>
                </a:lnTo>
                <a:lnTo>
                  <a:pt x="14249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380" y="6211824"/>
            <a:ext cx="1309115" cy="4556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327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712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53"/>
            <a:ext cx="263651" cy="170662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63652" cy="17068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170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8222" y="1353438"/>
            <a:ext cx="303555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1725" y="1567510"/>
            <a:ext cx="10288905" cy="4618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959465" y="6407124"/>
            <a:ext cx="511809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72951" y="6407124"/>
            <a:ext cx="287020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205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d3.myworkday.com/ipsen/d/inst/15$359068/5303$10199.htmld#TABINDEX=2&amp;SUBTABINDEX=0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wd3.myworkday.com/ipsen/d/inst/15$158872/9925$13110.html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$158872/9925$14052.htmld" TargetMode="External"/><Relationship Id="rId5" Type="http://schemas.openxmlformats.org/officeDocument/2006/relationships/hyperlink" Target="https://wd3.myworkday.com/ipsen/d/inst/15$158872/9925$14115.htmld" TargetMode="External"/><Relationship Id="rId4" Type="http://schemas.openxmlformats.org/officeDocument/2006/relationships/hyperlink" Target="https://wd3.myworkday.com/ipsen/d/inst/15$158872/9925$13719.htmld" TargetMode="External"/><Relationship Id="rId9" Type="http://schemas.openxmlformats.org/officeDocument/2006/relationships/hyperlink" Target="https://wd3.myworkday.com/ipsen/d/inst/1$14180/5303$9462.html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73380" y="225451"/>
            <a:ext cx="11401094" cy="53187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en-US" sz="2800" b="0" spc="-5" dirty="0">
                <a:solidFill>
                  <a:srgbClr val="0A4054"/>
                </a:solidFill>
              </a:rPr>
              <a:t>August - beg. September  opportunities – HR			Permanent 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061102"/>
              </p:ext>
            </p:extLst>
          </p:nvPr>
        </p:nvGraphicFramePr>
        <p:xfrm>
          <a:off x="320040" y="1451318"/>
          <a:ext cx="11715903" cy="35036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4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3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81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41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spc="-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spc="-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lang="en-US" sz="1100" b="1" i="1" spc="-4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lang="en-US" sz="1100" b="1" i="1" spc="-3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lang="en-US" sz="1100" b="1" i="1" spc="-4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lang="en-US" sz="1100" b="1" i="1" spc="-2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lang="en-US" sz="1100" b="1" i="1" spc="-3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903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Assistant(e) Ressources Humaines F/H</a:t>
                      </a:r>
                      <a:endParaRPr lang="en-US" sz="1200" b="1" i="1" spc="-5" noProof="0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Cyril Debar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Boulogne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Assistant(e) Ressources Humaines F/H CDI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R-11354   |   </a:t>
                      </a:r>
                      <a:r>
                        <a:rPr lang="fr-FR" sz="1100" u="none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Posting</a:t>
                      </a: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 Date: 13/06/2022   |   Boulogne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984088"/>
                  </a:ext>
                </a:extLst>
              </a:tr>
              <a:tr h="46872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fr-FR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Juriste Relations Sociales F/H</a:t>
                      </a:r>
                      <a:endParaRPr lang="en-US" sz="1200" b="1" i="1" spc="-5" noProof="0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Cyril Debar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Boulogne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/>
                        </a:rPr>
                        <a:t>Juriste Relations Sociales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/>
                        </a:rPr>
                        <a:t>R-11570   |   </a:t>
                      </a:r>
                      <a:r>
                        <a:rPr lang="fr-FR" sz="1100" u="none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/>
                        </a:rPr>
                        <a:t>Posting</a:t>
                      </a: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/>
                        </a:rPr>
                        <a:t> Date: 20/07/2022   |   Boulogne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087778"/>
                  </a:ext>
                </a:extLst>
              </a:tr>
              <a:tr h="46872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Global Head of HR, R&amp;D, Partnering and North America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Régis </a:t>
                      </a:r>
                      <a:r>
                        <a:rPr lang="en-US" sz="1100" spc="-5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Mulot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Cambridge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Global Head of HR, R&amp;D, Partnering and North America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R-11579   |   Posting Date: 13/07/2022   |   Cambridge One Main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132945"/>
                  </a:ext>
                </a:extLst>
              </a:tr>
              <a:tr h="47968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Director  Talent Acquisition, UKI &amp; ROW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Fabienne Astier</a:t>
                      </a: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Bath Road</a:t>
                      </a: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7"/>
                        </a:rPr>
                        <a:t>Talent Acquisition Hub Lead, UKI and ROW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R-10600   |   Posting Date: 19/04/2022   |   Slough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264892"/>
                  </a:ext>
                </a:extLst>
              </a:tr>
              <a:tr h="60550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lang="en-US" sz="1200" b="1" i="1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Talent Acquisition &amp; Management Partner (m/w/d)</a:t>
                      </a:r>
                      <a:endParaRPr sz="1200" b="1" i="1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755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Margareta </a:t>
                      </a:r>
                      <a:r>
                        <a:rPr lang="fr-FR" sz="1100" spc="-5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Moerwald</a:t>
                      </a:r>
                      <a:endParaRPr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Munich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8509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Permanent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</a:txBody>
                  <a:tcPr marL="0" marR="0" marT="8509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Talent </a:t>
                      </a:r>
                      <a:r>
                        <a:rPr lang="en-US" sz="1100" u="sng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Aquisition</a:t>
                      </a: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 &amp; Management Partner (m/w/d) </a:t>
                      </a:r>
                      <a:b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</a:b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R-11090  | Posting Date: 16/05/2022 /| Munich</a:t>
                      </a:r>
                      <a:endParaRPr lang="en-US" sz="1100" u="sng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793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2236580"/>
                  </a:ext>
                </a:extLst>
              </a:tr>
              <a:tr h="60550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lang="en-US" sz="1200" b="1" i="1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Operations  Lead /Manager, Germany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755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Margareta </a:t>
                      </a:r>
                      <a:r>
                        <a:rPr lang="fr-FR" sz="1100" spc="-5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Moerwald</a:t>
                      </a:r>
                      <a:endParaRPr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Munich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8509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Permanent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</a:txBody>
                  <a:tcPr marL="0" marR="0" marT="8509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9"/>
                        </a:rPr>
                        <a:t>HR Operations Lead / Manager-  R-09986   |   Posting Date: 31/01/2022   | reposted 02/08/2022</a:t>
                      </a:r>
                      <a:b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</a:br>
                      <a:endParaRPr lang="en-US" sz="1100" u="sng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793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23997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0" y="0"/>
            <a:ext cx="264160" cy="1706880"/>
            <a:chOff x="0" y="0"/>
            <a:chExt cx="264160" cy="170688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53"/>
              <a:ext cx="263651" cy="170662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263652" cy="1706879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20040" y="225451"/>
            <a:ext cx="11897452" cy="107529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en-US" sz="2800" b="0" spc="-5" dirty="0">
                <a:solidFill>
                  <a:srgbClr val="0A4054"/>
                </a:solidFill>
              </a:rPr>
              <a:t>August - beg. September  opportunities – HR </a:t>
            </a:r>
            <a:r>
              <a:rPr lang="en-US" sz="2800" b="0" spc="-5" dirty="0">
                <a:solidFill>
                  <a:srgbClr val="0A4054"/>
                </a:solidFill>
                <a:latin typeface="Arial"/>
                <a:cs typeface="Arial"/>
              </a:rPr>
              <a:t>			</a:t>
            </a:r>
            <a:br>
              <a:rPr lang="en-US" sz="2800" b="0" spc="-5" dirty="0">
                <a:solidFill>
                  <a:srgbClr val="0A4054"/>
                </a:solidFill>
                <a:latin typeface="Arial"/>
                <a:cs typeface="Arial"/>
              </a:rPr>
            </a:br>
            <a:r>
              <a:rPr lang="en-US" sz="2800" b="0" spc="-5" dirty="0">
                <a:solidFill>
                  <a:srgbClr val="0A4054"/>
                </a:solidFill>
                <a:latin typeface="Arial"/>
                <a:cs typeface="Arial"/>
              </a:rPr>
              <a:t>								</a:t>
            </a:r>
            <a:r>
              <a:rPr lang="en-US" sz="3600" b="0" spc="-5" dirty="0">
                <a:solidFill>
                  <a:srgbClr val="0A4054"/>
                </a:solidFill>
              </a:rPr>
              <a:t>     </a:t>
            </a:r>
            <a:r>
              <a:rPr lang="en-US" sz="2000" b="0" spc="-5" dirty="0">
                <a:solidFill>
                  <a:srgbClr val="0A4054"/>
                </a:solidFill>
                <a:latin typeface="Arial"/>
                <a:cs typeface="Arial"/>
              </a:rPr>
              <a:t>Fixed term/Trainees/Apprentices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037247"/>
              </p:ext>
            </p:extLst>
          </p:nvPr>
        </p:nvGraphicFramePr>
        <p:xfrm>
          <a:off x="263651" y="1442217"/>
          <a:ext cx="11773638" cy="9598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9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9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6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952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825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sz="1100" b="1" i="1" spc="-4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i="1" spc="-3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sz="1100" b="1" i="1" spc="-4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i="1" spc="-2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sz="1100" b="1" i="1" spc="-3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59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,</a:t>
                      </a:r>
                    </a:p>
                  </a:txBody>
                  <a:tcPr marL="0" marR="0" marT="6032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,</a:t>
                      </a:r>
                    </a:p>
                  </a:txBody>
                  <a:tcPr marL="0" marR="0" marT="69850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,</a:t>
                      </a:r>
                    </a:p>
                  </a:txBody>
                  <a:tcPr marL="0" marR="0" marT="69850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algn="l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,</a:t>
                      </a:r>
                    </a:p>
                  </a:txBody>
                  <a:tcPr marL="0" marR="0" marT="69850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,</a:t>
                      </a:r>
                    </a:p>
                  </a:txBody>
                  <a:tcPr marL="0" marR="0" marT="63500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501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450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9405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7851</TotalTime>
  <Words>251</Words>
  <Application>Microsoft Office PowerPoint</Application>
  <PresentationFormat>Widescreen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1_Office Theme</vt:lpstr>
      <vt:lpstr>August - beg. September  opportunities – HR   Permanent </vt:lpstr>
      <vt:lpstr>August - beg. September  opportunities – HR                  Fixed term/Trainees/Apprentices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 many opportunities to consider or share with  your network!</dc:title>
  <dc:creator>Mirjana LE FRIEC</dc:creator>
  <cp:lastModifiedBy>Mirjana LE FRIEC</cp:lastModifiedBy>
  <cp:revision>18</cp:revision>
  <dcterms:created xsi:type="dcterms:W3CDTF">2021-12-03T14:09:38Z</dcterms:created>
  <dcterms:modified xsi:type="dcterms:W3CDTF">2022-09-02T12:53:14Z</dcterms:modified>
</cp:coreProperties>
</file>