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90AED4-9CFD-4CE1-B788-C68B9E40D53A}" v="31" dt="2022-07-08T13:15:42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9690AED4-9CFD-4CE1-B788-C68B9E40D53A}"/>
    <pc:docChg chg="custSel modSld">
      <pc:chgData name="Mirjana LE FRIEC" userId="f1205ab4-8a5c-4862-8e06-53f1f07a0f54" providerId="ADAL" clId="{9690AED4-9CFD-4CE1-B788-C68B9E40D53A}" dt="2022-07-08T13:15:56.811" v="156" actId="1076"/>
      <pc:docMkLst>
        <pc:docMk/>
      </pc:docMkLst>
      <pc:sldChg chg="addSp delSp modSp mod">
        <pc:chgData name="Mirjana LE FRIEC" userId="f1205ab4-8a5c-4862-8e06-53f1f07a0f54" providerId="ADAL" clId="{9690AED4-9CFD-4CE1-B788-C68B9E40D53A}" dt="2022-07-08T13:06:52.181" v="56" actId="1076"/>
        <pc:sldMkLst>
          <pc:docMk/>
          <pc:sldMk cId="0" sldId="261"/>
        </pc:sldMkLst>
        <pc:spChg chg="mod">
          <ac:chgData name="Mirjana LE FRIEC" userId="f1205ab4-8a5c-4862-8e06-53f1f07a0f54" providerId="ADAL" clId="{9690AED4-9CFD-4CE1-B788-C68B9E40D53A}" dt="2022-07-08T07:39:12.491" v="1" actId="20577"/>
          <ac:spMkLst>
            <pc:docMk/>
            <pc:sldMk cId="0" sldId="261"/>
            <ac:spMk id="9" creationId="{00000000-0000-0000-0000-000000000000}"/>
          </ac:spMkLst>
        </pc:spChg>
        <pc:graphicFrameChg chg="mod modGraphic">
          <ac:chgData name="Mirjana LE FRIEC" userId="f1205ab4-8a5c-4862-8e06-53f1f07a0f54" providerId="ADAL" clId="{9690AED4-9CFD-4CE1-B788-C68B9E40D53A}" dt="2022-07-08T13:06:52.181" v="56" actId="1076"/>
          <ac:graphicFrameMkLst>
            <pc:docMk/>
            <pc:sldMk cId="0" sldId="261"/>
            <ac:graphicFrameMk id="10" creationId="{00000000-0000-0000-0000-000000000000}"/>
          </ac:graphicFrameMkLst>
        </pc:graphicFrameChg>
        <pc:picChg chg="add del mod">
          <ac:chgData name="Mirjana LE FRIEC" userId="f1205ab4-8a5c-4862-8e06-53f1f07a0f54" providerId="ADAL" clId="{9690AED4-9CFD-4CE1-B788-C68B9E40D53A}" dt="2022-07-08T13:01:03.721" v="54" actId="478"/>
          <ac:picMkLst>
            <pc:docMk/>
            <pc:sldMk cId="0" sldId="261"/>
            <ac:picMk id="7" creationId="{6568621C-C718-49C7-95A6-6F92633D2808}"/>
          </ac:picMkLst>
        </pc:picChg>
      </pc:sldChg>
      <pc:sldChg chg="addSp delSp modSp mod">
        <pc:chgData name="Mirjana LE FRIEC" userId="f1205ab4-8a5c-4862-8e06-53f1f07a0f54" providerId="ADAL" clId="{9690AED4-9CFD-4CE1-B788-C68B9E40D53A}" dt="2022-07-08T13:15:56.811" v="156" actId="1076"/>
        <pc:sldMkLst>
          <pc:docMk/>
          <pc:sldMk cId="124745063" sldId="262"/>
        </pc:sldMkLst>
        <pc:spChg chg="mod">
          <ac:chgData name="Mirjana LE FRIEC" userId="f1205ab4-8a5c-4862-8e06-53f1f07a0f54" providerId="ADAL" clId="{9690AED4-9CFD-4CE1-B788-C68B9E40D53A}" dt="2022-07-08T07:39:17.900" v="3" actId="20577"/>
          <ac:spMkLst>
            <pc:docMk/>
            <pc:sldMk cId="124745063" sldId="262"/>
            <ac:spMk id="9" creationId="{00000000-0000-0000-0000-000000000000}"/>
          </ac:spMkLst>
        </pc:spChg>
        <pc:graphicFrameChg chg="mod modGraphic">
          <ac:chgData name="Mirjana LE FRIEC" userId="f1205ab4-8a5c-4862-8e06-53f1f07a0f54" providerId="ADAL" clId="{9690AED4-9CFD-4CE1-B788-C68B9E40D53A}" dt="2022-07-08T13:15:56.811" v="156" actId="1076"/>
          <ac:graphicFrameMkLst>
            <pc:docMk/>
            <pc:sldMk cId="124745063" sldId="262"/>
            <ac:graphicFrameMk id="10" creationId="{00000000-0000-0000-0000-000000000000}"/>
          </ac:graphicFrameMkLst>
        </pc:graphicFrameChg>
        <pc:picChg chg="add del mod">
          <ac:chgData name="Mirjana LE FRIEC" userId="f1205ab4-8a5c-4862-8e06-53f1f07a0f54" providerId="ADAL" clId="{9690AED4-9CFD-4CE1-B788-C68B9E40D53A}" dt="2022-07-08T13:14:11.486" v="122" actId="478"/>
          <ac:picMkLst>
            <pc:docMk/>
            <pc:sldMk cId="124745063" sldId="262"/>
            <ac:picMk id="14" creationId="{D1541309-69F7-4687-9938-A56A29689DD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3110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352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3469.htmld" TargetMode="External"/><Relationship Id="rId5" Type="http://schemas.openxmlformats.org/officeDocument/2006/relationships/hyperlink" Target="https://wd3.myworkday.com/ipsen/d/inst/15$158872/9925$13722.htmld" TargetMode="External"/><Relationship Id="rId4" Type="http://schemas.openxmlformats.org/officeDocument/2006/relationships/hyperlink" Target="https://wd3.myworkday.com/ipsen/d/inst/15$158872/9925$13719.htmld" TargetMode="External"/><Relationship Id="rId9" Type="http://schemas.openxmlformats.org/officeDocument/2006/relationships/hyperlink" Target="https://wd3.myworkday.com/ipsen/d/inst/15$158872/9925$12144.htmld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3945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947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3949.htmld" TargetMode="External"/><Relationship Id="rId11" Type="http://schemas.openxmlformats.org/officeDocument/2006/relationships/hyperlink" Target="https://wd3.myworkday.com/ipsen/d/inst/15$158872/9925$13097.htmld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d3.myworkday.com/ipsen/d/inst/15$158872/9925$13422.htmld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wd3.myworkday.com/ipsen/d/inst/15$158872/9925$13943.html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73380" y="225451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</a:rPr>
              <a:t>July opportunities – HR						Permanent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073817"/>
              </p:ext>
            </p:extLst>
          </p:nvPr>
        </p:nvGraphicFramePr>
        <p:xfrm>
          <a:off x="320040" y="1451318"/>
          <a:ext cx="11715903" cy="3445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4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8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100" b="1" i="1" spc="-4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100" b="1" i="1" spc="-3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100" b="1" i="1" spc="-4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100" b="1" i="1" spc="-2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100" b="1" i="1" spc="-3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03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Assistant(e) Ressources Humaines F/H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noProof="0" dirty="0">
                          <a:latin typeface="Calibri"/>
                          <a:cs typeface="Calibri"/>
                        </a:rPr>
                        <a:t>Cyril Debar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noProof="0" dirty="0"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Assistant(e) Ressources Humaines F/H CDI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R-11354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 Date: 13/06/2022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984088"/>
                  </a:ext>
                </a:extLst>
              </a:tr>
              <a:tr h="4109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Executive Assistant, Human Resources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b="0" i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Jacques Goldenberg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noProof="0" dirty="0">
                          <a:latin typeface="Calibri"/>
                          <a:cs typeface="Calibri"/>
                        </a:rPr>
                        <a:t>Cambridge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Executive Assistant, Human Resources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R-11328   |   Posting Date: 13/06/2022   |   Cambridge One Main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132945"/>
                  </a:ext>
                </a:extLst>
              </a:tr>
              <a:tr h="47968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Director Ireland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Joanne Briggs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Dublin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HR Director Ireland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R-11102   |   Posting Date: 19/05/2022   |   Dublin</a:t>
                      </a: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853787"/>
                  </a:ext>
                </a:extLst>
              </a:tr>
              <a:tr h="65671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Senior Manager, HRBP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Janet Clough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 One main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Senior Manager, HRBP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R-11021   |   Posting Date: 05/05/2022   |   Cambridge One Main</a:t>
                      </a: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257966"/>
                  </a:ext>
                </a:extLst>
              </a:tr>
              <a:tr h="47968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Director  Talent Acquisition, UKI &amp; ROW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Fabienne Astier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Bath Road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Talent Acquisition Hub Lead, UKI and ROW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R-10600   |   Posting Date: 19/04/2022   |   Slough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64892"/>
                  </a:ext>
                </a:extLst>
              </a:tr>
              <a:tr h="6055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lang="en-US" sz="1200" b="1" i="1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Operations Manager, Germany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755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Margareta </a:t>
                      </a: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Moerwald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85090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9"/>
                        </a:rPr>
                        <a:t>HR Operations Manager-  R-09986   |   Posting Date: 31/01/2022   |</a:t>
                      </a: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 reposted 10/06/2022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</a:b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793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3997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0040" y="225451"/>
            <a:ext cx="11897452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  <a:latin typeface="Arial"/>
                <a:cs typeface="Arial"/>
              </a:rPr>
              <a:t>July opportunities – HR			Fixed term/Trainees/Apprentices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627295"/>
              </p:ext>
            </p:extLst>
          </p:nvPr>
        </p:nvGraphicFramePr>
        <p:xfrm>
          <a:off x="263651" y="1442217"/>
          <a:ext cx="11773638" cy="38678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9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9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6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95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82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fontAlgn="t"/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Gestionnaire RH H/F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Sophie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Landormy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Term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(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September-December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)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Gestionnaire RH F/H CDD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R-11493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 Date: 04/07/2022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601918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marL="6350" indent="0" algn="l" fontAlgn="t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Gestionnaire RH-Formation H/F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Sophie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Landormy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Term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(July-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December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)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Gestionnaire RH-Formation F/H CDD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R-11465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 Date: 04/07/2022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690227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fontAlgn="t"/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Gestionnaire Administratif RH H/F  </a:t>
                      </a:r>
                      <a:b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(</a:t>
                      </a:r>
                      <a:r>
                        <a:rPr lang="fr-FR" sz="1200" b="1" i="1" spc="-5" noProof="0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maternity</a:t>
                      </a: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b="1" i="1" spc="-5" noProof="0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leave</a:t>
                      </a: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b="1" i="1" spc="-5" noProof="0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coverage</a:t>
                      </a: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)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Sophie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Landormy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Term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(Sept.22 to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Feb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. 23)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Gestionnaire Administratif RH H/F CDD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R-11331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 Date: 04/07/2022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rgbClr val="B16B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30897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marL="6350" indent="0" algn="l" fontAlgn="t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Gestionnaire RH Junior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Sophie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Landormy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Term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(July-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October</a:t>
                      </a: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)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9"/>
                        </a:rPr>
                        <a:t>Gestionnaire RH Junior CDD H/F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9"/>
                        </a:rPr>
                        <a:t>R-11330   |   Posting Date: 04/07/2022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19371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Partner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Margareta </a:t>
                      </a:r>
                      <a:r>
                        <a:rPr lang="en-US" sz="1100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Moerwald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Munich</a:t>
                      </a: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Temporary - seasonal (Fixed Term) – Part time</a:t>
                      </a: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  <a:hlinkClick r:id="rId10"/>
                        </a:rPr>
                        <a:t>Talent Acquisition Partner </a:t>
                      </a:r>
                      <a:b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</a:b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(30 </a:t>
                      </a:r>
                      <a:r>
                        <a:rPr lang="en-US" sz="1100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Stundenwoche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/12 </a:t>
                      </a:r>
                      <a:r>
                        <a:rPr lang="en-US" sz="1100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Monate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befristet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)</a:t>
                      </a: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01845"/>
                  </a:ext>
                </a:extLst>
              </a:tr>
              <a:tr h="58159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Ipsen Graduate Development Program, HR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Larisa Fedorova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Slough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Trainee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 +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  <a:t>Ipsen Graduate Development Program, HR</a:t>
                      </a:r>
                      <a:b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</a:b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1"/>
                        </a:rPr>
                        <a:t>R-10836   |   Posting Date: 14/04/2022   |   Slough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012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450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6206</TotalTime>
  <Words>373</Words>
  <Application>Microsoft Office PowerPoint</Application>
  <PresentationFormat>Widescreen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July opportunities – HR      Permanent </vt:lpstr>
      <vt:lpstr>July opportunities – HR   Fixed term/Trainees/Apprentices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17</cp:revision>
  <dcterms:created xsi:type="dcterms:W3CDTF">2021-12-03T14:09:38Z</dcterms:created>
  <dcterms:modified xsi:type="dcterms:W3CDTF">2022-07-08T13:15:59Z</dcterms:modified>
</cp:coreProperties>
</file>