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6B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8E54FD-19F5-4A8D-A757-C002965C51BB}" v="66" dt="2022-06-07T12:12:48.3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jana LE FRIEC" userId="f1205ab4-8a5c-4862-8e06-53f1f07a0f54" providerId="ADAL" clId="{878E54FD-19F5-4A8D-A757-C002965C51BB}"/>
    <pc:docChg chg="custSel modSld">
      <pc:chgData name="Mirjana LE FRIEC" userId="f1205ab4-8a5c-4862-8e06-53f1f07a0f54" providerId="ADAL" clId="{878E54FD-19F5-4A8D-A757-C002965C51BB}" dt="2022-06-08T07:07:14.966" v="2" actId="478"/>
      <pc:docMkLst>
        <pc:docMk/>
      </pc:docMkLst>
      <pc:sldChg chg="delSp mod">
        <pc:chgData name="Mirjana LE FRIEC" userId="f1205ab4-8a5c-4862-8e06-53f1f07a0f54" providerId="ADAL" clId="{878E54FD-19F5-4A8D-A757-C002965C51BB}" dt="2022-06-08T07:07:04.738" v="1" actId="478"/>
        <pc:sldMkLst>
          <pc:docMk/>
          <pc:sldMk cId="0" sldId="261"/>
        </pc:sldMkLst>
        <pc:picChg chg="del">
          <ac:chgData name="Mirjana LE FRIEC" userId="f1205ab4-8a5c-4862-8e06-53f1f07a0f54" providerId="ADAL" clId="{878E54FD-19F5-4A8D-A757-C002965C51BB}" dt="2022-06-08T07:07:02.928" v="0" actId="478"/>
          <ac:picMkLst>
            <pc:docMk/>
            <pc:sldMk cId="0" sldId="261"/>
            <ac:picMk id="7" creationId="{9249576F-F867-47DD-BCEF-86DD58D71C49}"/>
          </ac:picMkLst>
        </pc:picChg>
        <pc:picChg chg="del">
          <ac:chgData name="Mirjana LE FRIEC" userId="f1205ab4-8a5c-4862-8e06-53f1f07a0f54" providerId="ADAL" clId="{878E54FD-19F5-4A8D-A757-C002965C51BB}" dt="2022-06-08T07:07:04.738" v="1" actId="478"/>
          <ac:picMkLst>
            <pc:docMk/>
            <pc:sldMk cId="0" sldId="261"/>
            <ac:picMk id="13" creationId="{6DC8E6A4-D353-44BE-BA99-752ECB31092B}"/>
          </ac:picMkLst>
        </pc:picChg>
      </pc:sldChg>
      <pc:sldChg chg="delSp mod">
        <pc:chgData name="Mirjana LE FRIEC" userId="f1205ab4-8a5c-4862-8e06-53f1f07a0f54" providerId="ADAL" clId="{878E54FD-19F5-4A8D-A757-C002965C51BB}" dt="2022-06-08T07:07:14.966" v="2" actId="478"/>
        <pc:sldMkLst>
          <pc:docMk/>
          <pc:sldMk cId="124745063" sldId="262"/>
        </pc:sldMkLst>
        <pc:picChg chg="del">
          <ac:chgData name="Mirjana LE FRIEC" userId="f1205ab4-8a5c-4862-8e06-53f1f07a0f54" providerId="ADAL" clId="{878E54FD-19F5-4A8D-A757-C002965C51BB}" dt="2022-06-08T07:07:14.966" v="2" actId="478"/>
          <ac:picMkLst>
            <pc:docMk/>
            <pc:sldMk cId="124745063" sldId="262"/>
            <ac:picMk id="13" creationId="{D0DC985E-8A9D-4882-B0E4-C6240B41D73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78864" y="1028826"/>
            <a:ext cx="10034270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2535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1129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20040" y="6126480"/>
            <a:ext cx="1424940" cy="628015"/>
          </a:xfrm>
          <a:custGeom>
            <a:avLst/>
            <a:gdLst/>
            <a:ahLst/>
            <a:cxnLst/>
            <a:rect l="l" t="t" r="r" b="b"/>
            <a:pathLst>
              <a:path w="1424939" h="628015">
                <a:moveTo>
                  <a:pt x="1424940" y="0"/>
                </a:moveTo>
                <a:lnTo>
                  <a:pt x="0" y="0"/>
                </a:lnTo>
                <a:lnTo>
                  <a:pt x="0" y="627888"/>
                </a:lnTo>
                <a:lnTo>
                  <a:pt x="1424940" y="627888"/>
                </a:lnTo>
                <a:lnTo>
                  <a:pt x="14249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380" y="6211824"/>
            <a:ext cx="1309115" cy="45567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327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712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2980" y="6284732"/>
            <a:ext cx="980314" cy="28555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253"/>
            <a:ext cx="263651" cy="170662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63652" cy="17068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170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2980" y="6284732"/>
            <a:ext cx="980314" cy="2855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8222" y="1353438"/>
            <a:ext cx="3035554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1725" y="1567510"/>
            <a:ext cx="10288905" cy="4618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959465" y="6407124"/>
            <a:ext cx="511809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72951" y="6407124"/>
            <a:ext cx="287020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205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d3.myworkday.com/ipsen/d/inst/15$158872/9925$13352.htmld" TargetMode="External"/><Relationship Id="rId3" Type="http://schemas.openxmlformats.org/officeDocument/2006/relationships/image" Target="../media/image3.jpg"/><Relationship Id="rId7" Type="http://schemas.openxmlformats.org/officeDocument/2006/relationships/hyperlink" Target="https://wd3.myworkday.com/ipsen/d/inst/15$158872/9925$13424.html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d3.myworkday.com/ipsen/d/inst/15$158872/9925$13447.htmld" TargetMode="External"/><Relationship Id="rId5" Type="http://schemas.openxmlformats.org/officeDocument/2006/relationships/hyperlink" Target="https://wd3.myworkday.com/ipsen/d/inst/15$158872/9925$13469.htmld" TargetMode="External"/><Relationship Id="rId10" Type="http://schemas.openxmlformats.org/officeDocument/2006/relationships/hyperlink" Target="https://wd3.myworkday.com/ipsen/d/inst/15$158872/9925$13306.htmld" TargetMode="External"/><Relationship Id="rId4" Type="http://schemas.openxmlformats.org/officeDocument/2006/relationships/hyperlink" Target="https://wd3.myworkday.com/ipsen/d/inst/15$158872/9925$13482.htmld" TargetMode="External"/><Relationship Id="rId9" Type="http://schemas.openxmlformats.org/officeDocument/2006/relationships/hyperlink" Target="https://wd3.myworkday.com/ipsen/d/inst/15$158872/9925$13110.htmld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d3.myworkday.com/ipsen/d/inst/15$158872/9925$13316.htmld" TargetMode="External"/><Relationship Id="rId3" Type="http://schemas.openxmlformats.org/officeDocument/2006/relationships/image" Target="../media/image3.jpg"/><Relationship Id="rId7" Type="http://schemas.openxmlformats.org/officeDocument/2006/relationships/hyperlink" Target="https://wd3.myworkday.com/ipsen/d/inst/15$158872/9925$13422.htmld" TargetMode="External"/><Relationship Id="rId12" Type="http://schemas.openxmlformats.org/officeDocument/2006/relationships/hyperlink" Target="https://wd3.myworkday.com/ipsen/d/inst/15$158872/9925$13021.html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d3.myworkday.com/ipsen/d/inst/15$158872/9925$13583.htmld" TargetMode="External"/><Relationship Id="rId11" Type="http://schemas.openxmlformats.org/officeDocument/2006/relationships/hyperlink" Target="https://wd3.myworkday.com/ipsen/d/inst/15$158872/9925$12067.htmld" TargetMode="External"/><Relationship Id="rId5" Type="http://schemas.openxmlformats.org/officeDocument/2006/relationships/image" Target="../media/image5.png"/><Relationship Id="rId10" Type="http://schemas.openxmlformats.org/officeDocument/2006/relationships/hyperlink" Target="https://wd3.myworkday.com/ipsen/d/inst/15$158872/9925$13311.htmld" TargetMode="External"/><Relationship Id="rId4" Type="http://schemas.openxmlformats.org/officeDocument/2006/relationships/image" Target="../media/image4.jpg"/><Relationship Id="rId9" Type="http://schemas.openxmlformats.org/officeDocument/2006/relationships/hyperlink" Target="https://wd3.myworkday.com/ipsen/d/inst/15$158872/9925$13097.html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0040" y="6126479"/>
            <a:ext cx="1424940" cy="628015"/>
            <a:chOff x="320040" y="6126479"/>
            <a:chExt cx="1424940" cy="628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7729" y="6278276"/>
              <a:ext cx="986580" cy="29429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20040" y="6126479"/>
              <a:ext cx="1424940" cy="628015"/>
            </a:xfrm>
            <a:custGeom>
              <a:avLst/>
              <a:gdLst/>
              <a:ahLst/>
              <a:cxnLst/>
              <a:rect l="l" t="t" r="r" b="b"/>
              <a:pathLst>
                <a:path w="1424939" h="628015">
                  <a:moveTo>
                    <a:pt x="1424940" y="0"/>
                  </a:moveTo>
                  <a:lnTo>
                    <a:pt x="0" y="0"/>
                  </a:lnTo>
                  <a:lnTo>
                    <a:pt x="0" y="627888"/>
                  </a:lnTo>
                  <a:lnTo>
                    <a:pt x="1424940" y="627888"/>
                  </a:lnTo>
                  <a:lnTo>
                    <a:pt x="14249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380" y="6211823"/>
              <a:ext cx="1309115" cy="455676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60019" y="212216"/>
            <a:ext cx="11401094" cy="531877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lang="en-US" sz="2800" b="0" spc="-5" dirty="0">
                <a:solidFill>
                  <a:srgbClr val="0A4054"/>
                </a:solidFill>
              </a:rPr>
              <a:t>June opportunities – HR						Permanent 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0959465" y="6428714"/>
            <a:ext cx="40513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1200" cap="none" spc="-114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0" i="0" u="none" strike="noStrike" kern="1200" cap="none" spc="-1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GE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781408" y="6428714"/>
            <a:ext cx="17970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38100" marR="0" lvl="0" indent="0" algn="l" defTabSz="914400" rtl="0" eaLnBrk="1" fontAlgn="auto" latinLnBrk="0" hangingPunct="1">
                <a:lnSpc>
                  <a:spcPts val="14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293620"/>
              </p:ext>
            </p:extLst>
          </p:nvPr>
        </p:nvGraphicFramePr>
        <p:xfrm>
          <a:off x="688189" y="873333"/>
          <a:ext cx="11183772" cy="4504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93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8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95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58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853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spc="-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Location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spc="-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Type</a:t>
                      </a:r>
                      <a:r>
                        <a:rPr lang="en-US" sz="1100" b="1" i="1" spc="-40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lang="en-US" sz="1100" b="1" i="1" spc="-30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Contract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Link</a:t>
                      </a:r>
                      <a:r>
                        <a:rPr lang="en-US" sz="1100" b="1" i="1" spc="-4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lang="en-US" sz="1100" b="1" i="1" spc="-20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lang="en-US" sz="1100" b="1" i="1" spc="-35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b="1" i="1" noProof="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Advertisement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16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International Mobility Specialist / Chargé(e) de Mobilité Internaltionale</a:t>
                      </a:r>
                    </a:p>
                  </a:txBody>
                  <a:tcPr marL="0" marR="0" marT="100965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spc="-5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Joelle </a:t>
                      </a:r>
                      <a:r>
                        <a:rPr lang="en-US" sz="1100" spc="-5" noProof="0" dirty="0" err="1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Greenwold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</a:p>
                  </a:txBody>
                  <a:tcPr marL="0" marR="0" marT="110489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Chargé(e) de Mobilité Internationale</a:t>
                      </a:r>
                      <a:endParaRPr lang="en-US" sz="1100" u="none" noProof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  <a:t>R-11153   |   Posting Date: 20/05/2022   |   Boulogne</a:t>
                      </a:r>
                    </a:p>
                  </a:txBody>
                  <a:tcPr marL="0" marR="0" marT="104775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0561503"/>
                  </a:ext>
                </a:extLst>
              </a:tr>
              <a:tr h="513712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HR Director Ireland</a:t>
                      </a:r>
                    </a:p>
                  </a:txBody>
                  <a:tcPr marL="0" marR="0" marT="1009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Joanne Briggs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Dublin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HR Director Ireland</a:t>
                      </a:r>
                      <a:endParaRPr lang="en-US" sz="1100" u="none" noProof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  <a:t>R-11102   |   Posting Date: 19/05/2022   |   Dublin</a:t>
                      </a: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0853787"/>
                  </a:ext>
                </a:extLst>
              </a:tr>
              <a:tr h="70331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Associate Director, Talent Acquisition</a:t>
                      </a:r>
                    </a:p>
                  </a:txBody>
                  <a:tcPr marL="0" marR="0" marT="1009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Alan Blevins</a:t>
                      </a: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Cambridge One main</a:t>
                      </a: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6"/>
                        </a:rPr>
                        <a:t>Associate Director, Talent Acquisition</a:t>
                      </a:r>
                      <a:endParaRPr lang="en-US" sz="1100" u="none" noProof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  <a:t>R-11058   |   Posting Date: 17/05/2022   |   Cambridge One Main</a:t>
                      </a: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0066104"/>
                  </a:ext>
                </a:extLst>
              </a:tr>
              <a:tr h="513712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Talent Acquisition Partner</a:t>
                      </a:r>
                    </a:p>
                  </a:txBody>
                  <a:tcPr marL="0" marR="0" marT="1009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Caroline O’Reilly</a:t>
                      </a: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Slough</a:t>
                      </a: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/>
                        </a:rPr>
                        <a:t>Talent Acquisition Partner</a:t>
                      </a:r>
                      <a:endParaRPr lang="en-US" sz="1100" u="none" noProof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  <a:t>R-11080   |   Posting Date: 16/05/2022   |   Slough</a:t>
                      </a: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3025698"/>
                  </a:ext>
                </a:extLst>
              </a:tr>
              <a:tr h="70331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Senior Manager, HRBP</a:t>
                      </a:r>
                    </a:p>
                  </a:txBody>
                  <a:tcPr marL="0" marR="0" marT="1009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Janet Clough</a:t>
                      </a: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Cambridge One main</a:t>
                      </a: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  <a:t>Senior Manager, HRBP</a:t>
                      </a:r>
                      <a:endParaRPr lang="en-US" sz="1100" u="none" noProof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  <a:t>R-11021   |   Posting Date: 05/05/2022   |   Cambridge One Main</a:t>
                      </a: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4257966"/>
                  </a:ext>
                </a:extLst>
              </a:tr>
              <a:tr h="513712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Director  Talent Acquisition, UKI &amp; ROW</a:t>
                      </a:r>
                    </a:p>
                  </a:txBody>
                  <a:tcPr marL="0" marR="0" marT="1009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Fabienne Astier</a:t>
                      </a: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Bath Road</a:t>
                      </a: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9"/>
                        </a:rPr>
                        <a:t>Talent Acquisition Hub Lead, UKI and ROW</a:t>
                      </a:r>
                      <a:endParaRPr lang="en-US" sz="1100" u="none" noProof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cs typeface="Calibri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  <a:t>R-10600   |   Posting Date: 19/04/2022   |   Slough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264892"/>
                  </a:ext>
                </a:extLst>
              </a:tr>
              <a:tr h="648461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Human Resources Information Systems Specialist</a:t>
                      </a:r>
                    </a:p>
                  </a:txBody>
                  <a:tcPr marL="0" marR="0" marT="5080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 marR="30480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Siv-Sane Kin</a:t>
                      </a: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en-US" sz="1100" noProof="0">
                          <a:latin typeface="Calibri"/>
                          <a:cs typeface="Calibri"/>
                        </a:rPr>
                        <a:t>Boulogne </a:t>
                      </a: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en-US" sz="1100" noProof="0">
                          <a:latin typeface="Calibri"/>
                          <a:cs typeface="Calibri"/>
                        </a:rPr>
                        <a:t>Permanent</a:t>
                      </a: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0"/>
                        </a:rPr>
                        <a:t>Human Resources Information Systems Specialist H/</a:t>
                      </a: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  <a:t>F</a:t>
                      </a: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  <a:t>R-10186   |   Posting Date: 03/05/2022   |   Boulogne</a:t>
                      </a:r>
                    </a:p>
                  </a:txBody>
                  <a:tcPr marL="0" marR="0" marT="5588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56916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0040" y="6126479"/>
            <a:ext cx="1424940" cy="628015"/>
            <a:chOff x="320040" y="6126479"/>
            <a:chExt cx="1424940" cy="628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7729" y="6278276"/>
              <a:ext cx="986580" cy="29429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20040" y="6126479"/>
              <a:ext cx="1424940" cy="628015"/>
            </a:xfrm>
            <a:custGeom>
              <a:avLst/>
              <a:gdLst/>
              <a:ahLst/>
              <a:cxnLst/>
              <a:rect l="l" t="t" r="r" b="b"/>
              <a:pathLst>
                <a:path w="1424939" h="628015">
                  <a:moveTo>
                    <a:pt x="1424940" y="0"/>
                  </a:moveTo>
                  <a:lnTo>
                    <a:pt x="0" y="0"/>
                  </a:lnTo>
                  <a:lnTo>
                    <a:pt x="0" y="627888"/>
                  </a:lnTo>
                  <a:lnTo>
                    <a:pt x="1424940" y="627888"/>
                  </a:lnTo>
                  <a:lnTo>
                    <a:pt x="14249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380" y="6211823"/>
              <a:ext cx="1309115" cy="455676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0" y="0"/>
            <a:ext cx="264160" cy="1706880"/>
            <a:chOff x="0" y="0"/>
            <a:chExt cx="264160" cy="170688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253"/>
              <a:ext cx="263651" cy="170662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263652" cy="1706879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60019" y="212216"/>
            <a:ext cx="11897452" cy="531877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lang="en-US" sz="2800" b="0" spc="-5" dirty="0">
                <a:solidFill>
                  <a:srgbClr val="0A4054"/>
                </a:solidFill>
                <a:latin typeface="Arial"/>
                <a:cs typeface="Arial"/>
              </a:rPr>
              <a:t>June opportunities – HR			Fixed term/Trainees/Apprentices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959465" y="6428714"/>
            <a:ext cx="40513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1200" cap="none" spc="-114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0" i="0" u="none" strike="noStrike" kern="1200" cap="none" spc="-1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GE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781408" y="6428714"/>
            <a:ext cx="17970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38100" marR="0" lvl="0" indent="0" algn="l" defTabSz="914400" rtl="0" eaLnBrk="1" fontAlgn="auto" latinLnBrk="0" hangingPunct="1">
                <a:lnSpc>
                  <a:spcPts val="14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405120"/>
              </p:ext>
            </p:extLst>
          </p:nvPr>
        </p:nvGraphicFramePr>
        <p:xfrm>
          <a:off x="578670" y="1022756"/>
          <a:ext cx="11515007" cy="45423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4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3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05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069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716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B>
                      <a:noFill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spc="-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Location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spc="-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Type</a:t>
                      </a:r>
                      <a:r>
                        <a:rPr sz="1100" b="1" i="1" spc="-4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i="1" spc="-3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Contract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Link</a:t>
                      </a:r>
                      <a:r>
                        <a:rPr sz="1100" b="1" i="1" spc="-4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i="1" spc="-2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sz="1100" b="1" i="1" spc="-3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Advertisement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0686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HR Shared Service Advisor</a:t>
                      </a:r>
                    </a:p>
                  </a:txBody>
                  <a:tcPr marL="0" marR="0" marT="100965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Rachel Beach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Wrexham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Fixed term</a:t>
                      </a:r>
                    </a:p>
                  </a:txBody>
                  <a:tcPr marL="0" marR="0" marT="110489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6"/>
                        </a:rPr>
                        <a:t>HR Shared Service Advisor</a:t>
                      </a:r>
                      <a:endParaRPr lang="en-US" sz="1100" u="none" noProof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  <a:t>R-11174   |   Posting Date: 31/05/2022   |   Wrexham</a:t>
                      </a:r>
                    </a:p>
                  </a:txBody>
                  <a:tcPr marL="0" marR="0" marT="104775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0720249"/>
                  </a:ext>
                </a:extLst>
              </a:tr>
              <a:tr h="610686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Talent Acquisition Partner</a:t>
                      </a: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Alexandra KRAHL [C]</a:t>
                      </a: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Munich</a:t>
                      </a: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algn="l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Temporary - seasonal (Fixed Term) – Part time</a:t>
                      </a: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  <a:hlinkClick r:id="rId7"/>
                        </a:rPr>
                        <a:t>Talent Acquisition Partner </a:t>
                      </a:r>
                      <a:b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</a:b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(30 Stundenwoche/12 Monate befristet)</a:t>
                      </a:r>
                    </a:p>
                  </a:txBody>
                  <a:tcPr marL="0" marR="0" marT="6350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501845"/>
                  </a:ext>
                </a:extLst>
              </a:tr>
              <a:tr h="72449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Payroll Assistant</a:t>
                      </a:r>
                    </a:p>
                  </a:txBody>
                  <a:tcPr marL="0" marR="0" marT="1009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5113" indent="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 Adeline Cunis</a:t>
                      </a: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Dreux</a:t>
                      </a: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Fixed term</a:t>
                      </a: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  <a:t>Assistant Paie</a:t>
                      </a: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  <a:t>R-10982   |   Posting Date: 04/05/2022   |   Dreux - CEP</a:t>
                      </a:r>
                      <a:endParaRPr lang="en-US" sz="1100" u="none" noProof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4131182"/>
                  </a:ext>
                </a:extLst>
              </a:tr>
              <a:tr h="610686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Ipsen Graduate Development Program, HR</a:t>
                      </a:r>
                      <a:endParaRPr lang="en-US" sz="1200" noProof="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Larisa Fedorova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Slough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algn="l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Trainee</a:t>
                      </a:r>
                      <a:r>
                        <a:rPr lang="en-US" sz="1100" spc="-3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en-US" sz="1100" spc="-1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lang="en-US" sz="1100" spc="-1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year +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100" u="sng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9"/>
                        </a:rPr>
                        <a:t>Ipsen Graduate Development Program, HR</a:t>
                      </a:r>
                      <a:br>
                        <a:rPr lang="en-US" sz="1100" u="sng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9"/>
                        </a:rPr>
                      </a:br>
                      <a:r>
                        <a:rPr lang="en-US" sz="1100" u="sng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9"/>
                        </a:rPr>
                        <a:t>R-10836   |   Posting Date: 14/04/2022   |   Slough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012097"/>
                  </a:ext>
                </a:extLst>
              </a:tr>
              <a:tr h="86408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HRIS Junior Specialist</a:t>
                      </a:r>
                    </a:p>
                  </a:txBody>
                  <a:tcPr marL="0" marR="0" marT="5080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 marR="30480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Siv-Sane Kin</a:t>
                      </a: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en-US" sz="1100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Fixed term</a:t>
                      </a: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HRIS Junior Specialist</a:t>
                      </a: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R-10733   |   Posting Date: 04/05/2022   |   Boulogne</a:t>
                      </a:r>
                      <a:br>
                        <a:rPr lang="en-US" sz="1100" u="sng" noProof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1"/>
                        </a:rPr>
                      </a:br>
                      <a:r>
                        <a:rPr lang="en-US" sz="1100" noProof="0">
                          <a:solidFill>
                            <a:srgbClr val="094054"/>
                          </a:solidFill>
                          <a:latin typeface="+mn-lt"/>
                          <a:cs typeface="Calibri"/>
                          <a:hlinkClick r:id="rId11"/>
                        </a:rPr>
                        <a:t>   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5588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3040609"/>
                  </a:ext>
                </a:extLst>
              </a:tr>
              <a:tr h="72449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HR R&amp;D Global &amp; Pharmaceutic (Fixed Term)</a:t>
                      </a:r>
                      <a:endParaRPr lang="en-US" sz="1200" noProof="0">
                        <a:latin typeface="Calibri"/>
                        <a:cs typeface="Calibri"/>
                      </a:endParaRPr>
                    </a:p>
                  </a:txBody>
                  <a:tcPr marL="0" marR="0" marT="1009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Aline Dudouit</a:t>
                      </a:r>
                      <a:endParaRPr lang="en-US" sz="1100" noProof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algn="l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spc="-5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Trainee</a:t>
                      </a:r>
                      <a:r>
                        <a:rPr lang="en-US" sz="1100" spc="-3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/</a:t>
                      </a:r>
                      <a:r>
                        <a:rPr lang="en-US" sz="1100" spc="-15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noProof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6 months</a:t>
                      </a:r>
                      <a:endParaRPr lang="en-US" sz="1100" noProof="0">
                        <a:latin typeface="+mn-lt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2"/>
                        </a:rPr>
                        <a:t>Stage - </a:t>
                      </a:r>
                      <a:r>
                        <a:rPr lang="en-US" sz="1100" u="sng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2"/>
                        </a:rPr>
                        <a:t>Ressources</a:t>
                      </a: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2"/>
                        </a:rPr>
                        <a:t> </a:t>
                      </a:r>
                      <a:r>
                        <a:rPr lang="en-US" sz="1100" u="sng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2"/>
                        </a:rPr>
                        <a:t>Humaines</a:t>
                      </a: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2"/>
                        </a:rPr>
                        <a:t> </a:t>
                      </a:r>
                      <a:r>
                        <a:rPr lang="en-US" sz="1100" u="sng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2"/>
                        </a:rPr>
                        <a:t>Globales</a:t>
                      </a: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2"/>
                        </a:rPr>
                        <a:t> &amp; </a:t>
                      </a:r>
                      <a:r>
                        <a:rPr lang="en-US" sz="1100" u="sng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2"/>
                        </a:rPr>
                        <a:t>Pharmaceutiques</a:t>
                      </a: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2"/>
                        </a:rPr>
                        <a:t> H/F</a:t>
                      </a:r>
                      <a:b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2"/>
                        </a:rPr>
                      </a:b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2"/>
                        </a:rPr>
                        <a:t>R-09435   |   Posting Date: 07/04/2022   |   Boulogne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74506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94054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5851</TotalTime>
  <Words>376</Words>
  <Application>Microsoft Office PowerPoint</Application>
  <PresentationFormat>Widescreen</PresentationFormat>
  <Paragraphs>91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1_Office Theme</vt:lpstr>
      <vt:lpstr>June opportunities – HR      Permanent </vt:lpstr>
      <vt:lpstr>June opportunities – HR   Fixed term/Trainees/Apprentices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 many opportunities to consider or share with  your network!</dc:title>
  <dc:creator>Mirjana LE FRIEC</dc:creator>
  <cp:lastModifiedBy>Mirjana LE FRIEC</cp:lastModifiedBy>
  <cp:revision>15</cp:revision>
  <dcterms:created xsi:type="dcterms:W3CDTF">2021-12-03T14:09:38Z</dcterms:created>
  <dcterms:modified xsi:type="dcterms:W3CDTF">2022-06-08T07:07:20Z</dcterms:modified>
</cp:coreProperties>
</file>