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6705600" cy="20104100"/>
  <p:notesSz cx="6705600" cy="201041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02920" y="6232271"/>
            <a:ext cx="5699760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05840" y="11258296"/>
            <a:ext cx="4693920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35280" y="4623943"/>
            <a:ext cx="2916936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453384" y="4623943"/>
            <a:ext cx="2916936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5280" y="804164"/>
            <a:ext cx="6035040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5280" y="4623943"/>
            <a:ext cx="603504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79904" y="18696814"/>
            <a:ext cx="2145792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35280" y="18696814"/>
            <a:ext cx="1542288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4828032" y="18696814"/>
            <a:ext cx="1542288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www.teamoutpost.com/blog/how-long-should-your-business-email-be/" TargetMode="External"/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5" Type="http://schemas.openxmlformats.org/officeDocument/2006/relationships/hyperlink" Target="https://front.com/blog/email-etiquette-rules-in-the-workplace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46568" y="2859807"/>
            <a:ext cx="5622925" cy="8229600"/>
          </a:xfrm>
          <a:custGeom>
            <a:avLst/>
            <a:gdLst/>
            <a:ahLst/>
            <a:cxnLst/>
            <a:rect l="l" t="t" r="r" b="b"/>
            <a:pathLst>
              <a:path w="5622925" h="8229600">
                <a:moveTo>
                  <a:pt x="0" y="8229278"/>
                </a:moveTo>
                <a:lnTo>
                  <a:pt x="5622446" y="8229278"/>
                </a:lnTo>
                <a:lnTo>
                  <a:pt x="5622446" y="0"/>
                </a:lnTo>
                <a:lnTo>
                  <a:pt x="0" y="0"/>
                </a:lnTo>
                <a:lnTo>
                  <a:pt x="0" y="8229278"/>
                </a:lnTo>
                <a:close/>
              </a:path>
            </a:pathLst>
          </a:custGeom>
          <a:ln w="18614">
            <a:solidFill>
              <a:srgbClr val="C0504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370480" y="2934317"/>
            <a:ext cx="4754245" cy="756539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z="1300" spc="5" b="1">
                <a:solidFill>
                  <a:srgbClr val="C0504D"/>
                </a:solidFill>
                <a:latin typeface="Arial"/>
                <a:cs typeface="Arial"/>
              </a:rPr>
              <a:t>First </a:t>
            </a:r>
            <a:r>
              <a:rPr dirty="0" sz="1300" spc="10" b="1">
                <a:solidFill>
                  <a:srgbClr val="C0504D"/>
                </a:solidFill>
                <a:latin typeface="Arial"/>
                <a:cs typeface="Arial"/>
              </a:rPr>
              <a:t>10</a:t>
            </a:r>
            <a:r>
              <a:rPr dirty="0" sz="1300" b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C0504D"/>
                </a:solidFill>
                <a:latin typeface="Arial"/>
                <a:cs typeface="Arial"/>
              </a:rPr>
              <a:t>mins:</a:t>
            </a:r>
            <a:r>
              <a:rPr dirty="0" sz="1300" spc="5" b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C0504D"/>
                </a:solidFill>
                <a:latin typeface="Arial"/>
                <a:cs typeface="Arial"/>
              </a:rPr>
              <a:t>Do</a:t>
            </a:r>
            <a:r>
              <a:rPr dirty="0" sz="1300" spc="-5" b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C0504D"/>
                </a:solidFill>
                <a:latin typeface="Arial"/>
                <a:cs typeface="Arial"/>
              </a:rPr>
              <a:t>a</a:t>
            </a:r>
            <a:r>
              <a:rPr dirty="0" sz="1300" spc="5" b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C0504D"/>
                </a:solidFill>
                <a:latin typeface="Arial"/>
                <a:cs typeface="Arial"/>
              </a:rPr>
              <a:t>quick</a:t>
            </a:r>
            <a:r>
              <a:rPr dirty="0" sz="1300" spc="5" b="1">
                <a:solidFill>
                  <a:srgbClr val="C0504D"/>
                </a:solidFill>
                <a:latin typeface="Arial"/>
                <a:cs typeface="Arial"/>
              </a:rPr>
              <a:t> scan of</a:t>
            </a:r>
            <a:r>
              <a:rPr dirty="0" sz="1300" b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C0504D"/>
                </a:solidFill>
                <a:latin typeface="Arial"/>
                <a:cs typeface="Arial"/>
              </a:rPr>
              <a:t>new</a:t>
            </a:r>
            <a:r>
              <a:rPr dirty="0" sz="1300" spc="5" b="1">
                <a:solidFill>
                  <a:srgbClr val="C0504D"/>
                </a:solidFill>
                <a:latin typeface="Arial"/>
                <a:cs typeface="Arial"/>
              </a:rPr>
              <a:t> emails </a:t>
            </a:r>
            <a:r>
              <a:rPr dirty="0" sz="1300" spc="10" b="1">
                <a:solidFill>
                  <a:srgbClr val="C0504D"/>
                </a:solidFill>
                <a:latin typeface="Arial"/>
                <a:cs typeface="Arial"/>
              </a:rPr>
              <a:t>and </a:t>
            </a:r>
            <a:r>
              <a:rPr dirty="0" sz="1300" spc="5" b="1">
                <a:solidFill>
                  <a:srgbClr val="C0504D"/>
                </a:solidFill>
                <a:latin typeface="Arial"/>
                <a:cs typeface="Arial"/>
              </a:rPr>
              <a:t>organize</a:t>
            </a:r>
            <a:endParaRPr sz="1300">
              <a:latin typeface="Arial"/>
              <a:cs typeface="Arial"/>
            </a:endParaRPr>
          </a:p>
          <a:p>
            <a:pPr marL="274955" indent="-13716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275590" algn="l"/>
              </a:tabLst>
            </a:pPr>
            <a:r>
              <a:rPr dirty="0" sz="1300" spc="5" b="1">
                <a:latin typeface="Arial"/>
                <a:cs typeface="Arial"/>
              </a:rPr>
              <a:t>Delete</a:t>
            </a:r>
            <a:endParaRPr sz="1300">
              <a:latin typeface="Arial"/>
              <a:cs typeface="Arial"/>
            </a:endParaRPr>
          </a:p>
          <a:p>
            <a:pPr marL="274955" indent="-13716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75590" algn="l"/>
              </a:tabLst>
            </a:pPr>
            <a:r>
              <a:rPr dirty="0" sz="1300" spc="5" b="1">
                <a:latin typeface="Arial"/>
                <a:cs typeface="Arial"/>
              </a:rPr>
              <a:t>File</a:t>
            </a:r>
            <a:endParaRPr sz="1300">
              <a:latin typeface="Arial"/>
              <a:cs typeface="Arial"/>
            </a:endParaRPr>
          </a:p>
          <a:p>
            <a:pPr lvl="1" marL="470534" indent="-196215">
              <a:lnSpc>
                <a:spcPct val="100000"/>
              </a:lnSpc>
              <a:spcBef>
                <a:spcPts val="105"/>
              </a:spcBef>
              <a:buChar char="•"/>
              <a:tabLst>
                <a:tab pos="470534" algn="l"/>
                <a:tab pos="471170" algn="l"/>
              </a:tabLst>
            </a:pPr>
            <a:r>
              <a:rPr dirty="0" sz="1300" spc="5">
                <a:latin typeface="Arial"/>
                <a:cs typeface="Arial"/>
              </a:rPr>
              <a:t>Set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up</a:t>
            </a:r>
            <a:r>
              <a:rPr dirty="0" sz="1300" spc="-1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an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‘email</a:t>
            </a:r>
            <a:r>
              <a:rPr dirty="0" sz="1300" spc="10">
                <a:latin typeface="Arial"/>
                <a:cs typeface="Arial"/>
              </a:rPr>
              <a:t> server’</a:t>
            </a:r>
            <a:endParaRPr sz="1300">
              <a:latin typeface="Arial"/>
              <a:cs typeface="Arial"/>
            </a:endParaRPr>
          </a:p>
          <a:p>
            <a:pPr lvl="1" marL="470534" marR="69215" indent="-195580">
              <a:lnSpc>
                <a:spcPts val="1420"/>
              </a:lnSpc>
              <a:spcBef>
                <a:spcPts val="265"/>
              </a:spcBef>
              <a:buChar char="•"/>
              <a:tabLst>
                <a:tab pos="470534" algn="l"/>
                <a:tab pos="471170" algn="l"/>
              </a:tabLst>
            </a:pPr>
            <a:r>
              <a:rPr dirty="0" sz="1300" spc="10">
                <a:latin typeface="Arial"/>
                <a:cs typeface="Arial"/>
              </a:rPr>
              <a:t>Use</a:t>
            </a:r>
            <a:r>
              <a:rPr dirty="0" sz="1300" spc="-1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the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calendar</a:t>
            </a:r>
            <a:r>
              <a:rPr dirty="0" sz="1300" spc="2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to remind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you</a:t>
            </a:r>
            <a:r>
              <a:rPr dirty="0" sz="1300" spc="1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of</a:t>
            </a:r>
            <a:r>
              <a:rPr dirty="0" sz="1300">
                <a:latin typeface="Arial"/>
                <a:cs typeface="Arial"/>
              </a:rPr>
              <a:t> </a:t>
            </a:r>
            <a:r>
              <a:rPr dirty="0" sz="1300" spc="10">
                <a:latin typeface="Arial"/>
                <a:cs typeface="Arial"/>
              </a:rPr>
              <a:t>an</a:t>
            </a:r>
            <a:r>
              <a:rPr dirty="0" sz="130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event/deadline</a:t>
            </a:r>
            <a:r>
              <a:rPr dirty="0" sz="1300" spc="2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and </a:t>
            </a:r>
            <a:r>
              <a:rPr dirty="0" sz="1300" spc="-34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paste</a:t>
            </a:r>
            <a:r>
              <a:rPr dirty="0" sz="130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the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email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into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the</a:t>
            </a:r>
            <a:r>
              <a:rPr dirty="0" sz="130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body</a:t>
            </a:r>
            <a:r>
              <a:rPr dirty="0" sz="130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of the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invitation</a:t>
            </a:r>
            <a:endParaRPr sz="1300">
              <a:latin typeface="Arial"/>
              <a:cs typeface="Arial"/>
            </a:endParaRPr>
          </a:p>
          <a:p>
            <a:pPr marL="274955" indent="-137160">
              <a:lnSpc>
                <a:spcPct val="100000"/>
              </a:lnSpc>
              <a:spcBef>
                <a:spcPts val="80"/>
              </a:spcBef>
              <a:buFont typeface="Arial"/>
              <a:buChar char="•"/>
              <a:tabLst>
                <a:tab pos="275590" algn="l"/>
              </a:tabLst>
            </a:pPr>
            <a:r>
              <a:rPr dirty="0" sz="1300" spc="10" b="1">
                <a:latin typeface="Arial"/>
                <a:cs typeface="Arial"/>
              </a:rPr>
              <a:t>Unsubscribe</a:t>
            </a:r>
            <a:r>
              <a:rPr dirty="0" sz="1300" spc="-5" b="1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to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anything</a:t>
            </a:r>
            <a:r>
              <a:rPr dirty="0" sz="1300" spc="1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not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needed</a:t>
            </a:r>
            <a:endParaRPr sz="1300">
              <a:latin typeface="Arial"/>
              <a:cs typeface="Arial"/>
            </a:endParaRPr>
          </a:p>
          <a:p>
            <a:pPr marL="274955" indent="-13716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275590" algn="l"/>
              </a:tabLst>
            </a:pPr>
            <a:r>
              <a:rPr dirty="0" sz="1300" spc="5" b="1">
                <a:latin typeface="Arial"/>
                <a:cs typeface="Arial"/>
              </a:rPr>
              <a:t>Set </a:t>
            </a:r>
            <a:r>
              <a:rPr dirty="0" sz="1300" spc="10" b="1">
                <a:latin typeface="Arial"/>
                <a:cs typeface="Arial"/>
              </a:rPr>
              <a:t>up</a:t>
            </a:r>
            <a:r>
              <a:rPr dirty="0" sz="1300" spc="5" b="1">
                <a:latin typeface="Arial"/>
                <a:cs typeface="Arial"/>
              </a:rPr>
              <a:t> email categories</a:t>
            </a:r>
            <a:r>
              <a:rPr dirty="0" sz="1300" spc="15" b="1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and apply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them </a:t>
            </a:r>
            <a:r>
              <a:rPr dirty="0" sz="1300" spc="10">
                <a:latin typeface="Arial"/>
                <a:cs typeface="Arial"/>
              </a:rPr>
              <a:t>as</a:t>
            </a:r>
            <a:r>
              <a:rPr dirty="0" sz="1300" spc="5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you</a:t>
            </a:r>
            <a:r>
              <a:rPr dirty="0" sz="1300" spc="25">
                <a:latin typeface="Arial"/>
                <a:cs typeface="Arial"/>
              </a:rPr>
              <a:t> </a:t>
            </a:r>
            <a:r>
              <a:rPr dirty="0" sz="1300" spc="10">
                <a:latin typeface="Arial"/>
                <a:cs typeface="Arial"/>
              </a:rPr>
              <a:t>scan</a:t>
            </a:r>
            <a:endParaRPr sz="1300">
              <a:latin typeface="Arial"/>
              <a:cs typeface="Arial"/>
            </a:endParaRPr>
          </a:p>
          <a:p>
            <a:pPr lvl="1" marL="470534" indent="-196215">
              <a:lnSpc>
                <a:spcPct val="100000"/>
              </a:lnSpc>
              <a:spcBef>
                <a:spcPts val="100"/>
              </a:spcBef>
              <a:buChar char="•"/>
              <a:tabLst>
                <a:tab pos="470534" algn="l"/>
                <a:tab pos="471170" algn="l"/>
              </a:tabLst>
            </a:pPr>
            <a:r>
              <a:rPr dirty="0" sz="1300" spc="5">
                <a:latin typeface="Arial"/>
                <a:cs typeface="Arial"/>
              </a:rPr>
              <a:t>Key</a:t>
            </a:r>
            <a:r>
              <a:rPr dirty="0" sz="1300" spc="-3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information</a:t>
            </a:r>
            <a:endParaRPr sz="1300">
              <a:latin typeface="Arial"/>
              <a:cs typeface="Arial"/>
            </a:endParaRPr>
          </a:p>
          <a:p>
            <a:pPr lvl="1" marL="470534" indent="-196215">
              <a:lnSpc>
                <a:spcPct val="100000"/>
              </a:lnSpc>
              <a:spcBef>
                <a:spcPts val="105"/>
              </a:spcBef>
              <a:buChar char="•"/>
              <a:tabLst>
                <a:tab pos="470534" algn="l"/>
                <a:tab pos="471170" algn="l"/>
              </a:tabLst>
            </a:pPr>
            <a:r>
              <a:rPr dirty="0" sz="1300" spc="5">
                <a:latin typeface="Arial"/>
                <a:cs typeface="Arial"/>
              </a:rPr>
              <a:t>In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someone </a:t>
            </a:r>
            <a:r>
              <a:rPr dirty="0" sz="1300" spc="-5">
                <a:latin typeface="Arial"/>
                <a:cs typeface="Arial"/>
              </a:rPr>
              <a:t>else’s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hands</a:t>
            </a:r>
            <a:endParaRPr sz="1300">
              <a:latin typeface="Arial"/>
              <a:cs typeface="Arial"/>
            </a:endParaRPr>
          </a:p>
          <a:p>
            <a:pPr lvl="1" marL="470534" indent="-196215">
              <a:lnSpc>
                <a:spcPct val="100000"/>
              </a:lnSpc>
              <a:spcBef>
                <a:spcPts val="100"/>
              </a:spcBef>
              <a:buChar char="•"/>
              <a:tabLst>
                <a:tab pos="470534" algn="l"/>
                <a:tab pos="471170" algn="l"/>
              </a:tabLst>
            </a:pPr>
            <a:r>
              <a:rPr dirty="0" sz="1300" spc="-130">
                <a:latin typeface="Arial"/>
                <a:cs typeface="Arial"/>
              </a:rPr>
              <a:t>T</a:t>
            </a:r>
            <a:r>
              <a:rPr dirty="0" sz="1300" spc="10">
                <a:latin typeface="Arial"/>
                <a:cs typeface="Arial"/>
              </a:rPr>
              <a:t>o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fol</a:t>
            </a:r>
            <a:r>
              <a:rPr dirty="0" sz="1300" spc="-10">
                <a:latin typeface="Arial"/>
                <a:cs typeface="Arial"/>
              </a:rPr>
              <a:t>l</a:t>
            </a:r>
            <a:r>
              <a:rPr dirty="0" sz="1300" spc="10">
                <a:latin typeface="Arial"/>
                <a:cs typeface="Arial"/>
              </a:rPr>
              <a:t>ow</a:t>
            </a:r>
            <a:r>
              <a:rPr dirty="0" sz="1300" spc="5">
                <a:latin typeface="Arial"/>
                <a:cs typeface="Arial"/>
              </a:rPr>
              <a:t> </a:t>
            </a:r>
            <a:r>
              <a:rPr dirty="0" sz="1300" spc="10">
                <a:latin typeface="Arial"/>
                <a:cs typeface="Arial"/>
              </a:rPr>
              <a:t>up</a:t>
            </a:r>
            <a:endParaRPr sz="1300">
              <a:latin typeface="Arial"/>
              <a:cs typeface="Arial"/>
            </a:endParaRPr>
          </a:p>
          <a:p>
            <a:pPr lvl="1" marL="470534" indent="-196215">
              <a:lnSpc>
                <a:spcPct val="100000"/>
              </a:lnSpc>
              <a:spcBef>
                <a:spcPts val="105"/>
              </a:spcBef>
              <a:buChar char="•"/>
              <a:tabLst>
                <a:tab pos="470534" algn="l"/>
                <a:tab pos="471170" algn="l"/>
              </a:tabLst>
            </a:pPr>
            <a:r>
              <a:rPr dirty="0" sz="1300" spc="-130">
                <a:latin typeface="Arial"/>
                <a:cs typeface="Arial"/>
              </a:rPr>
              <a:t>T</a:t>
            </a:r>
            <a:r>
              <a:rPr dirty="0" sz="1300" spc="10">
                <a:latin typeface="Arial"/>
                <a:cs typeface="Arial"/>
              </a:rPr>
              <a:t>o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 spc="10">
                <a:latin typeface="Arial"/>
                <a:cs typeface="Arial"/>
              </a:rPr>
              <a:t>do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</a:t>
            </a:r>
            <a:r>
              <a:rPr dirty="0" sz="1300" spc="10">
                <a:latin typeface="Arial"/>
                <a:cs typeface="Arial"/>
              </a:rPr>
              <a:t>o</a:t>
            </a:r>
            <a:r>
              <a:rPr dirty="0" sz="1300">
                <a:latin typeface="Arial"/>
                <a:cs typeface="Arial"/>
              </a:rPr>
              <a:t>d</a:t>
            </a:r>
            <a:r>
              <a:rPr dirty="0" sz="1300" spc="10">
                <a:latin typeface="Arial"/>
                <a:cs typeface="Arial"/>
              </a:rPr>
              <a:t>ay</a:t>
            </a:r>
            <a:endParaRPr sz="1300">
              <a:latin typeface="Arial"/>
              <a:cs typeface="Arial"/>
            </a:endParaRPr>
          </a:p>
          <a:p>
            <a:pPr lvl="1" marL="470534" indent="-196215">
              <a:lnSpc>
                <a:spcPct val="100000"/>
              </a:lnSpc>
              <a:spcBef>
                <a:spcPts val="100"/>
              </a:spcBef>
              <a:buChar char="•"/>
              <a:tabLst>
                <a:tab pos="470534" algn="l"/>
                <a:tab pos="471170" algn="l"/>
              </a:tabLst>
            </a:pPr>
            <a:r>
              <a:rPr dirty="0" sz="1300" spc="10">
                <a:latin typeface="Arial"/>
                <a:cs typeface="Arial"/>
              </a:rPr>
              <a:t>When</a:t>
            </a:r>
            <a:r>
              <a:rPr dirty="0" sz="1300" spc="-2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I</a:t>
            </a:r>
            <a:r>
              <a:rPr dirty="0" sz="1300" spc="-1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have</a:t>
            </a:r>
            <a:r>
              <a:rPr dirty="0" sz="1300" spc="-1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time</a:t>
            </a:r>
            <a:endParaRPr sz="1300">
              <a:latin typeface="Arial"/>
              <a:cs typeface="Arial"/>
            </a:endParaRPr>
          </a:p>
          <a:p>
            <a:pPr marL="274955" indent="-13716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75590" algn="l"/>
              </a:tabLst>
            </a:pPr>
            <a:r>
              <a:rPr dirty="0" sz="1300" spc="10" b="1">
                <a:latin typeface="Arial"/>
                <a:cs typeface="Arial"/>
              </a:rPr>
              <a:t>Flag</a:t>
            </a:r>
            <a:r>
              <a:rPr dirty="0" sz="1300" spc="-25" b="1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important</a:t>
            </a:r>
            <a:r>
              <a:rPr dirty="0" sz="1300" spc="-1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emails</a:t>
            </a:r>
            <a:endParaRPr sz="1300">
              <a:latin typeface="Arial"/>
              <a:cs typeface="Arial"/>
            </a:endParaRPr>
          </a:p>
          <a:p>
            <a:pPr marL="274955" marR="143510" indent="-136525">
              <a:lnSpc>
                <a:spcPct val="91400"/>
              </a:lnSpc>
              <a:spcBef>
                <a:spcPts val="240"/>
              </a:spcBef>
              <a:buFont typeface="Arial"/>
              <a:buChar char="•"/>
              <a:tabLst>
                <a:tab pos="275590" algn="l"/>
              </a:tabLst>
            </a:pPr>
            <a:r>
              <a:rPr dirty="0" sz="1300" spc="10" b="1">
                <a:latin typeface="Arial"/>
                <a:cs typeface="Arial"/>
              </a:rPr>
              <a:t>Group</a:t>
            </a:r>
            <a:r>
              <a:rPr dirty="0" sz="1300" b="1">
                <a:latin typeface="Arial"/>
                <a:cs typeface="Arial"/>
              </a:rPr>
              <a:t> </a:t>
            </a:r>
            <a:r>
              <a:rPr dirty="0" sz="1300" spc="5" b="1">
                <a:latin typeface="Arial"/>
                <a:cs typeface="Arial"/>
              </a:rPr>
              <a:t>emails </a:t>
            </a:r>
            <a:r>
              <a:rPr dirty="0" sz="1300" spc="5">
                <a:latin typeface="Arial"/>
                <a:cs typeface="Arial"/>
              </a:rPr>
              <a:t>about</a:t>
            </a:r>
            <a:r>
              <a:rPr dirty="0" sz="1300" spc="1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the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 spc="10">
                <a:latin typeface="Arial"/>
                <a:cs typeface="Arial"/>
              </a:rPr>
              <a:t>same</a:t>
            </a:r>
            <a:r>
              <a:rPr dirty="0" sz="130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thing but </a:t>
            </a:r>
            <a:r>
              <a:rPr dirty="0" sz="1300">
                <a:latin typeface="Arial"/>
                <a:cs typeface="Arial"/>
              </a:rPr>
              <a:t>with</a:t>
            </a:r>
            <a:r>
              <a:rPr dirty="0" sz="1300" spc="20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different </a:t>
            </a:r>
            <a:r>
              <a:rPr dirty="0" sz="1300" spc="5">
                <a:latin typeface="Arial"/>
                <a:cs typeface="Arial"/>
              </a:rPr>
              <a:t> subject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headings</a:t>
            </a:r>
            <a:r>
              <a:rPr dirty="0" sz="1300" spc="2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together and resend in</a:t>
            </a:r>
            <a:r>
              <a:rPr dirty="0" sz="1300" spc="-1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one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email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with</a:t>
            </a:r>
            <a:r>
              <a:rPr dirty="0" sz="1300" spc="25">
                <a:latin typeface="Arial"/>
                <a:cs typeface="Arial"/>
              </a:rPr>
              <a:t> </a:t>
            </a:r>
            <a:r>
              <a:rPr dirty="0" sz="1300" spc="10">
                <a:latin typeface="Arial"/>
                <a:cs typeface="Arial"/>
              </a:rPr>
              <a:t>an </a:t>
            </a:r>
            <a:r>
              <a:rPr dirty="0" sz="1300" spc="-35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appropriate</a:t>
            </a:r>
            <a:r>
              <a:rPr dirty="0" sz="1300" spc="1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subject</a:t>
            </a:r>
            <a:r>
              <a:rPr dirty="0" sz="1300" spc="1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head</a:t>
            </a:r>
            <a:endParaRPr sz="1300">
              <a:latin typeface="Arial"/>
              <a:cs typeface="Arial"/>
            </a:endParaRPr>
          </a:p>
          <a:p>
            <a:pPr marL="274955" indent="-137160">
              <a:lnSpc>
                <a:spcPct val="100000"/>
              </a:lnSpc>
              <a:spcBef>
                <a:spcPts val="100"/>
              </a:spcBef>
              <a:buChar char="•"/>
              <a:tabLst>
                <a:tab pos="275590" algn="l"/>
              </a:tabLst>
            </a:pPr>
            <a:r>
              <a:rPr dirty="0" sz="1300" spc="10">
                <a:latin typeface="Arial"/>
                <a:cs typeface="Arial"/>
              </a:rPr>
              <a:t>NB.</a:t>
            </a:r>
            <a:r>
              <a:rPr dirty="0" sz="1300" spc="-1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When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reviewing</a:t>
            </a:r>
            <a:r>
              <a:rPr dirty="0" sz="1300" spc="3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emails:</a:t>
            </a:r>
            <a:endParaRPr sz="1300">
              <a:latin typeface="Arial"/>
              <a:cs typeface="Arial"/>
            </a:endParaRPr>
          </a:p>
          <a:p>
            <a:pPr lvl="1" marL="470534" indent="-196215">
              <a:lnSpc>
                <a:spcPct val="100000"/>
              </a:lnSpc>
              <a:spcBef>
                <a:spcPts val="105"/>
              </a:spcBef>
              <a:buChar char="•"/>
              <a:tabLst>
                <a:tab pos="470534" algn="l"/>
                <a:tab pos="471170" algn="l"/>
              </a:tabLst>
            </a:pPr>
            <a:r>
              <a:rPr dirty="0" sz="1300" spc="5">
                <a:latin typeface="Arial"/>
                <a:cs typeface="Arial"/>
              </a:rPr>
              <a:t>Sort</a:t>
            </a:r>
            <a:r>
              <a:rPr dirty="0" sz="130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by</a:t>
            </a:r>
            <a:r>
              <a:rPr dirty="0" sz="130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subject to check </a:t>
            </a:r>
            <a:r>
              <a:rPr dirty="0" sz="1300" spc="10">
                <a:latin typeface="Arial"/>
                <a:cs typeface="Arial"/>
              </a:rPr>
              <a:t>a</a:t>
            </a:r>
            <a:r>
              <a:rPr dirty="0" sz="1300" spc="5">
                <a:latin typeface="Arial"/>
                <a:cs typeface="Arial"/>
              </a:rPr>
              <a:t> new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email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isn’t </a:t>
            </a:r>
            <a:r>
              <a:rPr dirty="0" sz="1300" spc="5">
                <a:latin typeface="Arial"/>
                <a:cs typeface="Arial"/>
              </a:rPr>
              <a:t>part of </a:t>
            </a:r>
            <a:r>
              <a:rPr dirty="0" sz="1300" spc="10">
                <a:latin typeface="Arial"/>
                <a:cs typeface="Arial"/>
              </a:rPr>
              <a:t>a</a:t>
            </a:r>
            <a:r>
              <a:rPr dirty="0" sz="1300" spc="5">
                <a:latin typeface="Arial"/>
                <a:cs typeface="Arial"/>
              </a:rPr>
              <a:t> thread</a:t>
            </a:r>
            <a:endParaRPr sz="1300">
              <a:latin typeface="Arial"/>
              <a:cs typeface="Arial"/>
            </a:endParaRPr>
          </a:p>
          <a:p>
            <a:pPr lvl="1" marL="470534" indent="-196215">
              <a:lnSpc>
                <a:spcPct val="100000"/>
              </a:lnSpc>
              <a:spcBef>
                <a:spcPts val="100"/>
              </a:spcBef>
              <a:buChar char="•"/>
              <a:tabLst>
                <a:tab pos="470534" algn="l"/>
                <a:tab pos="471170" algn="l"/>
              </a:tabLst>
            </a:pPr>
            <a:r>
              <a:rPr dirty="0" sz="1300" spc="5">
                <a:latin typeface="Arial"/>
                <a:cs typeface="Arial"/>
              </a:rPr>
              <a:t>If</a:t>
            </a:r>
            <a:r>
              <a:rPr dirty="0" sz="1300">
                <a:latin typeface="Arial"/>
                <a:cs typeface="Arial"/>
              </a:rPr>
              <a:t> it</a:t>
            </a:r>
            <a:r>
              <a:rPr dirty="0" sz="1300" spc="5">
                <a:latin typeface="Arial"/>
                <a:cs typeface="Arial"/>
              </a:rPr>
              <a:t> is part of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 spc="10">
                <a:latin typeface="Arial"/>
                <a:cs typeface="Arial"/>
              </a:rPr>
              <a:t>a</a:t>
            </a:r>
            <a:r>
              <a:rPr dirty="0" sz="1300" spc="5">
                <a:latin typeface="Arial"/>
                <a:cs typeface="Arial"/>
              </a:rPr>
              <a:t> thread,</a:t>
            </a:r>
            <a:r>
              <a:rPr dirty="0" sz="1300" spc="1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deal </a:t>
            </a:r>
            <a:r>
              <a:rPr dirty="0" sz="1300">
                <a:latin typeface="Arial"/>
                <a:cs typeface="Arial"/>
              </a:rPr>
              <a:t>with</a:t>
            </a:r>
            <a:r>
              <a:rPr dirty="0" sz="1300" spc="2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the</a:t>
            </a:r>
            <a:r>
              <a:rPr dirty="0" sz="1300">
                <a:latin typeface="Arial"/>
                <a:cs typeface="Arial"/>
              </a:rPr>
              <a:t> whole</a:t>
            </a:r>
            <a:r>
              <a:rPr dirty="0" sz="1300" spc="3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thread together</a:t>
            </a:r>
            <a:endParaRPr sz="1300">
              <a:latin typeface="Arial"/>
              <a:cs typeface="Arial"/>
            </a:endParaRPr>
          </a:p>
          <a:p>
            <a:pPr lvl="1" marL="470534" marR="212090" indent="-195580">
              <a:lnSpc>
                <a:spcPts val="1420"/>
              </a:lnSpc>
              <a:spcBef>
                <a:spcPts val="265"/>
              </a:spcBef>
              <a:buChar char="•"/>
              <a:tabLst>
                <a:tab pos="470534" algn="l"/>
                <a:tab pos="471170" algn="l"/>
              </a:tabLst>
            </a:pPr>
            <a:r>
              <a:rPr dirty="0" sz="1300" spc="5">
                <a:latin typeface="Arial"/>
                <a:cs typeface="Arial"/>
              </a:rPr>
              <a:t>If </a:t>
            </a:r>
            <a:r>
              <a:rPr dirty="0" sz="1300" spc="10">
                <a:latin typeface="Arial"/>
                <a:cs typeface="Arial"/>
              </a:rPr>
              <a:t>an </a:t>
            </a:r>
            <a:r>
              <a:rPr dirty="0" sz="1300" spc="5">
                <a:latin typeface="Arial"/>
                <a:cs typeface="Arial"/>
              </a:rPr>
              <a:t>email is going to take </a:t>
            </a:r>
            <a:r>
              <a:rPr dirty="0" sz="1300" spc="10">
                <a:latin typeface="Arial"/>
                <a:cs typeface="Arial"/>
              </a:rPr>
              <a:t>&lt;1 </a:t>
            </a:r>
            <a:r>
              <a:rPr dirty="0" sz="1300" spc="5">
                <a:latin typeface="Arial"/>
                <a:cs typeface="Arial"/>
              </a:rPr>
              <a:t>minute to reply to </a:t>
            </a:r>
            <a:r>
              <a:rPr dirty="0" sz="1300" spc="10">
                <a:latin typeface="Arial"/>
                <a:cs typeface="Arial"/>
              </a:rPr>
              <a:t>– </a:t>
            </a:r>
            <a:r>
              <a:rPr dirty="0" sz="1300" spc="5">
                <a:latin typeface="Arial"/>
                <a:cs typeface="Arial"/>
              </a:rPr>
              <a:t>reply </a:t>
            </a:r>
            <a:r>
              <a:rPr dirty="0" sz="1300" spc="-35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the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minute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you</a:t>
            </a:r>
            <a:r>
              <a:rPr dirty="0" sz="1300" spc="15">
                <a:latin typeface="Arial"/>
                <a:cs typeface="Arial"/>
              </a:rPr>
              <a:t> </a:t>
            </a:r>
            <a:r>
              <a:rPr dirty="0" sz="1300" spc="10">
                <a:latin typeface="Arial"/>
                <a:cs typeface="Arial"/>
              </a:rPr>
              <a:t>see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it!</a:t>
            </a:r>
            <a:endParaRPr sz="1300">
              <a:latin typeface="Arial"/>
              <a:cs typeface="Arial"/>
            </a:endParaRPr>
          </a:p>
          <a:p>
            <a:pPr lvl="1" marL="470534" marR="111760" indent="-195580">
              <a:lnSpc>
                <a:spcPts val="1420"/>
              </a:lnSpc>
              <a:spcBef>
                <a:spcPts val="250"/>
              </a:spcBef>
              <a:buChar char="•"/>
              <a:tabLst>
                <a:tab pos="470534" algn="l"/>
                <a:tab pos="471170" algn="l"/>
              </a:tabLst>
            </a:pPr>
            <a:r>
              <a:rPr dirty="0" sz="1300" spc="10">
                <a:latin typeface="Arial"/>
                <a:cs typeface="Arial"/>
              </a:rPr>
              <a:t>Be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efficient</a:t>
            </a:r>
            <a:r>
              <a:rPr dirty="0" sz="1300" spc="5">
                <a:latin typeface="Arial"/>
                <a:cs typeface="Arial"/>
              </a:rPr>
              <a:t> and honest about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where</a:t>
            </a:r>
            <a:r>
              <a:rPr dirty="0" sz="1300" spc="35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you</a:t>
            </a:r>
            <a:r>
              <a:rPr dirty="0" sz="1300" spc="10">
                <a:latin typeface="Arial"/>
                <a:cs typeface="Arial"/>
              </a:rPr>
              <a:t> can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realistically </a:t>
            </a:r>
            <a:r>
              <a:rPr dirty="0" sz="1300" spc="-35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help and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where</a:t>
            </a:r>
            <a:r>
              <a:rPr dirty="0" sz="1300" spc="35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you</a:t>
            </a:r>
            <a:r>
              <a:rPr dirty="0" sz="1300" spc="1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need to deflect to someone else;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in 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these</a:t>
            </a:r>
            <a:r>
              <a:rPr dirty="0" sz="130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cases, delegate</a:t>
            </a:r>
            <a:r>
              <a:rPr dirty="0" sz="1300" spc="2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immediately</a:t>
            </a:r>
            <a:endParaRPr sz="1300">
              <a:latin typeface="Arial"/>
              <a:cs typeface="Arial"/>
            </a:endParaRPr>
          </a:p>
          <a:p>
            <a:pPr lvl="1" marL="470534" indent="-196215">
              <a:lnSpc>
                <a:spcPct val="100000"/>
              </a:lnSpc>
              <a:spcBef>
                <a:spcPts val="85"/>
              </a:spcBef>
              <a:buChar char="•"/>
              <a:tabLst>
                <a:tab pos="470534" algn="l"/>
                <a:tab pos="471170" algn="l"/>
              </a:tabLst>
            </a:pPr>
            <a:r>
              <a:rPr dirty="0" sz="1300" spc="5">
                <a:latin typeface="Arial"/>
                <a:cs typeface="Arial"/>
              </a:rPr>
              <a:t>Read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only the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emails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that</a:t>
            </a:r>
            <a:r>
              <a:rPr dirty="0" sz="130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are</a:t>
            </a:r>
            <a:r>
              <a:rPr dirty="0" sz="130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relevant!</a:t>
            </a:r>
            <a:endParaRPr sz="13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Font typeface="Arial"/>
              <a:buChar char="•"/>
            </a:pPr>
            <a:endParaRPr sz="1500">
              <a:latin typeface="Arial"/>
              <a:cs typeface="Arial"/>
            </a:endParaRPr>
          </a:p>
          <a:p>
            <a:pPr marL="138430">
              <a:lnSpc>
                <a:spcPct val="100000"/>
              </a:lnSpc>
            </a:pPr>
            <a:r>
              <a:rPr dirty="0" sz="1300" spc="5" b="1">
                <a:solidFill>
                  <a:srgbClr val="C0504D"/>
                </a:solidFill>
                <a:latin typeface="Arial"/>
                <a:cs typeface="Arial"/>
              </a:rPr>
              <a:t>Remaining</a:t>
            </a:r>
            <a:r>
              <a:rPr dirty="0" sz="1300" spc="-20" b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C0504D"/>
                </a:solidFill>
                <a:latin typeface="Arial"/>
                <a:cs typeface="Arial"/>
              </a:rPr>
              <a:t>time</a:t>
            </a:r>
            <a:endParaRPr sz="1300">
              <a:latin typeface="Arial"/>
              <a:cs typeface="Arial"/>
            </a:endParaRPr>
          </a:p>
          <a:p>
            <a:pPr lvl="1" marL="470534" indent="-196215">
              <a:lnSpc>
                <a:spcPct val="100000"/>
              </a:lnSpc>
              <a:spcBef>
                <a:spcPts val="100"/>
              </a:spcBef>
              <a:buChar char="•"/>
              <a:tabLst>
                <a:tab pos="470534" algn="l"/>
                <a:tab pos="471170" algn="l"/>
              </a:tabLst>
            </a:pPr>
            <a:r>
              <a:rPr dirty="0" sz="1300" spc="10">
                <a:latin typeface="Arial"/>
                <a:cs typeface="Arial"/>
              </a:rPr>
              <a:t>ACTION</a:t>
            </a:r>
            <a:r>
              <a:rPr dirty="0" sz="1300" spc="-20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your</a:t>
            </a:r>
            <a:r>
              <a:rPr dirty="0" sz="1300" spc="3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emails, then </a:t>
            </a:r>
            <a:r>
              <a:rPr dirty="0" sz="1300">
                <a:latin typeface="Arial"/>
                <a:cs typeface="Arial"/>
              </a:rPr>
              <a:t>delete/file</a:t>
            </a:r>
            <a:endParaRPr sz="13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Font typeface="Arial"/>
              <a:buChar char="•"/>
            </a:pPr>
            <a:endParaRPr sz="1500">
              <a:latin typeface="Arial"/>
              <a:cs typeface="Arial"/>
            </a:endParaRPr>
          </a:p>
          <a:p>
            <a:pPr marL="138430">
              <a:lnSpc>
                <a:spcPct val="100000"/>
              </a:lnSpc>
            </a:pPr>
            <a:r>
              <a:rPr dirty="0" sz="1300" spc="5" b="1">
                <a:solidFill>
                  <a:srgbClr val="C0504D"/>
                </a:solidFill>
                <a:latin typeface="Arial"/>
                <a:cs typeface="Arial"/>
              </a:rPr>
              <a:t>Left</a:t>
            </a:r>
            <a:r>
              <a:rPr dirty="0" sz="1300" b="1">
                <a:solidFill>
                  <a:srgbClr val="C0504D"/>
                </a:solidFill>
                <a:latin typeface="Arial"/>
                <a:cs typeface="Arial"/>
              </a:rPr>
              <a:t> over</a:t>
            </a:r>
            <a:r>
              <a:rPr dirty="0" sz="1300" spc="25" b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C0504D"/>
                </a:solidFill>
                <a:latin typeface="Arial"/>
                <a:cs typeface="Arial"/>
              </a:rPr>
              <a:t>time (it</a:t>
            </a:r>
            <a:r>
              <a:rPr dirty="0" sz="1300" b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C0504D"/>
                </a:solidFill>
                <a:latin typeface="Arial"/>
                <a:cs typeface="Arial"/>
              </a:rPr>
              <a:t>will</a:t>
            </a:r>
            <a:r>
              <a:rPr dirty="0" sz="1300" spc="-20" b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C0504D"/>
                </a:solidFill>
                <a:latin typeface="Arial"/>
                <a:cs typeface="Arial"/>
              </a:rPr>
              <a:t>happen!)</a:t>
            </a:r>
            <a:endParaRPr sz="1300">
              <a:latin typeface="Arial"/>
              <a:cs typeface="Arial"/>
            </a:endParaRPr>
          </a:p>
          <a:p>
            <a:pPr lvl="1" marL="470534" marR="175260" indent="-195580">
              <a:lnSpc>
                <a:spcPts val="1420"/>
              </a:lnSpc>
              <a:spcBef>
                <a:spcPts val="270"/>
              </a:spcBef>
              <a:buChar char="•"/>
              <a:tabLst>
                <a:tab pos="470534" algn="l"/>
                <a:tab pos="471170" algn="l"/>
              </a:tabLst>
            </a:pPr>
            <a:r>
              <a:rPr dirty="0" sz="1300" spc="5">
                <a:latin typeface="Arial"/>
                <a:cs typeface="Arial"/>
              </a:rPr>
              <a:t>Sort by person, and</a:t>
            </a:r>
            <a:r>
              <a:rPr dirty="0" sz="1300" spc="1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check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you</a:t>
            </a:r>
            <a:r>
              <a:rPr dirty="0" sz="1300" spc="25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haven’t</a:t>
            </a:r>
            <a:r>
              <a:rPr dirty="0" sz="1300" spc="2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missed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anything </a:t>
            </a:r>
            <a:r>
              <a:rPr dirty="0" sz="1300" spc="-34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urgent</a:t>
            </a:r>
            <a:endParaRPr sz="1300">
              <a:latin typeface="Arial"/>
              <a:cs typeface="Arial"/>
            </a:endParaRPr>
          </a:p>
          <a:p>
            <a:pPr lvl="1" marL="470534" marR="179705" indent="-195580">
              <a:lnSpc>
                <a:spcPts val="1430"/>
              </a:lnSpc>
              <a:spcBef>
                <a:spcPts val="235"/>
              </a:spcBef>
              <a:buChar char="•"/>
              <a:tabLst>
                <a:tab pos="470534" algn="l"/>
                <a:tab pos="471170" algn="l"/>
              </a:tabLst>
            </a:pPr>
            <a:r>
              <a:rPr dirty="0" sz="1300" spc="10">
                <a:latin typeface="Arial"/>
                <a:cs typeface="Arial"/>
              </a:rPr>
              <a:t>Go</a:t>
            </a:r>
            <a:r>
              <a:rPr dirty="0" sz="130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to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the</a:t>
            </a:r>
            <a:r>
              <a:rPr dirty="0" sz="130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bottom of </a:t>
            </a:r>
            <a:r>
              <a:rPr dirty="0" sz="1300">
                <a:latin typeface="Arial"/>
                <a:cs typeface="Arial"/>
              </a:rPr>
              <a:t>your</a:t>
            </a:r>
            <a:r>
              <a:rPr dirty="0" sz="1300" spc="2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in box and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review old emails</a:t>
            </a:r>
            <a:r>
              <a:rPr dirty="0" sz="1300" spc="25">
                <a:latin typeface="Arial"/>
                <a:cs typeface="Arial"/>
              </a:rPr>
              <a:t> </a:t>
            </a:r>
            <a:r>
              <a:rPr dirty="0" sz="1300" spc="10">
                <a:latin typeface="Arial"/>
                <a:cs typeface="Arial"/>
              </a:rPr>
              <a:t>– </a:t>
            </a:r>
            <a:r>
              <a:rPr dirty="0" sz="1300" spc="-350">
                <a:latin typeface="Arial"/>
                <a:cs typeface="Arial"/>
              </a:rPr>
              <a:t> </a:t>
            </a:r>
            <a:r>
              <a:rPr dirty="0" sz="1300" spc="10">
                <a:latin typeface="Arial"/>
                <a:cs typeface="Arial"/>
              </a:rPr>
              <a:t>some</a:t>
            </a:r>
            <a:r>
              <a:rPr dirty="0" sz="1300" spc="-10">
                <a:latin typeface="Arial"/>
                <a:cs typeface="Arial"/>
              </a:rPr>
              <a:t> </a:t>
            </a:r>
            <a:r>
              <a:rPr dirty="0" sz="1300" spc="10">
                <a:latin typeface="Arial"/>
                <a:cs typeface="Arial"/>
              </a:rPr>
              <a:t>can</a:t>
            </a:r>
            <a:r>
              <a:rPr dirty="0" sz="1300" spc="5">
                <a:latin typeface="Arial"/>
                <a:cs typeface="Arial"/>
              </a:rPr>
              <a:t> now</a:t>
            </a:r>
            <a:r>
              <a:rPr dirty="0" sz="1300">
                <a:latin typeface="Arial"/>
                <a:cs typeface="Arial"/>
              </a:rPr>
              <a:t> </a:t>
            </a:r>
            <a:r>
              <a:rPr dirty="0" sz="1300" spc="10">
                <a:latin typeface="Arial"/>
                <a:cs typeface="Arial"/>
              </a:rPr>
              <a:t>be</a:t>
            </a:r>
            <a:r>
              <a:rPr dirty="0" sz="130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deleted/archived/handed</a:t>
            </a:r>
            <a:r>
              <a:rPr dirty="0" sz="1300" spc="35">
                <a:latin typeface="Arial"/>
                <a:cs typeface="Arial"/>
              </a:rPr>
              <a:t> </a:t>
            </a:r>
            <a:r>
              <a:rPr dirty="0" sz="1300" spc="10">
                <a:latin typeface="Arial"/>
                <a:cs typeface="Arial"/>
              </a:rPr>
              <a:t>on</a:t>
            </a:r>
            <a:endParaRPr sz="1300">
              <a:latin typeface="Arial"/>
              <a:cs typeface="Arial"/>
            </a:endParaRPr>
          </a:p>
          <a:p>
            <a:pPr lvl="1" marL="470534" marR="491490" indent="-195580">
              <a:lnSpc>
                <a:spcPts val="1420"/>
              </a:lnSpc>
              <a:spcBef>
                <a:spcPts val="240"/>
              </a:spcBef>
              <a:buChar char="•"/>
              <a:tabLst>
                <a:tab pos="470534" algn="l"/>
                <a:tab pos="471170" algn="l"/>
              </a:tabLst>
            </a:pPr>
            <a:r>
              <a:rPr dirty="0" sz="1300">
                <a:latin typeface="Arial"/>
                <a:cs typeface="Arial"/>
              </a:rPr>
              <a:t>Write</a:t>
            </a:r>
            <a:r>
              <a:rPr dirty="0" sz="1300" spc="5">
                <a:latin typeface="Arial"/>
                <a:cs typeface="Arial"/>
              </a:rPr>
              <a:t> emails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before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you</a:t>
            </a:r>
            <a:r>
              <a:rPr dirty="0" sz="1300" spc="1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need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them/set </a:t>
            </a:r>
            <a:r>
              <a:rPr dirty="0" sz="1300" spc="10">
                <a:latin typeface="Arial"/>
                <a:cs typeface="Arial"/>
              </a:rPr>
              <a:t>up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template </a:t>
            </a:r>
            <a:r>
              <a:rPr dirty="0" sz="1300" spc="-34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emails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50749" y="1482086"/>
            <a:ext cx="6431280" cy="1419860"/>
            <a:chOff x="150749" y="1482086"/>
            <a:chExt cx="6431280" cy="1419860"/>
          </a:xfrm>
        </p:grpSpPr>
        <p:sp>
          <p:nvSpPr>
            <p:cNvPr id="5" name="object 5"/>
            <p:cNvSpPr/>
            <p:nvPr/>
          </p:nvSpPr>
          <p:spPr>
            <a:xfrm>
              <a:off x="1092881" y="2083565"/>
              <a:ext cx="5353685" cy="808990"/>
            </a:xfrm>
            <a:custGeom>
              <a:avLst/>
              <a:gdLst/>
              <a:ahLst/>
              <a:cxnLst/>
              <a:rect l="l" t="t" r="r" b="b"/>
              <a:pathLst>
                <a:path w="5353685" h="808989">
                  <a:moveTo>
                    <a:pt x="5313997" y="0"/>
                  </a:moveTo>
                  <a:lnTo>
                    <a:pt x="39277" y="0"/>
                  </a:lnTo>
                  <a:lnTo>
                    <a:pt x="23991" y="10587"/>
                  </a:lnTo>
                  <a:lnTo>
                    <a:pt x="11506" y="39463"/>
                  </a:lnTo>
                  <a:lnTo>
                    <a:pt x="3087" y="82301"/>
                  </a:lnTo>
                  <a:lnTo>
                    <a:pt x="0" y="134771"/>
                  </a:lnTo>
                  <a:lnTo>
                    <a:pt x="0" y="673859"/>
                  </a:lnTo>
                  <a:lnTo>
                    <a:pt x="3087" y="726330"/>
                  </a:lnTo>
                  <a:lnTo>
                    <a:pt x="11506" y="769168"/>
                  </a:lnTo>
                  <a:lnTo>
                    <a:pt x="23991" y="798044"/>
                  </a:lnTo>
                  <a:lnTo>
                    <a:pt x="39277" y="808631"/>
                  </a:lnTo>
                  <a:lnTo>
                    <a:pt x="5313997" y="808631"/>
                  </a:lnTo>
                  <a:lnTo>
                    <a:pt x="5329283" y="798044"/>
                  </a:lnTo>
                  <a:lnTo>
                    <a:pt x="5341768" y="769168"/>
                  </a:lnTo>
                  <a:lnTo>
                    <a:pt x="5350187" y="726330"/>
                  </a:lnTo>
                  <a:lnTo>
                    <a:pt x="5353275" y="673859"/>
                  </a:lnTo>
                  <a:lnTo>
                    <a:pt x="5353275" y="134771"/>
                  </a:lnTo>
                  <a:lnTo>
                    <a:pt x="5350187" y="82301"/>
                  </a:lnTo>
                  <a:lnTo>
                    <a:pt x="5341768" y="39463"/>
                  </a:lnTo>
                  <a:lnTo>
                    <a:pt x="5329283" y="10587"/>
                  </a:lnTo>
                  <a:lnTo>
                    <a:pt x="5313997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1092881" y="2083565"/>
              <a:ext cx="5353685" cy="808990"/>
            </a:xfrm>
            <a:custGeom>
              <a:avLst/>
              <a:gdLst/>
              <a:ahLst/>
              <a:cxnLst/>
              <a:rect l="l" t="t" r="r" b="b"/>
              <a:pathLst>
                <a:path w="5353685" h="808989">
                  <a:moveTo>
                    <a:pt x="0" y="134771"/>
                  </a:moveTo>
                  <a:lnTo>
                    <a:pt x="3087" y="82301"/>
                  </a:lnTo>
                  <a:lnTo>
                    <a:pt x="11506" y="39463"/>
                  </a:lnTo>
                  <a:lnTo>
                    <a:pt x="23991" y="10587"/>
                  </a:lnTo>
                  <a:lnTo>
                    <a:pt x="39277" y="0"/>
                  </a:lnTo>
                  <a:lnTo>
                    <a:pt x="5313997" y="0"/>
                  </a:lnTo>
                  <a:lnTo>
                    <a:pt x="5329283" y="10587"/>
                  </a:lnTo>
                  <a:lnTo>
                    <a:pt x="5341768" y="39463"/>
                  </a:lnTo>
                  <a:lnTo>
                    <a:pt x="5350187" y="82301"/>
                  </a:lnTo>
                  <a:lnTo>
                    <a:pt x="5353275" y="134771"/>
                  </a:lnTo>
                  <a:lnTo>
                    <a:pt x="5353275" y="673859"/>
                  </a:lnTo>
                  <a:lnTo>
                    <a:pt x="5350187" y="726330"/>
                  </a:lnTo>
                  <a:lnTo>
                    <a:pt x="5341768" y="769168"/>
                  </a:lnTo>
                  <a:lnTo>
                    <a:pt x="5329283" y="798044"/>
                  </a:lnTo>
                  <a:lnTo>
                    <a:pt x="5313997" y="808631"/>
                  </a:lnTo>
                  <a:lnTo>
                    <a:pt x="39277" y="808631"/>
                  </a:lnTo>
                  <a:lnTo>
                    <a:pt x="23991" y="798044"/>
                  </a:lnTo>
                  <a:lnTo>
                    <a:pt x="11506" y="769168"/>
                  </a:lnTo>
                  <a:lnTo>
                    <a:pt x="3087" y="726330"/>
                  </a:lnTo>
                  <a:lnTo>
                    <a:pt x="0" y="673859"/>
                  </a:lnTo>
                  <a:lnTo>
                    <a:pt x="0" y="134771"/>
                  </a:lnTo>
                  <a:close/>
                </a:path>
              </a:pathLst>
            </a:custGeom>
            <a:ln w="1861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159715" y="1491053"/>
              <a:ext cx="421640" cy="421640"/>
            </a:xfrm>
            <a:custGeom>
              <a:avLst/>
              <a:gdLst/>
              <a:ahLst/>
              <a:cxnLst/>
              <a:rect l="l" t="t" r="r" b="b"/>
              <a:pathLst>
                <a:path w="421640" h="421639">
                  <a:moveTo>
                    <a:pt x="421069" y="0"/>
                  </a:moveTo>
                  <a:lnTo>
                    <a:pt x="0" y="0"/>
                  </a:lnTo>
                  <a:lnTo>
                    <a:pt x="0" y="421069"/>
                  </a:lnTo>
                  <a:lnTo>
                    <a:pt x="421069" y="0"/>
                  </a:lnTo>
                  <a:close/>
                </a:path>
              </a:pathLst>
            </a:custGeom>
            <a:solidFill>
              <a:srgbClr val="43482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159715" y="1491053"/>
              <a:ext cx="421640" cy="421640"/>
            </a:xfrm>
            <a:custGeom>
              <a:avLst/>
              <a:gdLst/>
              <a:ahLst/>
              <a:cxnLst/>
              <a:rect l="l" t="t" r="r" b="b"/>
              <a:pathLst>
                <a:path w="421640" h="421639">
                  <a:moveTo>
                    <a:pt x="0" y="0"/>
                  </a:moveTo>
                  <a:lnTo>
                    <a:pt x="421069" y="0"/>
                  </a:lnTo>
                  <a:lnTo>
                    <a:pt x="0" y="421069"/>
                  </a:lnTo>
                  <a:lnTo>
                    <a:pt x="0" y="0"/>
                  </a:lnTo>
                  <a:close/>
                </a:path>
              </a:pathLst>
            </a:custGeom>
            <a:ln w="6980">
              <a:solidFill>
                <a:srgbClr val="43482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160274" y="1491611"/>
              <a:ext cx="6412230" cy="0"/>
            </a:xfrm>
            <a:custGeom>
              <a:avLst/>
              <a:gdLst/>
              <a:ahLst/>
              <a:cxnLst/>
              <a:rect l="l" t="t" r="r" b="b"/>
              <a:pathLst>
                <a:path w="6412230" h="0">
                  <a:moveTo>
                    <a:pt x="0" y="0"/>
                  </a:moveTo>
                  <a:lnTo>
                    <a:pt x="6411625" y="0"/>
                  </a:lnTo>
                </a:path>
              </a:pathLst>
            </a:custGeom>
            <a:ln w="18614">
              <a:solidFill>
                <a:srgbClr val="43482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/>
          <p:cNvSpPr txBox="1"/>
          <p:nvPr/>
        </p:nvSpPr>
        <p:spPr>
          <a:xfrm>
            <a:off x="635545" y="1550022"/>
            <a:ext cx="3333115" cy="3835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350" spc="-5">
                <a:solidFill>
                  <a:srgbClr val="4B2D39"/>
                </a:solidFill>
                <a:latin typeface="Arial"/>
                <a:cs typeface="Arial"/>
              </a:rPr>
              <a:t>8</a:t>
            </a:r>
            <a:r>
              <a:rPr dirty="0" sz="2350" spc="-20">
                <a:solidFill>
                  <a:srgbClr val="4B2D39"/>
                </a:solidFill>
                <a:latin typeface="Arial"/>
                <a:cs typeface="Arial"/>
              </a:rPr>
              <a:t> </a:t>
            </a:r>
            <a:r>
              <a:rPr dirty="0" sz="2350" spc="-5">
                <a:solidFill>
                  <a:srgbClr val="4B2D39"/>
                </a:solidFill>
                <a:latin typeface="Arial"/>
                <a:cs typeface="Arial"/>
              </a:rPr>
              <a:t>Steps</a:t>
            </a:r>
            <a:r>
              <a:rPr dirty="0" sz="2350" spc="-15">
                <a:solidFill>
                  <a:srgbClr val="4B2D39"/>
                </a:solidFill>
                <a:latin typeface="Arial"/>
                <a:cs typeface="Arial"/>
              </a:rPr>
              <a:t> </a:t>
            </a:r>
            <a:r>
              <a:rPr dirty="0" sz="2350" spc="-10">
                <a:solidFill>
                  <a:srgbClr val="4B2D39"/>
                </a:solidFill>
                <a:latin typeface="Arial"/>
                <a:cs typeface="Arial"/>
              </a:rPr>
              <a:t>to</a:t>
            </a:r>
            <a:r>
              <a:rPr dirty="0" sz="2350" spc="-15">
                <a:solidFill>
                  <a:srgbClr val="4B2D39"/>
                </a:solidFill>
                <a:latin typeface="Arial"/>
                <a:cs typeface="Arial"/>
              </a:rPr>
              <a:t> </a:t>
            </a:r>
            <a:r>
              <a:rPr dirty="0" sz="2350" spc="-10">
                <a:solidFill>
                  <a:srgbClr val="4B2D39"/>
                </a:solidFill>
                <a:latin typeface="Arial"/>
                <a:cs typeface="Arial"/>
              </a:rPr>
              <a:t>In</a:t>
            </a:r>
            <a:r>
              <a:rPr dirty="0" sz="2350" spc="-20">
                <a:solidFill>
                  <a:srgbClr val="4B2D39"/>
                </a:solidFill>
                <a:latin typeface="Arial"/>
                <a:cs typeface="Arial"/>
              </a:rPr>
              <a:t> </a:t>
            </a:r>
            <a:r>
              <a:rPr dirty="0" sz="2350" spc="-10">
                <a:solidFill>
                  <a:srgbClr val="4B2D39"/>
                </a:solidFill>
                <a:latin typeface="Arial"/>
                <a:cs typeface="Arial"/>
              </a:rPr>
              <a:t>Box</a:t>
            </a:r>
            <a:r>
              <a:rPr dirty="0" sz="2350" spc="-15">
                <a:solidFill>
                  <a:srgbClr val="4B2D39"/>
                </a:solidFill>
                <a:latin typeface="Arial"/>
                <a:cs typeface="Arial"/>
              </a:rPr>
              <a:t> </a:t>
            </a:r>
            <a:r>
              <a:rPr dirty="0" sz="2350" spc="-5">
                <a:solidFill>
                  <a:srgbClr val="4B2D39"/>
                </a:solidFill>
                <a:latin typeface="Arial"/>
                <a:cs typeface="Arial"/>
              </a:rPr>
              <a:t>Control</a:t>
            </a:r>
            <a:endParaRPr sz="235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818" y="0"/>
            <a:ext cx="6694170" cy="1306195"/>
          </a:xfrm>
          <a:custGeom>
            <a:avLst/>
            <a:gdLst/>
            <a:ahLst/>
            <a:cxnLst/>
            <a:rect l="l" t="t" r="r" b="b"/>
            <a:pathLst>
              <a:path w="6694170" h="1306195">
                <a:moveTo>
                  <a:pt x="0" y="1305649"/>
                </a:moveTo>
                <a:lnTo>
                  <a:pt x="6693548" y="1305649"/>
                </a:lnTo>
                <a:lnTo>
                  <a:pt x="6693548" y="0"/>
                </a:lnTo>
                <a:lnTo>
                  <a:pt x="0" y="0"/>
                </a:lnTo>
                <a:lnTo>
                  <a:pt x="0" y="1305649"/>
                </a:lnTo>
                <a:close/>
              </a:path>
            </a:pathLst>
          </a:custGeom>
          <a:solidFill>
            <a:srgbClr val="2047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2112564" y="123621"/>
            <a:ext cx="3646170" cy="865505"/>
          </a:xfrm>
          <a:prstGeom prst="rect">
            <a:avLst/>
          </a:prstGeom>
        </p:spPr>
        <p:txBody>
          <a:bodyPr wrap="square" lIns="0" tIns="78740" rIns="0" bIns="0" rtlCol="0" vert="horz">
            <a:spAutoFit/>
          </a:bodyPr>
          <a:lstStyle/>
          <a:p>
            <a:pPr marL="28575">
              <a:lnSpc>
                <a:spcPct val="100000"/>
              </a:lnSpc>
              <a:spcBef>
                <a:spcPts val="620"/>
              </a:spcBef>
            </a:pPr>
            <a:r>
              <a:rPr dirty="0" sz="2700">
                <a:solidFill>
                  <a:srgbClr val="FFFFFF"/>
                </a:solidFill>
                <a:latin typeface="Arial"/>
                <a:cs typeface="Arial"/>
              </a:rPr>
              <a:t>IPSEN</a:t>
            </a:r>
            <a:r>
              <a:rPr dirty="0" sz="27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00" spc="-95">
                <a:solidFill>
                  <a:srgbClr val="FFFFFF"/>
                </a:solidFill>
                <a:latin typeface="Arial"/>
                <a:cs typeface="Arial"/>
              </a:rPr>
              <a:t>WAY</a:t>
            </a:r>
            <a:r>
              <a:rPr dirty="0" sz="2700" spc="-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00" spc="5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7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00">
                <a:solidFill>
                  <a:srgbClr val="FFFFFF"/>
                </a:solidFill>
                <a:latin typeface="Arial"/>
                <a:cs typeface="Arial"/>
              </a:rPr>
              <a:t>BEING</a:t>
            </a:r>
            <a:endParaRPr sz="2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2050" spc="-5" i="1">
                <a:solidFill>
                  <a:srgbClr val="FFFFFF"/>
                </a:solidFill>
                <a:latin typeface="Calibri"/>
                <a:cs typeface="Calibri"/>
              </a:rPr>
              <a:t>Email</a:t>
            </a:r>
            <a:r>
              <a:rPr dirty="0" sz="2050" spc="-1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50" spc="-10" i="1">
                <a:solidFill>
                  <a:srgbClr val="FFFFFF"/>
                </a:solidFill>
                <a:latin typeface="Calibri"/>
                <a:cs typeface="Calibri"/>
              </a:rPr>
              <a:t>etiquette</a:t>
            </a:r>
            <a:r>
              <a:rPr dirty="0" sz="205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50" spc="-5" i="1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dirty="0" sz="2050" spc="-10" i="1">
                <a:solidFill>
                  <a:srgbClr val="FFFFFF"/>
                </a:solidFill>
                <a:latin typeface="Calibri"/>
                <a:cs typeface="Calibri"/>
              </a:rPr>
              <a:t>in-box</a:t>
            </a:r>
            <a:r>
              <a:rPr dirty="0" sz="205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50" spc="-10" i="1">
                <a:solidFill>
                  <a:srgbClr val="FFFFFF"/>
                </a:solidFill>
                <a:latin typeface="Calibri"/>
                <a:cs typeface="Calibri"/>
              </a:rPr>
              <a:t>control</a:t>
            </a:r>
            <a:endParaRPr sz="2050">
              <a:latin typeface="Calibri"/>
              <a:cs typeface="Calibri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-1117" y="0"/>
            <a:ext cx="6641465" cy="1306830"/>
            <a:chOff x="-1117" y="0"/>
            <a:chExt cx="6641465" cy="1306830"/>
          </a:xfrm>
        </p:grpSpPr>
        <p:sp>
          <p:nvSpPr>
            <p:cNvPr id="14" name="object 14"/>
            <p:cNvSpPr/>
            <p:nvPr/>
          </p:nvSpPr>
          <p:spPr>
            <a:xfrm>
              <a:off x="-1117" y="0"/>
              <a:ext cx="2588260" cy="1306195"/>
            </a:xfrm>
            <a:custGeom>
              <a:avLst/>
              <a:gdLst/>
              <a:ahLst/>
              <a:cxnLst/>
              <a:rect l="l" t="t" r="r" b="b"/>
              <a:pathLst>
                <a:path w="2588260" h="1306195">
                  <a:moveTo>
                    <a:pt x="2587844" y="0"/>
                  </a:moveTo>
                  <a:lnTo>
                    <a:pt x="0" y="0"/>
                  </a:lnTo>
                  <a:lnTo>
                    <a:pt x="0" y="1305649"/>
                  </a:lnTo>
                  <a:lnTo>
                    <a:pt x="2587844" y="0"/>
                  </a:lnTo>
                  <a:close/>
                </a:path>
              </a:pathLst>
            </a:custGeom>
            <a:solidFill>
              <a:srgbClr val="2895D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-1104" y="11"/>
              <a:ext cx="1905635" cy="1023619"/>
            </a:xfrm>
            <a:custGeom>
              <a:avLst/>
              <a:gdLst/>
              <a:ahLst/>
              <a:cxnLst/>
              <a:rect l="l" t="t" r="r" b="b"/>
              <a:pathLst>
                <a:path w="1905635" h="1023619">
                  <a:moveTo>
                    <a:pt x="1905406" y="0"/>
                  </a:moveTo>
                  <a:lnTo>
                    <a:pt x="1265428" y="0"/>
                  </a:lnTo>
                  <a:lnTo>
                    <a:pt x="823137" y="0"/>
                  </a:lnTo>
                  <a:lnTo>
                    <a:pt x="0" y="0"/>
                  </a:lnTo>
                  <a:lnTo>
                    <a:pt x="0" y="511530"/>
                  </a:lnTo>
                  <a:lnTo>
                    <a:pt x="0" y="755015"/>
                  </a:lnTo>
                  <a:lnTo>
                    <a:pt x="0" y="1023073"/>
                  </a:lnTo>
                  <a:lnTo>
                    <a:pt x="19054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63696" y="1023075"/>
              <a:ext cx="776241" cy="220027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51142" y="0"/>
              <a:ext cx="798830" cy="878840"/>
            </a:xfrm>
            <a:custGeom>
              <a:avLst/>
              <a:gdLst/>
              <a:ahLst/>
              <a:cxnLst/>
              <a:rect l="l" t="t" r="r" b="b"/>
              <a:pathLst>
                <a:path w="798830" h="878840">
                  <a:moveTo>
                    <a:pt x="529945" y="347472"/>
                  </a:moveTo>
                  <a:lnTo>
                    <a:pt x="519772" y="296862"/>
                  </a:lnTo>
                  <a:lnTo>
                    <a:pt x="492023" y="255600"/>
                  </a:lnTo>
                  <a:lnTo>
                    <a:pt x="486092" y="251612"/>
                  </a:lnTo>
                  <a:lnTo>
                    <a:pt x="450786" y="227838"/>
                  </a:lnTo>
                  <a:lnTo>
                    <a:pt x="400202" y="217665"/>
                  </a:lnTo>
                  <a:lnTo>
                    <a:pt x="349618" y="227838"/>
                  </a:lnTo>
                  <a:lnTo>
                    <a:pt x="308381" y="255600"/>
                  </a:lnTo>
                  <a:lnTo>
                    <a:pt x="280631" y="296862"/>
                  </a:lnTo>
                  <a:lnTo>
                    <a:pt x="270459" y="347472"/>
                  </a:lnTo>
                  <a:lnTo>
                    <a:pt x="280047" y="398678"/>
                  </a:lnTo>
                  <a:lnTo>
                    <a:pt x="307517" y="440334"/>
                  </a:lnTo>
                  <a:lnTo>
                    <a:pt x="348640" y="468515"/>
                  </a:lnTo>
                  <a:lnTo>
                    <a:pt x="399211" y="479285"/>
                  </a:lnTo>
                  <a:lnTo>
                    <a:pt x="416217" y="478193"/>
                  </a:lnTo>
                  <a:lnTo>
                    <a:pt x="464070" y="463308"/>
                  </a:lnTo>
                  <a:lnTo>
                    <a:pt x="472782" y="446595"/>
                  </a:lnTo>
                  <a:lnTo>
                    <a:pt x="472427" y="445325"/>
                  </a:lnTo>
                  <a:lnTo>
                    <a:pt x="471055" y="440334"/>
                  </a:lnTo>
                  <a:lnTo>
                    <a:pt x="466496" y="435317"/>
                  </a:lnTo>
                  <a:lnTo>
                    <a:pt x="460705" y="432346"/>
                  </a:lnTo>
                  <a:lnTo>
                    <a:pt x="454355" y="431634"/>
                  </a:lnTo>
                  <a:lnTo>
                    <a:pt x="448106" y="433349"/>
                  </a:lnTo>
                  <a:lnTo>
                    <a:pt x="436537" y="438594"/>
                  </a:lnTo>
                  <a:lnTo>
                    <a:pt x="424408" y="442328"/>
                  </a:lnTo>
                  <a:lnTo>
                    <a:pt x="411899" y="444576"/>
                  </a:lnTo>
                  <a:lnTo>
                    <a:pt x="399211" y="445325"/>
                  </a:lnTo>
                  <a:lnTo>
                    <a:pt x="361784" y="437642"/>
                  </a:lnTo>
                  <a:lnTo>
                    <a:pt x="331089" y="416750"/>
                  </a:lnTo>
                  <a:lnTo>
                    <a:pt x="310502" y="385927"/>
                  </a:lnTo>
                  <a:lnTo>
                    <a:pt x="303403" y="348475"/>
                  </a:lnTo>
                  <a:lnTo>
                    <a:pt x="311086" y="311010"/>
                  </a:lnTo>
                  <a:lnTo>
                    <a:pt x="331965" y="280200"/>
                  </a:lnTo>
                  <a:lnTo>
                    <a:pt x="362762" y="259308"/>
                  </a:lnTo>
                  <a:lnTo>
                    <a:pt x="400202" y="251612"/>
                  </a:lnTo>
                  <a:lnTo>
                    <a:pt x="437642" y="259168"/>
                  </a:lnTo>
                  <a:lnTo>
                    <a:pt x="468439" y="279819"/>
                  </a:lnTo>
                  <a:lnTo>
                    <a:pt x="489318" y="310591"/>
                  </a:lnTo>
                  <a:lnTo>
                    <a:pt x="497014" y="348475"/>
                  </a:lnTo>
                  <a:lnTo>
                    <a:pt x="497014" y="380428"/>
                  </a:lnTo>
                  <a:lnTo>
                    <a:pt x="465074" y="348475"/>
                  </a:lnTo>
                  <a:lnTo>
                    <a:pt x="461162" y="325691"/>
                  </a:lnTo>
                  <a:lnTo>
                    <a:pt x="457123" y="318516"/>
                  </a:lnTo>
                  <a:lnTo>
                    <a:pt x="450227" y="306285"/>
                  </a:lnTo>
                  <a:lnTo>
                    <a:pt x="433501" y="291744"/>
                  </a:lnTo>
                  <a:lnTo>
                    <a:pt x="431139" y="290842"/>
                  </a:lnTo>
                  <a:lnTo>
                    <a:pt x="431139" y="350469"/>
                  </a:lnTo>
                  <a:lnTo>
                    <a:pt x="428675" y="363042"/>
                  </a:lnTo>
                  <a:lnTo>
                    <a:pt x="421906" y="373189"/>
                  </a:lnTo>
                  <a:lnTo>
                    <a:pt x="411772" y="379958"/>
                  </a:lnTo>
                  <a:lnTo>
                    <a:pt x="399211" y="382422"/>
                  </a:lnTo>
                  <a:lnTo>
                    <a:pt x="386638" y="379818"/>
                  </a:lnTo>
                  <a:lnTo>
                    <a:pt x="376504" y="372808"/>
                  </a:lnTo>
                  <a:lnTo>
                    <a:pt x="369735" y="362623"/>
                  </a:lnTo>
                  <a:lnTo>
                    <a:pt x="367271" y="350469"/>
                  </a:lnTo>
                  <a:lnTo>
                    <a:pt x="369874" y="337896"/>
                  </a:lnTo>
                  <a:lnTo>
                    <a:pt x="376872" y="327748"/>
                  </a:lnTo>
                  <a:lnTo>
                    <a:pt x="387057" y="320979"/>
                  </a:lnTo>
                  <a:lnTo>
                    <a:pt x="399211" y="318516"/>
                  </a:lnTo>
                  <a:lnTo>
                    <a:pt x="411772" y="320979"/>
                  </a:lnTo>
                  <a:lnTo>
                    <a:pt x="421906" y="327748"/>
                  </a:lnTo>
                  <a:lnTo>
                    <a:pt x="428675" y="337896"/>
                  </a:lnTo>
                  <a:lnTo>
                    <a:pt x="431139" y="350469"/>
                  </a:lnTo>
                  <a:lnTo>
                    <a:pt x="431139" y="290842"/>
                  </a:lnTo>
                  <a:lnTo>
                    <a:pt x="412178" y="283565"/>
                  </a:lnTo>
                  <a:lnTo>
                    <a:pt x="389293" y="283210"/>
                  </a:lnTo>
                  <a:lnTo>
                    <a:pt x="368261" y="290423"/>
                  </a:lnTo>
                  <a:lnTo>
                    <a:pt x="350989" y="304203"/>
                  </a:lnTo>
                  <a:lnTo>
                    <a:pt x="339331" y="323507"/>
                  </a:lnTo>
                  <a:lnTo>
                    <a:pt x="335114" y="345808"/>
                  </a:lnTo>
                  <a:lnTo>
                    <a:pt x="338582" y="367817"/>
                  </a:lnTo>
                  <a:lnTo>
                    <a:pt x="349148" y="387400"/>
                  </a:lnTo>
                  <a:lnTo>
                    <a:pt x="366268" y="402386"/>
                  </a:lnTo>
                  <a:lnTo>
                    <a:pt x="387629" y="410476"/>
                  </a:lnTo>
                  <a:lnTo>
                    <a:pt x="409930" y="410883"/>
                  </a:lnTo>
                  <a:lnTo>
                    <a:pt x="431114" y="403796"/>
                  </a:lnTo>
                  <a:lnTo>
                    <a:pt x="449110" y="389407"/>
                  </a:lnTo>
                  <a:lnTo>
                    <a:pt x="459130" y="398741"/>
                  </a:lnTo>
                  <a:lnTo>
                    <a:pt x="470941" y="405638"/>
                  </a:lnTo>
                  <a:lnTo>
                    <a:pt x="484047" y="409917"/>
                  </a:lnTo>
                  <a:lnTo>
                    <a:pt x="498005" y="411378"/>
                  </a:lnTo>
                  <a:lnTo>
                    <a:pt x="510578" y="408914"/>
                  </a:lnTo>
                  <a:lnTo>
                    <a:pt x="520712" y="402145"/>
                  </a:lnTo>
                  <a:lnTo>
                    <a:pt x="527481" y="391998"/>
                  </a:lnTo>
                  <a:lnTo>
                    <a:pt x="527989" y="389407"/>
                  </a:lnTo>
                  <a:lnTo>
                    <a:pt x="529361" y="382422"/>
                  </a:lnTo>
                  <a:lnTo>
                    <a:pt x="529742" y="380428"/>
                  </a:lnTo>
                  <a:lnTo>
                    <a:pt x="529869" y="379818"/>
                  </a:lnTo>
                  <a:lnTo>
                    <a:pt x="529945" y="347472"/>
                  </a:lnTo>
                  <a:close/>
                </a:path>
                <a:path w="798830" h="878840">
                  <a:moveTo>
                    <a:pt x="798423" y="320509"/>
                  </a:moveTo>
                  <a:lnTo>
                    <a:pt x="738530" y="263169"/>
                  </a:lnTo>
                  <a:lnTo>
                    <a:pt x="738530" y="415366"/>
                  </a:lnTo>
                  <a:lnTo>
                    <a:pt x="738530" y="794816"/>
                  </a:lnTo>
                  <a:lnTo>
                    <a:pt x="706589" y="764463"/>
                  </a:lnTo>
                  <a:lnTo>
                    <a:pt x="706589" y="818781"/>
                  </a:lnTo>
                  <a:lnTo>
                    <a:pt x="91821" y="818781"/>
                  </a:lnTo>
                  <a:lnTo>
                    <a:pt x="118237" y="793826"/>
                  </a:lnTo>
                  <a:lnTo>
                    <a:pt x="289420" y="632053"/>
                  </a:lnTo>
                  <a:lnTo>
                    <a:pt x="303403" y="619074"/>
                  </a:lnTo>
                  <a:lnTo>
                    <a:pt x="338950" y="594626"/>
                  </a:lnTo>
                  <a:lnTo>
                    <a:pt x="378955" y="582409"/>
                  </a:lnTo>
                  <a:lnTo>
                    <a:pt x="420446" y="582409"/>
                  </a:lnTo>
                  <a:lnTo>
                    <a:pt x="460463" y="594626"/>
                  </a:lnTo>
                  <a:lnTo>
                    <a:pt x="496011" y="619074"/>
                  </a:lnTo>
                  <a:lnTo>
                    <a:pt x="509981" y="632053"/>
                  </a:lnTo>
                  <a:lnTo>
                    <a:pt x="706589" y="818781"/>
                  </a:lnTo>
                  <a:lnTo>
                    <a:pt x="706589" y="764463"/>
                  </a:lnTo>
                  <a:lnTo>
                    <a:pt x="538924" y="605091"/>
                  </a:lnTo>
                  <a:lnTo>
                    <a:pt x="562800" y="582409"/>
                  </a:lnTo>
                  <a:lnTo>
                    <a:pt x="567296" y="578129"/>
                  </a:lnTo>
                  <a:lnTo>
                    <a:pt x="738530" y="415366"/>
                  </a:lnTo>
                  <a:lnTo>
                    <a:pt x="738530" y="263169"/>
                  </a:lnTo>
                  <a:lnTo>
                    <a:pt x="658685" y="186702"/>
                  </a:lnTo>
                  <a:lnTo>
                    <a:pt x="658685" y="159740"/>
                  </a:lnTo>
                  <a:lnTo>
                    <a:pt x="658685" y="99834"/>
                  </a:lnTo>
                  <a:lnTo>
                    <a:pt x="598805" y="99834"/>
                  </a:lnTo>
                  <a:lnTo>
                    <a:pt x="598805" y="159740"/>
                  </a:lnTo>
                  <a:lnTo>
                    <a:pt x="598805" y="492264"/>
                  </a:lnTo>
                  <a:lnTo>
                    <a:pt x="508990" y="578129"/>
                  </a:lnTo>
                  <a:lnTo>
                    <a:pt x="467474" y="554164"/>
                  </a:lnTo>
                  <a:lnTo>
                    <a:pt x="422363" y="542188"/>
                  </a:lnTo>
                  <a:lnTo>
                    <a:pt x="376047" y="542188"/>
                  </a:lnTo>
                  <a:lnTo>
                    <a:pt x="330936" y="554164"/>
                  </a:lnTo>
                  <a:lnTo>
                    <a:pt x="289420" y="578129"/>
                  </a:lnTo>
                  <a:lnTo>
                    <a:pt x="259486" y="549516"/>
                  </a:lnTo>
                  <a:lnTo>
                    <a:pt x="259486" y="604100"/>
                  </a:lnTo>
                  <a:lnTo>
                    <a:pt x="59880" y="793826"/>
                  </a:lnTo>
                  <a:lnTo>
                    <a:pt x="59880" y="414375"/>
                  </a:lnTo>
                  <a:lnTo>
                    <a:pt x="259486" y="604100"/>
                  </a:lnTo>
                  <a:lnTo>
                    <a:pt x="259486" y="549516"/>
                  </a:lnTo>
                  <a:lnTo>
                    <a:pt x="199605" y="492264"/>
                  </a:lnTo>
                  <a:lnTo>
                    <a:pt x="199605" y="414375"/>
                  </a:lnTo>
                  <a:lnTo>
                    <a:pt x="199605" y="159740"/>
                  </a:lnTo>
                  <a:lnTo>
                    <a:pt x="598805" y="159740"/>
                  </a:lnTo>
                  <a:lnTo>
                    <a:pt x="598805" y="99834"/>
                  </a:lnTo>
                  <a:lnTo>
                    <a:pt x="518960" y="99834"/>
                  </a:lnTo>
                  <a:lnTo>
                    <a:pt x="399211" y="0"/>
                  </a:lnTo>
                  <a:lnTo>
                    <a:pt x="279450" y="99834"/>
                  </a:lnTo>
                  <a:lnTo>
                    <a:pt x="139725" y="99834"/>
                  </a:lnTo>
                  <a:lnTo>
                    <a:pt x="139725" y="187706"/>
                  </a:lnTo>
                  <a:lnTo>
                    <a:pt x="0" y="320509"/>
                  </a:lnTo>
                  <a:lnTo>
                    <a:pt x="0" y="878700"/>
                  </a:lnTo>
                  <a:lnTo>
                    <a:pt x="798423" y="878700"/>
                  </a:lnTo>
                  <a:lnTo>
                    <a:pt x="798423" y="818781"/>
                  </a:lnTo>
                  <a:lnTo>
                    <a:pt x="798423" y="794816"/>
                  </a:lnTo>
                  <a:lnTo>
                    <a:pt x="798423" y="415366"/>
                  </a:lnTo>
                  <a:lnTo>
                    <a:pt x="798423" y="320509"/>
                  </a:lnTo>
                  <a:close/>
                </a:path>
              </a:pathLst>
            </a:custGeom>
            <a:solidFill>
              <a:srgbClr val="2895D2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/>
          <p:cNvSpPr txBox="1"/>
          <p:nvPr/>
        </p:nvSpPr>
        <p:spPr>
          <a:xfrm>
            <a:off x="286907" y="5382347"/>
            <a:ext cx="379730" cy="228981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2740"/>
              </a:lnSpc>
            </a:pPr>
            <a:r>
              <a:rPr dirty="0" sz="2750" spc="15" b="1">
                <a:solidFill>
                  <a:srgbClr val="43472F"/>
                </a:solidFill>
                <a:latin typeface="Calibri"/>
                <a:cs typeface="Calibri"/>
              </a:rPr>
              <a:t>GAIN</a:t>
            </a:r>
            <a:r>
              <a:rPr dirty="0" sz="2750" spc="-75" b="1">
                <a:solidFill>
                  <a:srgbClr val="43472F"/>
                </a:solidFill>
                <a:latin typeface="Calibri"/>
                <a:cs typeface="Calibri"/>
              </a:rPr>
              <a:t> </a:t>
            </a:r>
            <a:r>
              <a:rPr dirty="0" sz="2750" spc="10" b="1">
                <a:solidFill>
                  <a:srgbClr val="43472F"/>
                </a:solidFill>
                <a:latin typeface="Calibri"/>
                <a:cs typeface="Calibri"/>
              </a:rPr>
              <a:t>CONTROL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236918" y="2179111"/>
            <a:ext cx="4967605" cy="588645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12700" marR="5080">
              <a:lnSpc>
                <a:spcPts val="1430"/>
              </a:lnSpc>
              <a:spcBef>
                <a:spcPts val="275"/>
              </a:spcBef>
            </a:pP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Allow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hour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beginning</a:t>
            </a:r>
            <a:r>
              <a:rPr dirty="0" sz="130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1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 hour at the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end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every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day to </a:t>
            </a:r>
            <a:r>
              <a:rPr dirty="0" sz="1300" spc="-3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spend exclusively</a:t>
            </a:r>
            <a:r>
              <a:rPr dirty="0" sz="1300" spc="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emails</a:t>
            </a:r>
            <a:r>
              <a:rPr dirty="0" sz="130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(you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are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VERY</a:t>
            </a:r>
            <a:r>
              <a:rPr dirty="0" sz="13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unlikely</a:t>
            </a:r>
            <a:r>
              <a:rPr dirty="0" sz="1300" spc="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to need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this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long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once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you’re</a:t>
            </a:r>
            <a:r>
              <a:rPr dirty="0" sz="130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top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of them)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923640" y="10986858"/>
            <a:ext cx="5641975" cy="1022350"/>
            <a:chOff x="923640" y="10986858"/>
            <a:chExt cx="5641975" cy="1022350"/>
          </a:xfrm>
        </p:grpSpPr>
        <p:sp>
          <p:nvSpPr>
            <p:cNvPr id="21" name="object 21"/>
            <p:cNvSpPr/>
            <p:nvPr/>
          </p:nvSpPr>
          <p:spPr>
            <a:xfrm>
              <a:off x="933165" y="11726832"/>
              <a:ext cx="5622925" cy="273050"/>
            </a:xfrm>
            <a:custGeom>
              <a:avLst/>
              <a:gdLst/>
              <a:ahLst/>
              <a:cxnLst/>
              <a:rect l="l" t="t" r="r" b="b"/>
              <a:pathLst>
                <a:path w="5622925" h="273050">
                  <a:moveTo>
                    <a:pt x="0" y="272522"/>
                  </a:moveTo>
                  <a:lnTo>
                    <a:pt x="5622446" y="272522"/>
                  </a:lnTo>
                  <a:lnTo>
                    <a:pt x="5622446" y="0"/>
                  </a:lnTo>
                  <a:lnTo>
                    <a:pt x="0" y="0"/>
                  </a:lnTo>
                  <a:lnTo>
                    <a:pt x="0" y="272522"/>
                  </a:lnTo>
                  <a:close/>
                </a:path>
              </a:pathLst>
            </a:custGeom>
            <a:ln w="18614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1092881" y="10996383"/>
              <a:ext cx="5353685" cy="808990"/>
            </a:xfrm>
            <a:custGeom>
              <a:avLst/>
              <a:gdLst/>
              <a:ahLst/>
              <a:cxnLst/>
              <a:rect l="l" t="t" r="r" b="b"/>
              <a:pathLst>
                <a:path w="5353685" h="808990">
                  <a:moveTo>
                    <a:pt x="5313997" y="0"/>
                  </a:moveTo>
                  <a:lnTo>
                    <a:pt x="39277" y="0"/>
                  </a:lnTo>
                  <a:lnTo>
                    <a:pt x="23991" y="10587"/>
                  </a:lnTo>
                  <a:lnTo>
                    <a:pt x="11506" y="39463"/>
                  </a:lnTo>
                  <a:lnTo>
                    <a:pt x="3087" y="82301"/>
                  </a:lnTo>
                  <a:lnTo>
                    <a:pt x="0" y="134771"/>
                  </a:lnTo>
                  <a:lnTo>
                    <a:pt x="0" y="673859"/>
                  </a:lnTo>
                  <a:lnTo>
                    <a:pt x="3087" y="726330"/>
                  </a:lnTo>
                  <a:lnTo>
                    <a:pt x="11506" y="769168"/>
                  </a:lnTo>
                  <a:lnTo>
                    <a:pt x="23991" y="798044"/>
                  </a:lnTo>
                  <a:lnTo>
                    <a:pt x="39277" y="808631"/>
                  </a:lnTo>
                  <a:lnTo>
                    <a:pt x="5313997" y="808631"/>
                  </a:lnTo>
                  <a:lnTo>
                    <a:pt x="5329283" y="798044"/>
                  </a:lnTo>
                  <a:lnTo>
                    <a:pt x="5341768" y="769168"/>
                  </a:lnTo>
                  <a:lnTo>
                    <a:pt x="5350187" y="726330"/>
                  </a:lnTo>
                  <a:lnTo>
                    <a:pt x="5353275" y="673859"/>
                  </a:lnTo>
                  <a:lnTo>
                    <a:pt x="5353275" y="134771"/>
                  </a:lnTo>
                  <a:lnTo>
                    <a:pt x="5350187" y="82301"/>
                  </a:lnTo>
                  <a:lnTo>
                    <a:pt x="5341768" y="39463"/>
                  </a:lnTo>
                  <a:lnTo>
                    <a:pt x="5329283" y="10587"/>
                  </a:lnTo>
                  <a:lnTo>
                    <a:pt x="5313997" y="0"/>
                  </a:lnTo>
                  <a:close/>
                </a:path>
              </a:pathLst>
            </a:custGeom>
            <a:solidFill>
              <a:srgbClr val="9BBA5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1092881" y="10996383"/>
              <a:ext cx="5353685" cy="808990"/>
            </a:xfrm>
            <a:custGeom>
              <a:avLst/>
              <a:gdLst/>
              <a:ahLst/>
              <a:cxnLst/>
              <a:rect l="l" t="t" r="r" b="b"/>
              <a:pathLst>
                <a:path w="5353685" h="808990">
                  <a:moveTo>
                    <a:pt x="0" y="134771"/>
                  </a:moveTo>
                  <a:lnTo>
                    <a:pt x="3087" y="82301"/>
                  </a:lnTo>
                  <a:lnTo>
                    <a:pt x="11506" y="39463"/>
                  </a:lnTo>
                  <a:lnTo>
                    <a:pt x="23991" y="10587"/>
                  </a:lnTo>
                  <a:lnTo>
                    <a:pt x="39277" y="0"/>
                  </a:lnTo>
                  <a:lnTo>
                    <a:pt x="5313997" y="0"/>
                  </a:lnTo>
                  <a:lnTo>
                    <a:pt x="5329283" y="10587"/>
                  </a:lnTo>
                  <a:lnTo>
                    <a:pt x="5341768" y="39463"/>
                  </a:lnTo>
                  <a:lnTo>
                    <a:pt x="5350187" y="82301"/>
                  </a:lnTo>
                  <a:lnTo>
                    <a:pt x="5353275" y="134771"/>
                  </a:lnTo>
                  <a:lnTo>
                    <a:pt x="5353275" y="673859"/>
                  </a:lnTo>
                  <a:lnTo>
                    <a:pt x="5350187" y="726330"/>
                  </a:lnTo>
                  <a:lnTo>
                    <a:pt x="5341768" y="769168"/>
                  </a:lnTo>
                  <a:lnTo>
                    <a:pt x="5329283" y="798044"/>
                  </a:lnTo>
                  <a:lnTo>
                    <a:pt x="5313997" y="808631"/>
                  </a:lnTo>
                  <a:lnTo>
                    <a:pt x="39277" y="808631"/>
                  </a:lnTo>
                  <a:lnTo>
                    <a:pt x="23991" y="798044"/>
                  </a:lnTo>
                  <a:lnTo>
                    <a:pt x="11506" y="769168"/>
                  </a:lnTo>
                  <a:lnTo>
                    <a:pt x="3087" y="726330"/>
                  </a:lnTo>
                  <a:lnTo>
                    <a:pt x="0" y="673859"/>
                  </a:lnTo>
                  <a:lnTo>
                    <a:pt x="0" y="134771"/>
                  </a:lnTo>
                  <a:close/>
                </a:path>
              </a:pathLst>
            </a:custGeom>
            <a:ln w="1861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/>
          <p:cNvSpPr txBox="1"/>
          <p:nvPr/>
        </p:nvSpPr>
        <p:spPr>
          <a:xfrm>
            <a:off x="1236918" y="11001926"/>
            <a:ext cx="4827270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Between</a:t>
            </a:r>
            <a:r>
              <a:rPr dirty="0" sz="1300" spc="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each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task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at the end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meetings</a:t>
            </a:r>
            <a:r>
              <a:rPr dirty="0" sz="130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that finish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early etc,</a:t>
            </a:r>
            <a:endParaRPr sz="13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236918" y="11182863"/>
            <a:ext cx="4953635" cy="588645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2700" marR="5080">
              <a:lnSpc>
                <a:spcPts val="1420"/>
              </a:lnSpc>
              <a:spcBef>
                <a:spcPts val="280"/>
              </a:spcBef>
            </a:pP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quickly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scan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dirty="0" sz="1300" spc="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emails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see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if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anything</a:t>
            </a:r>
            <a:r>
              <a:rPr dirty="0" sz="1300" spc="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important has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come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that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you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need to respond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to [delete/file/flag/categorise/unsubscribe </a:t>
            </a:r>
            <a:r>
              <a:rPr dirty="0" sz="1300" spc="-3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as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you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go]</a:t>
            </a:r>
            <a:endParaRPr sz="13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952152" y="12646037"/>
            <a:ext cx="5622925" cy="615950"/>
          </a:xfrm>
          <a:custGeom>
            <a:avLst/>
            <a:gdLst/>
            <a:ahLst/>
            <a:cxnLst/>
            <a:rect l="l" t="t" r="r" b="b"/>
            <a:pathLst>
              <a:path w="5622925" h="615950">
                <a:moveTo>
                  <a:pt x="0" y="615408"/>
                </a:moveTo>
                <a:lnTo>
                  <a:pt x="5622446" y="615408"/>
                </a:lnTo>
                <a:lnTo>
                  <a:pt x="5622446" y="0"/>
                </a:lnTo>
                <a:lnTo>
                  <a:pt x="0" y="0"/>
                </a:lnTo>
                <a:lnTo>
                  <a:pt x="0" y="615408"/>
                </a:lnTo>
                <a:close/>
              </a:path>
            </a:pathLst>
          </a:custGeom>
          <a:ln w="18614">
            <a:solidFill>
              <a:srgbClr val="8063A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 txBox="1"/>
          <p:nvPr/>
        </p:nvSpPr>
        <p:spPr>
          <a:xfrm>
            <a:off x="1460483" y="12730600"/>
            <a:ext cx="406971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-5" b="1">
                <a:solidFill>
                  <a:srgbClr val="8063A1"/>
                </a:solidFill>
                <a:latin typeface="Arial"/>
                <a:cs typeface="Arial"/>
              </a:rPr>
              <a:t>Are</a:t>
            </a:r>
            <a:r>
              <a:rPr dirty="0" sz="1300" spc="40" b="1">
                <a:solidFill>
                  <a:srgbClr val="8063A1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8063A1"/>
                </a:solidFill>
                <a:latin typeface="Arial"/>
                <a:cs typeface="Arial"/>
              </a:rPr>
              <a:t>there</a:t>
            </a:r>
            <a:r>
              <a:rPr dirty="0" sz="1300" b="1">
                <a:solidFill>
                  <a:srgbClr val="8063A1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8063A1"/>
                </a:solidFill>
                <a:latin typeface="Arial"/>
                <a:cs typeface="Arial"/>
              </a:rPr>
              <a:t>groups</a:t>
            </a:r>
            <a:r>
              <a:rPr dirty="0" sz="1300" b="1">
                <a:solidFill>
                  <a:srgbClr val="8063A1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8063A1"/>
                </a:solidFill>
                <a:latin typeface="Arial"/>
                <a:cs typeface="Arial"/>
              </a:rPr>
              <a:t>you</a:t>
            </a:r>
            <a:r>
              <a:rPr dirty="0" sz="1300" spc="10" b="1">
                <a:solidFill>
                  <a:srgbClr val="8063A1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8063A1"/>
                </a:solidFill>
                <a:latin typeface="Arial"/>
                <a:cs typeface="Arial"/>
              </a:rPr>
              <a:t>email</a:t>
            </a:r>
            <a:r>
              <a:rPr dirty="0" sz="1300" spc="10" b="1">
                <a:solidFill>
                  <a:srgbClr val="8063A1"/>
                </a:solidFill>
                <a:latin typeface="Arial"/>
                <a:cs typeface="Arial"/>
              </a:rPr>
              <a:t> </a:t>
            </a:r>
            <a:r>
              <a:rPr dirty="0" sz="1300" spc="-5" b="1">
                <a:solidFill>
                  <a:srgbClr val="8063A1"/>
                </a:solidFill>
                <a:latin typeface="Arial"/>
                <a:cs typeface="Arial"/>
              </a:rPr>
              <a:t>regularly,</a:t>
            </a:r>
            <a:r>
              <a:rPr dirty="0" sz="1300" spc="20" b="1">
                <a:solidFill>
                  <a:srgbClr val="8063A1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8063A1"/>
                </a:solidFill>
                <a:latin typeface="Arial"/>
                <a:cs typeface="Arial"/>
              </a:rPr>
              <a:t>for example?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1083356" y="11898245"/>
            <a:ext cx="5372735" cy="828040"/>
            <a:chOff x="1083356" y="11898245"/>
            <a:chExt cx="5372735" cy="828040"/>
          </a:xfrm>
        </p:grpSpPr>
        <p:sp>
          <p:nvSpPr>
            <p:cNvPr id="29" name="object 29"/>
            <p:cNvSpPr/>
            <p:nvPr/>
          </p:nvSpPr>
          <p:spPr>
            <a:xfrm>
              <a:off x="1092881" y="11907770"/>
              <a:ext cx="5353685" cy="808990"/>
            </a:xfrm>
            <a:custGeom>
              <a:avLst/>
              <a:gdLst/>
              <a:ahLst/>
              <a:cxnLst/>
              <a:rect l="l" t="t" r="r" b="b"/>
              <a:pathLst>
                <a:path w="5353685" h="808990">
                  <a:moveTo>
                    <a:pt x="5313997" y="0"/>
                  </a:moveTo>
                  <a:lnTo>
                    <a:pt x="39277" y="0"/>
                  </a:lnTo>
                  <a:lnTo>
                    <a:pt x="23991" y="10587"/>
                  </a:lnTo>
                  <a:lnTo>
                    <a:pt x="11506" y="39463"/>
                  </a:lnTo>
                  <a:lnTo>
                    <a:pt x="3087" y="82301"/>
                  </a:lnTo>
                  <a:lnTo>
                    <a:pt x="0" y="134771"/>
                  </a:lnTo>
                  <a:lnTo>
                    <a:pt x="0" y="673859"/>
                  </a:lnTo>
                  <a:lnTo>
                    <a:pt x="3087" y="726330"/>
                  </a:lnTo>
                  <a:lnTo>
                    <a:pt x="11506" y="769168"/>
                  </a:lnTo>
                  <a:lnTo>
                    <a:pt x="23991" y="798044"/>
                  </a:lnTo>
                  <a:lnTo>
                    <a:pt x="39277" y="808631"/>
                  </a:lnTo>
                  <a:lnTo>
                    <a:pt x="5313997" y="808631"/>
                  </a:lnTo>
                  <a:lnTo>
                    <a:pt x="5329283" y="798044"/>
                  </a:lnTo>
                  <a:lnTo>
                    <a:pt x="5341768" y="769168"/>
                  </a:lnTo>
                  <a:lnTo>
                    <a:pt x="5350187" y="726330"/>
                  </a:lnTo>
                  <a:lnTo>
                    <a:pt x="5353275" y="673859"/>
                  </a:lnTo>
                  <a:lnTo>
                    <a:pt x="5353275" y="134771"/>
                  </a:lnTo>
                  <a:lnTo>
                    <a:pt x="5350187" y="82301"/>
                  </a:lnTo>
                  <a:lnTo>
                    <a:pt x="5341768" y="39463"/>
                  </a:lnTo>
                  <a:lnTo>
                    <a:pt x="5329283" y="10587"/>
                  </a:lnTo>
                  <a:lnTo>
                    <a:pt x="5313997" y="0"/>
                  </a:lnTo>
                  <a:close/>
                </a:path>
              </a:pathLst>
            </a:custGeom>
            <a:solidFill>
              <a:srgbClr val="8063A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/>
            <p:cNvSpPr/>
            <p:nvPr/>
          </p:nvSpPr>
          <p:spPr>
            <a:xfrm>
              <a:off x="1092881" y="11907770"/>
              <a:ext cx="5353685" cy="808990"/>
            </a:xfrm>
            <a:custGeom>
              <a:avLst/>
              <a:gdLst/>
              <a:ahLst/>
              <a:cxnLst/>
              <a:rect l="l" t="t" r="r" b="b"/>
              <a:pathLst>
                <a:path w="5353685" h="808990">
                  <a:moveTo>
                    <a:pt x="0" y="134771"/>
                  </a:moveTo>
                  <a:lnTo>
                    <a:pt x="3087" y="82301"/>
                  </a:lnTo>
                  <a:lnTo>
                    <a:pt x="11506" y="39463"/>
                  </a:lnTo>
                  <a:lnTo>
                    <a:pt x="23991" y="10587"/>
                  </a:lnTo>
                  <a:lnTo>
                    <a:pt x="39277" y="0"/>
                  </a:lnTo>
                  <a:lnTo>
                    <a:pt x="5313997" y="0"/>
                  </a:lnTo>
                  <a:lnTo>
                    <a:pt x="5329283" y="10587"/>
                  </a:lnTo>
                  <a:lnTo>
                    <a:pt x="5341768" y="39463"/>
                  </a:lnTo>
                  <a:lnTo>
                    <a:pt x="5350187" y="82301"/>
                  </a:lnTo>
                  <a:lnTo>
                    <a:pt x="5353275" y="134771"/>
                  </a:lnTo>
                  <a:lnTo>
                    <a:pt x="5353275" y="673859"/>
                  </a:lnTo>
                  <a:lnTo>
                    <a:pt x="5350187" y="726330"/>
                  </a:lnTo>
                  <a:lnTo>
                    <a:pt x="5341768" y="769168"/>
                  </a:lnTo>
                  <a:lnTo>
                    <a:pt x="5329283" y="798044"/>
                  </a:lnTo>
                  <a:lnTo>
                    <a:pt x="5313997" y="808631"/>
                  </a:lnTo>
                  <a:lnTo>
                    <a:pt x="39277" y="808631"/>
                  </a:lnTo>
                  <a:lnTo>
                    <a:pt x="23991" y="798044"/>
                  </a:lnTo>
                  <a:lnTo>
                    <a:pt x="11506" y="769168"/>
                  </a:lnTo>
                  <a:lnTo>
                    <a:pt x="3087" y="726330"/>
                  </a:lnTo>
                  <a:lnTo>
                    <a:pt x="0" y="673859"/>
                  </a:lnTo>
                  <a:lnTo>
                    <a:pt x="0" y="134771"/>
                  </a:lnTo>
                  <a:close/>
                </a:path>
              </a:pathLst>
            </a:custGeom>
            <a:ln w="1861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1" name="object 31"/>
          <p:cNvSpPr txBox="1"/>
          <p:nvPr/>
        </p:nvSpPr>
        <p:spPr>
          <a:xfrm>
            <a:off x="1236918" y="12184904"/>
            <a:ext cx="2082164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Set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up</a:t>
            </a:r>
            <a:r>
              <a:rPr dirty="0" sz="13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dirty="0" sz="130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quick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steps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box</a:t>
            </a:r>
            <a:endParaRPr sz="1300">
              <a:latin typeface="Arial"/>
              <a:cs typeface="Aria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933165" y="13893607"/>
            <a:ext cx="5622925" cy="922655"/>
          </a:xfrm>
          <a:custGeom>
            <a:avLst/>
            <a:gdLst/>
            <a:ahLst/>
            <a:cxnLst/>
            <a:rect l="l" t="t" r="r" b="b"/>
            <a:pathLst>
              <a:path w="5622925" h="922655">
                <a:moveTo>
                  <a:pt x="0" y="922554"/>
                </a:moveTo>
                <a:lnTo>
                  <a:pt x="5622446" y="922554"/>
                </a:lnTo>
                <a:lnTo>
                  <a:pt x="5622446" y="0"/>
                </a:lnTo>
                <a:lnTo>
                  <a:pt x="0" y="0"/>
                </a:lnTo>
                <a:lnTo>
                  <a:pt x="0" y="922554"/>
                </a:lnTo>
                <a:close/>
              </a:path>
            </a:pathLst>
          </a:custGeom>
          <a:ln w="18614">
            <a:solidFill>
              <a:srgbClr val="4AAC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 txBox="1"/>
          <p:nvPr/>
        </p:nvSpPr>
        <p:spPr>
          <a:xfrm>
            <a:off x="1398868" y="13968398"/>
            <a:ext cx="4471670" cy="62865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z="1300" spc="5" b="1">
                <a:solidFill>
                  <a:srgbClr val="4AACC5"/>
                </a:solidFill>
                <a:latin typeface="Arial"/>
                <a:cs typeface="Arial"/>
              </a:rPr>
              <a:t>Priority</a:t>
            </a:r>
            <a:r>
              <a:rPr dirty="0" sz="1300" spc="-20" b="1">
                <a:solidFill>
                  <a:srgbClr val="4AACC5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4AACC5"/>
                </a:solidFill>
                <a:latin typeface="Arial"/>
                <a:cs typeface="Arial"/>
              </a:rPr>
              <a:t>emails</a:t>
            </a:r>
            <a:endParaRPr sz="1300">
              <a:latin typeface="Arial"/>
              <a:cs typeface="Arial"/>
            </a:endParaRPr>
          </a:p>
          <a:p>
            <a:pPr marL="12700" marR="5080">
              <a:lnSpc>
                <a:spcPts val="1420"/>
              </a:lnSpc>
              <a:spcBef>
                <a:spcPts val="270"/>
              </a:spcBef>
            </a:pPr>
            <a:r>
              <a:rPr dirty="0" sz="1300" b="1">
                <a:solidFill>
                  <a:srgbClr val="4AACC5"/>
                </a:solidFill>
                <a:latin typeface="Arial"/>
                <a:cs typeface="Arial"/>
              </a:rPr>
              <a:t>Assign</a:t>
            </a:r>
            <a:r>
              <a:rPr dirty="0" sz="1300" spc="45" b="1">
                <a:solidFill>
                  <a:srgbClr val="4AACC5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4AACC5"/>
                </a:solidFill>
                <a:latin typeface="Arial"/>
                <a:cs typeface="Arial"/>
              </a:rPr>
              <a:t>a </a:t>
            </a:r>
            <a:r>
              <a:rPr dirty="0" sz="1300" spc="5" b="1">
                <a:solidFill>
                  <a:srgbClr val="4AACC5"/>
                </a:solidFill>
                <a:latin typeface="Arial"/>
                <a:cs typeface="Arial"/>
              </a:rPr>
              <a:t>colour/flag</a:t>
            </a:r>
            <a:r>
              <a:rPr dirty="0" sz="1300" spc="-5" b="1">
                <a:solidFill>
                  <a:srgbClr val="4AACC5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4AACC5"/>
                </a:solidFill>
                <a:latin typeface="Arial"/>
                <a:cs typeface="Arial"/>
              </a:rPr>
              <a:t>to</a:t>
            </a:r>
            <a:r>
              <a:rPr dirty="0" sz="1300" spc="10" b="1">
                <a:solidFill>
                  <a:srgbClr val="4AACC5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4AACC5"/>
                </a:solidFill>
                <a:latin typeface="Arial"/>
                <a:cs typeface="Arial"/>
              </a:rPr>
              <a:t>emails</a:t>
            </a:r>
            <a:r>
              <a:rPr dirty="0" sz="1300" spc="15" b="1">
                <a:solidFill>
                  <a:srgbClr val="4AACC5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4AACC5"/>
                </a:solidFill>
                <a:latin typeface="Arial"/>
                <a:cs typeface="Arial"/>
              </a:rPr>
              <a:t>from </a:t>
            </a:r>
            <a:r>
              <a:rPr dirty="0" sz="1300" spc="5" b="1">
                <a:solidFill>
                  <a:srgbClr val="4AACC5"/>
                </a:solidFill>
                <a:latin typeface="Arial"/>
                <a:cs typeface="Arial"/>
              </a:rPr>
              <a:t>specific</a:t>
            </a:r>
            <a:r>
              <a:rPr dirty="0" sz="1300" spc="10" b="1">
                <a:solidFill>
                  <a:srgbClr val="4AACC5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4AACC5"/>
                </a:solidFill>
                <a:latin typeface="Arial"/>
                <a:cs typeface="Arial"/>
              </a:rPr>
              <a:t>(important!) </a:t>
            </a:r>
            <a:r>
              <a:rPr dirty="0" sz="1300" spc="-345" b="1">
                <a:solidFill>
                  <a:srgbClr val="4AACC5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4AACC5"/>
                </a:solidFill>
                <a:latin typeface="Arial"/>
                <a:cs typeface="Arial"/>
              </a:rPr>
              <a:t>people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1072187" y="13133530"/>
            <a:ext cx="5372735" cy="828040"/>
            <a:chOff x="1072187" y="13133530"/>
            <a:chExt cx="5372735" cy="828040"/>
          </a:xfrm>
        </p:grpSpPr>
        <p:sp>
          <p:nvSpPr>
            <p:cNvPr id="35" name="object 35"/>
            <p:cNvSpPr/>
            <p:nvPr/>
          </p:nvSpPr>
          <p:spPr>
            <a:xfrm>
              <a:off x="1081712" y="13143055"/>
              <a:ext cx="5353685" cy="808990"/>
            </a:xfrm>
            <a:custGeom>
              <a:avLst/>
              <a:gdLst/>
              <a:ahLst/>
              <a:cxnLst/>
              <a:rect l="l" t="t" r="r" b="b"/>
              <a:pathLst>
                <a:path w="5353685" h="808990">
                  <a:moveTo>
                    <a:pt x="5313997" y="0"/>
                  </a:moveTo>
                  <a:lnTo>
                    <a:pt x="39277" y="0"/>
                  </a:lnTo>
                  <a:lnTo>
                    <a:pt x="23991" y="10587"/>
                  </a:lnTo>
                  <a:lnTo>
                    <a:pt x="11506" y="39463"/>
                  </a:lnTo>
                  <a:lnTo>
                    <a:pt x="3087" y="82301"/>
                  </a:lnTo>
                  <a:lnTo>
                    <a:pt x="0" y="134771"/>
                  </a:lnTo>
                  <a:lnTo>
                    <a:pt x="0" y="673859"/>
                  </a:lnTo>
                  <a:lnTo>
                    <a:pt x="3087" y="726330"/>
                  </a:lnTo>
                  <a:lnTo>
                    <a:pt x="11506" y="769168"/>
                  </a:lnTo>
                  <a:lnTo>
                    <a:pt x="23991" y="798044"/>
                  </a:lnTo>
                  <a:lnTo>
                    <a:pt x="39277" y="808631"/>
                  </a:lnTo>
                  <a:lnTo>
                    <a:pt x="5313997" y="808631"/>
                  </a:lnTo>
                  <a:lnTo>
                    <a:pt x="5329283" y="798044"/>
                  </a:lnTo>
                  <a:lnTo>
                    <a:pt x="5341768" y="769168"/>
                  </a:lnTo>
                  <a:lnTo>
                    <a:pt x="5350187" y="726330"/>
                  </a:lnTo>
                  <a:lnTo>
                    <a:pt x="5353275" y="673859"/>
                  </a:lnTo>
                  <a:lnTo>
                    <a:pt x="5353275" y="134771"/>
                  </a:lnTo>
                  <a:lnTo>
                    <a:pt x="5350187" y="82301"/>
                  </a:lnTo>
                  <a:lnTo>
                    <a:pt x="5341768" y="39463"/>
                  </a:lnTo>
                  <a:lnTo>
                    <a:pt x="5329283" y="10587"/>
                  </a:lnTo>
                  <a:lnTo>
                    <a:pt x="5313997" y="0"/>
                  </a:lnTo>
                  <a:close/>
                </a:path>
              </a:pathLst>
            </a:custGeom>
            <a:solidFill>
              <a:srgbClr val="4AACC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1081712" y="13143055"/>
              <a:ext cx="5353685" cy="808990"/>
            </a:xfrm>
            <a:custGeom>
              <a:avLst/>
              <a:gdLst/>
              <a:ahLst/>
              <a:cxnLst/>
              <a:rect l="l" t="t" r="r" b="b"/>
              <a:pathLst>
                <a:path w="5353685" h="808990">
                  <a:moveTo>
                    <a:pt x="0" y="134771"/>
                  </a:moveTo>
                  <a:lnTo>
                    <a:pt x="3087" y="82301"/>
                  </a:lnTo>
                  <a:lnTo>
                    <a:pt x="11506" y="39463"/>
                  </a:lnTo>
                  <a:lnTo>
                    <a:pt x="23991" y="10587"/>
                  </a:lnTo>
                  <a:lnTo>
                    <a:pt x="39277" y="0"/>
                  </a:lnTo>
                  <a:lnTo>
                    <a:pt x="5313997" y="0"/>
                  </a:lnTo>
                  <a:lnTo>
                    <a:pt x="5329283" y="10587"/>
                  </a:lnTo>
                  <a:lnTo>
                    <a:pt x="5341768" y="39463"/>
                  </a:lnTo>
                  <a:lnTo>
                    <a:pt x="5350187" y="82301"/>
                  </a:lnTo>
                  <a:lnTo>
                    <a:pt x="5353275" y="134771"/>
                  </a:lnTo>
                  <a:lnTo>
                    <a:pt x="5353275" y="673859"/>
                  </a:lnTo>
                  <a:lnTo>
                    <a:pt x="5350187" y="726330"/>
                  </a:lnTo>
                  <a:lnTo>
                    <a:pt x="5341768" y="769168"/>
                  </a:lnTo>
                  <a:lnTo>
                    <a:pt x="5329283" y="798044"/>
                  </a:lnTo>
                  <a:lnTo>
                    <a:pt x="5313997" y="808631"/>
                  </a:lnTo>
                  <a:lnTo>
                    <a:pt x="39277" y="808631"/>
                  </a:lnTo>
                  <a:lnTo>
                    <a:pt x="23991" y="798044"/>
                  </a:lnTo>
                  <a:lnTo>
                    <a:pt x="11506" y="769168"/>
                  </a:lnTo>
                  <a:lnTo>
                    <a:pt x="3087" y="726330"/>
                  </a:lnTo>
                  <a:lnTo>
                    <a:pt x="0" y="673859"/>
                  </a:lnTo>
                  <a:lnTo>
                    <a:pt x="0" y="134771"/>
                  </a:lnTo>
                  <a:close/>
                </a:path>
              </a:pathLst>
            </a:custGeom>
            <a:ln w="1861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7" name="object 37"/>
          <p:cNvSpPr txBox="1"/>
          <p:nvPr/>
        </p:nvSpPr>
        <p:spPr>
          <a:xfrm>
            <a:off x="1225935" y="13420188"/>
            <a:ext cx="178244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Set</a:t>
            </a:r>
            <a:r>
              <a:rPr dirty="0" sz="13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up</a:t>
            </a:r>
            <a:r>
              <a:rPr dirty="0" sz="13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rules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13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help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923640" y="14691597"/>
            <a:ext cx="5641975" cy="979805"/>
            <a:chOff x="923640" y="14691597"/>
            <a:chExt cx="5641975" cy="979805"/>
          </a:xfrm>
        </p:grpSpPr>
        <p:sp>
          <p:nvSpPr>
            <p:cNvPr id="39" name="object 39"/>
            <p:cNvSpPr/>
            <p:nvPr/>
          </p:nvSpPr>
          <p:spPr>
            <a:xfrm>
              <a:off x="933165" y="15431571"/>
              <a:ext cx="5622925" cy="230504"/>
            </a:xfrm>
            <a:custGeom>
              <a:avLst/>
              <a:gdLst/>
              <a:ahLst/>
              <a:cxnLst/>
              <a:rect l="l" t="t" r="r" b="b"/>
              <a:pathLst>
                <a:path w="5622925" h="230505">
                  <a:moveTo>
                    <a:pt x="0" y="230080"/>
                  </a:moveTo>
                  <a:lnTo>
                    <a:pt x="5622446" y="230080"/>
                  </a:lnTo>
                  <a:lnTo>
                    <a:pt x="5622446" y="0"/>
                  </a:lnTo>
                  <a:lnTo>
                    <a:pt x="0" y="0"/>
                  </a:lnTo>
                  <a:lnTo>
                    <a:pt x="0" y="230080"/>
                  </a:lnTo>
                  <a:close/>
                </a:path>
              </a:pathLst>
            </a:custGeom>
            <a:ln w="18614">
              <a:solidFill>
                <a:srgbClr val="F7954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/>
            <p:cNvSpPr/>
            <p:nvPr/>
          </p:nvSpPr>
          <p:spPr>
            <a:xfrm>
              <a:off x="1092881" y="14701122"/>
              <a:ext cx="5353685" cy="808990"/>
            </a:xfrm>
            <a:custGeom>
              <a:avLst/>
              <a:gdLst/>
              <a:ahLst/>
              <a:cxnLst/>
              <a:rect l="l" t="t" r="r" b="b"/>
              <a:pathLst>
                <a:path w="5353685" h="808990">
                  <a:moveTo>
                    <a:pt x="5313997" y="0"/>
                  </a:moveTo>
                  <a:lnTo>
                    <a:pt x="39277" y="0"/>
                  </a:lnTo>
                  <a:lnTo>
                    <a:pt x="23991" y="10587"/>
                  </a:lnTo>
                  <a:lnTo>
                    <a:pt x="11506" y="39463"/>
                  </a:lnTo>
                  <a:lnTo>
                    <a:pt x="3087" y="82301"/>
                  </a:lnTo>
                  <a:lnTo>
                    <a:pt x="0" y="134771"/>
                  </a:lnTo>
                  <a:lnTo>
                    <a:pt x="0" y="673859"/>
                  </a:lnTo>
                  <a:lnTo>
                    <a:pt x="3087" y="726330"/>
                  </a:lnTo>
                  <a:lnTo>
                    <a:pt x="11506" y="769168"/>
                  </a:lnTo>
                  <a:lnTo>
                    <a:pt x="23991" y="798044"/>
                  </a:lnTo>
                  <a:lnTo>
                    <a:pt x="39277" y="808631"/>
                  </a:lnTo>
                  <a:lnTo>
                    <a:pt x="5313997" y="808631"/>
                  </a:lnTo>
                  <a:lnTo>
                    <a:pt x="5329283" y="798044"/>
                  </a:lnTo>
                  <a:lnTo>
                    <a:pt x="5341768" y="769168"/>
                  </a:lnTo>
                  <a:lnTo>
                    <a:pt x="5350187" y="726330"/>
                  </a:lnTo>
                  <a:lnTo>
                    <a:pt x="5353275" y="673859"/>
                  </a:lnTo>
                  <a:lnTo>
                    <a:pt x="5353275" y="134771"/>
                  </a:lnTo>
                  <a:lnTo>
                    <a:pt x="5350187" y="82301"/>
                  </a:lnTo>
                  <a:lnTo>
                    <a:pt x="5341768" y="39463"/>
                  </a:lnTo>
                  <a:lnTo>
                    <a:pt x="5329283" y="10587"/>
                  </a:lnTo>
                  <a:lnTo>
                    <a:pt x="5313997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/>
            <p:cNvSpPr/>
            <p:nvPr/>
          </p:nvSpPr>
          <p:spPr>
            <a:xfrm>
              <a:off x="1092881" y="14701122"/>
              <a:ext cx="5353685" cy="808990"/>
            </a:xfrm>
            <a:custGeom>
              <a:avLst/>
              <a:gdLst/>
              <a:ahLst/>
              <a:cxnLst/>
              <a:rect l="l" t="t" r="r" b="b"/>
              <a:pathLst>
                <a:path w="5353685" h="808990">
                  <a:moveTo>
                    <a:pt x="0" y="134771"/>
                  </a:moveTo>
                  <a:lnTo>
                    <a:pt x="3087" y="82301"/>
                  </a:lnTo>
                  <a:lnTo>
                    <a:pt x="11506" y="39463"/>
                  </a:lnTo>
                  <a:lnTo>
                    <a:pt x="23991" y="10587"/>
                  </a:lnTo>
                  <a:lnTo>
                    <a:pt x="39277" y="0"/>
                  </a:lnTo>
                  <a:lnTo>
                    <a:pt x="5313997" y="0"/>
                  </a:lnTo>
                  <a:lnTo>
                    <a:pt x="5329283" y="10587"/>
                  </a:lnTo>
                  <a:lnTo>
                    <a:pt x="5341768" y="39463"/>
                  </a:lnTo>
                  <a:lnTo>
                    <a:pt x="5350187" y="82301"/>
                  </a:lnTo>
                  <a:lnTo>
                    <a:pt x="5353275" y="134771"/>
                  </a:lnTo>
                  <a:lnTo>
                    <a:pt x="5353275" y="673859"/>
                  </a:lnTo>
                  <a:lnTo>
                    <a:pt x="5350187" y="726330"/>
                  </a:lnTo>
                  <a:lnTo>
                    <a:pt x="5341768" y="769168"/>
                  </a:lnTo>
                  <a:lnTo>
                    <a:pt x="5329283" y="798044"/>
                  </a:lnTo>
                  <a:lnTo>
                    <a:pt x="5313997" y="808631"/>
                  </a:lnTo>
                  <a:lnTo>
                    <a:pt x="39277" y="808631"/>
                  </a:lnTo>
                  <a:lnTo>
                    <a:pt x="23991" y="798044"/>
                  </a:lnTo>
                  <a:lnTo>
                    <a:pt x="11506" y="769168"/>
                  </a:lnTo>
                  <a:lnTo>
                    <a:pt x="3087" y="726330"/>
                  </a:lnTo>
                  <a:lnTo>
                    <a:pt x="0" y="673859"/>
                  </a:lnTo>
                  <a:lnTo>
                    <a:pt x="0" y="134771"/>
                  </a:lnTo>
                  <a:close/>
                </a:path>
              </a:pathLst>
            </a:custGeom>
            <a:ln w="1861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2" name="object 42"/>
          <p:cNvSpPr txBox="1"/>
          <p:nvPr/>
        </p:nvSpPr>
        <p:spPr>
          <a:xfrm>
            <a:off x="1236918" y="14977605"/>
            <a:ext cx="358584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Use</a:t>
            </a:r>
            <a:r>
              <a:rPr dirty="0" sz="13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different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 address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your</a:t>
            </a:r>
            <a:r>
              <a:rPr dirty="0" sz="130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personal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emails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926990" y="15608568"/>
            <a:ext cx="5641975" cy="1025525"/>
            <a:chOff x="926990" y="15608568"/>
            <a:chExt cx="5641975" cy="1025525"/>
          </a:xfrm>
        </p:grpSpPr>
        <p:sp>
          <p:nvSpPr>
            <p:cNvPr id="44" name="object 44"/>
            <p:cNvSpPr/>
            <p:nvPr/>
          </p:nvSpPr>
          <p:spPr>
            <a:xfrm>
              <a:off x="936515" y="16371996"/>
              <a:ext cx="5622925" cy="252729"/>
            </a:xfrm>
            <a:custGeom>
              <a:avLst/>
              <a:gdLst/>
              <a:ahLst/>
              <a:cxnLst/>
              <a:rect l="l" t="t" r="r" b="b"/>
              <a:pathLst>
                <a:path w="5622925" h="252730">
                  <a:moveTo>
                    <a:pt x="0" y="252418"/>
                  </a:moveTo>
                  <a:lnTo>
                    <a:pt x="5622446" y="252418"/>
                  </a:lnTo>
                  <a:lnTo>
                    <a:pt x="5622446" y="0"/>
                  </a:lnTo>
                  <a:lnTo>
                    <a:pt x="0" y="0"/>
                  </a:lnTo>
                  <a:lnTo>
                    <a:pt x="0" y="252418"/>
                  </a:lnTo>
                  <a:close/>
                </a:path>
              </a:pathLst>
            </a:custGeom>
            <a:ln w="18614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/>
            <p:cNvSpPr/>
            <p:nvPr/>
          </p:nvSpPr>
          <p:spPr>
            <a:xfrm>
              <a:off x="1092881" y="15618093"/>
              <a:ext cx="5353685" cy="808990"/>
            </a:xfrm>
            <a:custGeom>
              <a:avLst/>
              <a:gdLst/>
              <a:ahLst/>
              <a:cxnLst/>
              <a:rect l="l" t="t" r="r" b="b"/>
              <a:pathLst>
                <a:path w="5353685" h="808990">
                  <a:moveTo>
                    <a:pt x="5313997" y="0"/>
                  </a:moveTo>
                  <a:lnTo>
                    <a:pt x="39277" y="0"/>
                  </a:lnTo>
                  <a:lnTo>
                    <a:pt x="23991" y="10587"/>
                  </a:lnTo>
                  <a:lnTo>
                    <a:pt x="11506" y="39463"/>
                  </a:lnTo>
                  <a:lnTo>
                    <a:pt x="3087" y="82301"/>
                  </a:lnTo>
                  <a:lnTo>
                    <a:pt x="0" y="134771"/>
                  </a:lnTo>
                  <a:lnTo>
                    <a:pt x="0" y="673859"/>
                  </a:lnTo>
                  <a:lnTo>
                    <a:pt x="3087" y="726330"/>
                  </a:lnTo>
                  <a:lnTo>
                    <a:pt x="11506" y="769168"/>
                  </a:lnTo>
                  <a:lnTo>
                    <a:pt x="23991" y="798044"/>
                  </a:lnTo>
                  <a:lnTo>
                    <a:pt x="39277" y="808631"/>
                  </a:lnTo>
                  <a:lnTo>
                    <a:pt x="5313997" y="808631"/>
                  </a:lnTo>
                  <a:lnTo>
                    <a:pt x="5329283" y="798044"/>
                  </a:lnTo>
                  <a:lnTo>
                    <a:pt x="5341768" y="769168"/>
                  </a:lnTo>
                  <a:lnTo>
                    <a:pt x="5350187" y="726330"/>
                  </a:lnTo>
                  <a:lnTo>
                    <a:pt x="5353275" y="673859"/>
                  </a:lnTo>
                  <a:lnTo>
                    <a:pt x="5353275" y="134771"/>
                  </a:lnTo>
                  <a:lnTo>
                    <a:pt x="5350187" y="82301"/>
                  </a:lnTo>
                  <a:lnTo>
                    <a:pt x="5341768" y="39463"/>
                  </a:lnTo>
                  <a:lnTo>
                    <a:pt x="5329283" y="10587"/>
                  </a:lnTo>
                  <a:lnTo>
                    <a:pt x="5313997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/>
            <p:cNvSpPr/>
            <p:nvPr/>
          </p:nvSpPr>
          <p:spPr>
            <a:xfrm>
              <a:off x="1092881" y="15618093"/>
              <a:ext cx="5353685" cy="808990"/>
            </a:xfrm>
            <a:custGeom>
              <a:avLst/>
              <a:gdLst/>
              <a:ahLst/>
              <a:cxnLst/>
              <a:rect l="l" t="t" r="r" b="b"/>
              <a:pathLst>
                <a:path w="5353685" h="808990">
                  <a:moveTo>
                    <a:pt x="0" y="134771"/>
                  </a:moveTo>
                  <a:lnTo>
                    <a:pt x="3087" y="82301"/>
                  </a:lnTo>
                  <a:lnTo>
                    <a:pt x="11506" y="39463"/>
                  </a:lnTo>
                  <a:lnTo>
                    <a:pt x="23991" y="10587"/>
                  </a:lnTo>
                  <a:lnTo>
                    <a:pt x="39277" y="0"/>
                  </a:lnTo>
                  <a:lnTo>
                    <a:pt x="5313997" y="0"/>
                  </a:lnTo>
                  <a:lnTo>
                    <a:pt x="5329283" y="10587"/>
                  </a:lnTo>
                  <a:lnTo>
                    <a:pt x="5341768" y="39463"/>
                  </a:lnTo>
                  <a:lnTo>
                    <a:pt x="5350187" y="82301"/>
                  </a:lnTo>
                  <a:lnTo>
                    <a:pt x="5353275" y="134771"/>
                  </a:lnTo>
                  <a:lnTo>
                    <a:pt x="5353275" y="673859"/>
                  </a:lnTo>
                  <a:lnTo>
                    <a:pt x="5350187" y="726330"/>
                  </a:lnTo>
                  <a:lnTo>
                    <a:pt x="5341768" y="769168"/>
                  </a:lnTo>
                  <a:lnTo>
                    <a:pt x="5329283" y="798044"/>
                  </a:lnTo>
                  <a:lnTo>
                    <a:pt x="5313997" y="808631"/>
                  </a:lnTo>
                  <a:lnTo>
                    <a:pt x="39277" y="808631"/>
                  </a:lnTo>
                  <a:lnTo>
                    <a:pt x="23991" y="798044"/>
                  </a:lnTo>
                  <a:lnTo>
                    <a:pt x="11506" y="769168"/>
                  </a:lnTo>
                  <a:lnTo>
                    <a:pt x="3087" y="726330"/>
                  </a:lnTo>
                  <a:lnTo>
                    <a:pt x="0" y="673859"/>
                  </a:lnTo>
                  <a:lnTo>
                    <a:pt x="0" y="134771"/>
                  </a:lnTo>
                  <a:close/>
                </a:path>
              </a:pathLst>
            </a:custGeom>
            <a:ln w="1861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7" name="object 47"/>
          <p:cNvSpPr txBox="1"/>
          <p:nvPr/>
        </p:nvSpPr>
        <p:spPr>
          <a:xfrm>
            <a:off x="1236918" y="15895228"/>
            <a:ext cx="494474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Keep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dirty="0" sz="130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box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an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absolute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maximum</a:t>
            </a:r>
            <a:r>
              <a:rPr dirty="0" sz="130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100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emails</a:t>
            </a:r>
            <a:r>
              <a:rPr dirty="0" sz="130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(all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read!)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48" name="object 48"/>
          <p:cNvGrpSpPr/>
          <p:nvPr/>
        </p:nvGrpSpPr>
        <p:grpSpPr>
          <a:xfrm>
            <a:off x="923640" y="16545642"/>
            <a:ext cx="5641975" cy="1015365"/>
            <a:chOff x="923640" y="16545642"/>
            <a:chExt cx="5641975" cy="1015365"/>
          </a:xfrm>
        </p:grpSpPr>
        <p:sp>
          <p:nvSpPr>
            <p:cNvPr id="49" name="object 49"/>
            <p:cNvSpPr/>
            <p:nvPr/>
          </p:nvSpPr>
          <p:spPr>
            <a:xfrm>
              <a:off x="933165" y="17278915"/>
              <a:ext cx="5622925" cy="273050"/>
            </a:xfrm>
            <a:custGeom>
              <a:avLst/>
              <a:gdLst/>
              <a:ahLst/>
              <a:cxnLst/>
              <a:rect l="l" t="t" r="r" b="b"/>
              <a:pathLst>
                <a:path w="5622925" h="273050">
                  <a:moveTo>
                    <a:pt x="0" y="272522"/>
                  </a:moveTo>
                  <a:lnTo>
                    <a:pt x="5622446" y="272522"/>
                  </a:lnTo>
                  <a:lnTo>
                    <a:pt x="5622446" y="0"/>
                  </a:lnTo>
                  <a:lnTo>
                    <a:pt x="0" y="0"/>
                  </a:lnTo>
                  <a:lnTo>
                    <a:pt x="0" y="272522"/>
                  </a:lnTo>
                  <a:close/>
                </a:path>
              </a:pathLst>
            </a:custGeom>
            <a:ln w="18614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/>
            <p:cNvSpPr/>
            <p:nvPr/>
          </p:nvSpPr>
          <p:spPr>
            <a:xfrm>
              <a:off x="1092881" y="16555167"/>
              <a:ext cx="5353685" cy="808990"/>
            </a:xfrm>
            <a:custGeom>
              <a:avLst/>
              <a:gdLst/>
              <a:ahLst/>
              <a:cxnLst/>
              <a:rect l="l" t="t" r="r" b="b"/>
              <a:pathLst>
                <a:path w="5353685" h="808990">
                  <a:moveTo>
                    <a:pt x="5313997" y="0"/>
                  </a:moveTo>
                  <a:lnTo>
                    <a:pt x="39277" y="0"/>
                  </a:lnTo>
                  <a:lnTo>
                    <a:pt x="23991" y="10587"/>
                  </a:lnTo>
                  <a:lnTo>
                    <a:pt x="11506" y="39463"/>
                  </a:lnTo>
                  <a:lnTo>
                    <a:pt x="3087" y="82301"/>
                  </a:lnTo>
                  <a:lnTo>
                    <a:pt x="0" y="134771"/>
                  </a:lnTo>
                  <a:lnTo>
                    <a:pt x="0" y="673859"/>
                  </a:lnTo>
                  <a:lnTo>
                    <a:pt x="3087" y="726330"/>
                  </a:lnTo>
                  <a:lnTo>
                    <a:pt x="11506" y="769168"/>
                  </a:lnTo>
                  <a:lnTo>
                    <a:pt x="23991" y="798044"/>
                  </a:lnTo>
                  <a:lnTo>
                    <a:pt x="39277" y="808631"/>
                  </a:lnTo>
                  <a:lnTo>
                    <a:pt x="5313997" y="808631"/>
                  </a:lnTo>
                  <a:lnTo>
                    <a:pt x="5329283" y="798044"/>
                  </a:lnTo>
                  <a:lnTo>
                    <a:pt x="5341768" y="769168"/>
                  </a:lnTo>
                  <a:lnTo>
                    <a:pt x="5350187" y="726330"/>
                  </a:lnTo>
                  <a:lnTo>
                    <a:pt x="5353275" y="673859"/>
                  </a:lnTo>
                  <a:lnTo>
                    <a:pt x="5353275" y="134771"/>
                  </a:lnTo>
                  <a:lnTo>
                    <a:pt x="5350187" y="82301"/>
                  </a:lnTo>
                  <a:lnTo>
                    <a:pt x="5341768" y="39463"/>
                  </a:lnTo>
                  <a:lnTo>
                    <a:pt x="5329283" y="10587"/>
                  </a:lnTo>
                  <a:lnTo>
                    <a:pt x="5313997" y="0"/>
                  </a:lnTo>
                  <a:close/>
                </a:path>
              </a:pathLst>
            </a:custGeom>
            <a:solidFill>
              <a:srgbClr val="9BBA5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/>
            <p:cNvSpPr/>
            <p:nvPr/>
          </p:nvSpPr>
          <p:spPr>
            <a:xfrm>
              <a:off x="1092881" y="16555167"/>
              <a:ext cx="5353685" cy="808990"/>
            </a:xfrm>
            <a:custGeom>
              <a:avLst/>
              <a:gdLst/>
              <a:ahLst/>
              <a:cxnLst/>
              <a:rect l="l" t="t" r="r" b="b"/>
              <a:pathLst>
                <a:path w="5353685" h="808990">
                  <a:moveTo>
                    <a:pt x="0" y="134771"/>
                  </a:moveTo>
                  <a:lnTo>
                    <a:pt x="3087" y="82301"/>
                  </a:lnTo>
                  <a:lnTo>
                    <a:pt x="11506" y="39463"/>
                  </a:lnTo>
                  <a:lnTo>
                    <a:pt x="23991" y="10587"/>
                  </a:lnTo>
                  <a:lnTo>
                    <a:pt x="39277" y="0"/>
                  </a:lnTo>
                  <a:lnTo>
                    <a:pt x="5313997" y="0"/>
                  </a:lnTo>
                  <a:lnTo>
                    <a:pt x="5329283" y="10587"/>
                  </a:lnTo>
                  <a:lnTo>
                    <a:pt x="5341768" y="39463"/>
                  </a:lnTo>
                  <a:lnTo>
                    <a:pt x="5350187" y="82301"/>
                  </a:lnTo>
                  <a:lnTo>
                    <a:pt x="5353275" y="134771"/>
                  </a:lnTo>
                  <a:lnTo>
                    <a:pt x="5353275" y="673859"/>
                  </a:lnTo>
                  <a:lnTo>
                    <a:pt x="5350187" y="726330"/>
                  </a:lnTo>
                  <a:lnTo>
                    <a:pt x="5341768" y="769168"/>
                  </a:lnTo>
                  <a:lnTo>
                    <a:pt x="5329283" y="798044"/>
                  </a:lnTo>
                  <a:lnTo>
                    <a:pt x="5313997" y="808631"/>
                  </a:lnTo>
                  <a:lnTo>
                    <a:pt x="39277" y="808631"/>
                  </a:lnTo>
                  <a:lnTo>
                    <a:pt x="23991" y="798044"/>
                  </a:lnTo>
                  <a:lnTo>
                    <a:pt x="11506" y="769168"/>
                  </a:lnTo>
                  <a:lnTo>
                    <a:pt x="3087" y="726330"/>
                  </a:lnTo>
                  <a:lnTo>
                    <a:pt x="0" y="673859"/>
                  </a:lnTo>
                  <a:lnTo>
                    <a:pt x="0" y="134771"/>
                  </a:lnTo>
                  <a:close/>
                </a:path>
              </a:pathLst>
            </a:custGeom>
            <a:ln w="1861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2" name="object 52"/>
          <p:cNvSpPr txBox="1"/>
          <p:nvPr/>
        </p:nvSpPr>
        <p:spPr>
          <a:xfrm>
            <a:off x="1236918" y="16741368"/>
            <a:ext cx="4982210" cy="40767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2700" marR="5080">
              <a:lnSpc>
                <a:spcPts val="1420"/>
              </a:lnSpc>
              <a:spcBef>
                <a:spcPts val="280"/>
              </a:spcBef>
            </a:pP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end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every </a:t>
            </a:r>
            <a:r>
              <a:rPr dirty="0" sz="1300" spc="-25">
                <a:solidFill>
                  <a:srgbClr val="FFFFFF"/>
                </a:solidFill>
                <a:latin typeface="Arial"/>
                <a:cs typeface="Arial"/>
              </a:rPr>
              <a:t>day,</a:t>
            </a:r>
            <a:r>
              <a:rPr dirty="0" sz="130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should</a:t>
            </a:r>
            <a:r>
              <a:rPr dirty="0" sz="130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have no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unread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emails,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and no </a:t>
            </a:r>
            <a:r>
              <a:rPr dirty="0" sz="1300" spc="-3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unmarked emails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53" name="object 53"/>
          <p:cNvGrpSpPr/>
          <p:nvPr/>
        </p:nvGrpSpPr>
        <p:grpSpPr>
          <a:xfrm>
            <a:off x="937043" y="17445859"/>
            <a:ext cx="5641975" cy="919480"/>
            <a:chOff x="937043" y="17445859"/>
            <a:chExt cx="5641975" cy="919480"/>
          </a:xfrm>
        </p:grpSpPr>
        <p:sp>
          <p:nvSpPr>
            <p:cNvPr id="54" name="object 54"/>
            <p:cNvSpPr/>
            <p:nvPr/>
          </p:nvSpPr>
          <p:spPr>
            <a:xfrm>
              <a:off x="946568" y="18103182"/>
              <a:ext cx="5622925" cy="252729"/>
            </a:xfrm>
            <a:custGeom>
              <a:avLst/>
              <a:gdLst/>
              <a:ahLst/>
              <a:cxnLst/>
              <a:rect l="l" t="t" r="r" b="b"/>
              <a:pathLst>
                <a:path w="5622925" h="252730">
                  <a:moveTo>
                    <a:pt x="0" y="252418"/>
                  </a:moveTo>
                  <a:lnTo>
                    <a:pt x="5622446" y="252418"/>
                  </a:lnTo>
                  <a:lnTo>
                    <a:pt x="5622446" y="0"/>
                  </a:lnTo>
                  <a:lnTo>
                    <a:pt x="0" y="0"/>
                  </a:lnTo>
                  <a:lnTo>
                    <a:pt x="0" y="252418"/>
                  </a:lnTo>
                  <a:close/>
                </a:path>
              </a:pathLst>
            </a:custGeom>
            <a:ln w="18614">
              <a:solidFill>
                <a:srgbClr val="8063A1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/>
            <p:cNvSpPr/>
            <p:nvPr/>
          </p:nvSpPr>
          <p:spPr>
            <a:xfrm>
              <a:off x="1092881" y="17455384"/>
              <a:ext cx="5353685" cy="807720"/>
            </a:xfrm>
            <a:custGeom>
              <a:avLst/>
              <a:gdLst/>
              <a:ahLst/>
              <a:cxnLst/>
              <a:rect l="l" t="t" r="r" b="b"/>
              <a:pathLst>
                <a:path w="5353685" h="807719">
                  <a:moveTo>
                    <a:pt x="5313997" y="0"/>
                  </a:moveTo>
                  <a:lnTo>
                    <a:pt x="39277" y="0"/>
                  </a:lnTo>
                  <a:lnTo>
                    <a:pt x="23991" y="10571"/>
                  </a:lnTo>
                  <a:lnTo>
                    <a:pt x="11506" y="39405"/>
                  </a:lnTo>
                  <a:lnTo>
                    <a:pt x="3087" y="82183"/>
                  </a:lnTo>
                  <a:lnTo>
                    <a:pt x="0" y="134585"/>
                  </a:lnTo>
                  <a:lnTo>
                    <a:pt x="0" y="672928"/>
                  </a:lnTo>
                  <a:lnTo>
                    <a:pt x="3087" y="725331"/>
                  </a:lnTo>
                  <a:lnTo>
                    <a:pt x="11506" y="768109"/>
                  </a:lnTo>
                  <a:lnTo>
                    <a:pt x="23991" y="796943"/>
                  </a:lnTo>
                  <a:lnTo>
                    <a:pt x="39277" y="807514"/>
                  </a:lnTo>
                  <a:lnTo>
                    <a:pt x="5313997" y="807514"/>
                  </a:lnTo>
                  <a:lnTo>
                    <a:pt x="5329283" y="796943"/>
                  </a:lnTo>
                  <a:lnTo>
                    <a:pt x="5341768" y="768109"/>
                  </a:lnTo>
                  <a:lnTo>
                    <a:pt x="5350187" y="725331"/>
                  </a:lnTo>
                  <a:lnTo>
                    <a:pt x="5353275" y="672928"/>
                  </a:lnTo>
                  <a:lnTo>
                    <a:pt x="5353275" y="134585"/>
                  </a:lnTo>
                  <a:lnTo>
                    <a:pt x="5350187" y="82183"/>
                  </a:lnTo>
                  <a:lnTo>
                    <a:pt x="5341768" y="39405"/>
                  </a:lnTo>
                  <a:lnTo>
                    <a:pt x="5329283" y="10571"/>
                  </a:lnTo>
                  <a:lnTo>
                    <a:pt x="5313997" y="0"/>
                  </a:lnTo>
                  <a:close/>
                </a:path>
              </a:pathLst>
            </a:custGeom>
            <a:solidFill>
              <a:srgbClr val="8063A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/>
            <p:cNvSpPr/>
            <p:nvPr/>
          </p:nvSpPr>
          <p:spPr>
            <a:xfrm>
              <a:off x="1092881" y="17455384"/>
              <a:ext cx="5353685" cy="807720"/>
            </a:xfrm>
            <a:custGeom>
              <a:avLst/>
              <a:gdLst/>
              <a:ahLst/>
              <a:cxnLst/>
              <a:rect l="l" t="t" r="r" b="b"/>
              <a:pathLst>
                <a:path w="5353685" h="807719">
                  <a:moveTo>
                    <a:pt x="0" y="134585"/>
                  </a:moveTo>
                  <a:lnTo>
                    <a:pt x="3087" y="82183"/>
                  </a:lnTo>
                  <a:lnTo>
                    <a:pt x="11506" y="39405"/>
                  </a:lnTo>
                  <a:lnTo>
                    <a:pt x="23991" y="10571"/>
                  </a:lnTo>
                  <a:lnTo>
                    <a:pt x="39277" y="0"/>
                  </a:lnTo>
                  <a:lnTo>
                    <a:pt x="5313997" y="0"/>
                  </a:lnTo>
                  <a:lnTo>
                    <a:pt x="5329283" y="10571"/>
                  </a:lnTo>
                  <a:lnTo>
                    <a:pt x="5341768" y="39405"/>
                  </a:lnTo>
                  <a:lnTo>
                    <a:pt x="5350187" y="82183"/>
                  </a:lnTo>
                  <a:lnTo>
                    <a:pt x="5353275" y="134585"/>
                  </a:lnTo>
                  <a:lnTo>
                    <a:pt x="5353275" y="672928"/>
                  </a:lnTo>
                  <a:lnTo>
                    <a:pt x="5350187" y="725331"/>
                  </a:lnTo>
                  <a:lnTo>
                    <a:pt x="5341768" y="768109"/>
                  </a:lnTo>
                  <a:lnTo>
                    <a:pt x="5329283" y="796943"/>
                  </a:lnTo>
                  <a:lnTo>
                    <a:pt x="5313997" y="807514"/>
                  </a:lnTo>
                  <a:lnTo>
                    <a:pt x="39277" y="807514"/>
                  </a:lnTo>
                  <a:lnTo>
                    <a:pt x="23991" y="796943"/>
                  </a:lnTo>
                  <a:lnTo>
                    <a:pt x="11506" y="768109"/>
                  </a:lnTo>
                  <a:lnTo>
                    <a:pt x="3087" y="725331"/>
                  </a:lnTo>
                  <a:lnTo>
                    <a:pt x="0" y="672928"/>
                  </a:lnTo>
                  <a:lnTo>
                    <a:pt x="0" y="134585"/>
                  </a:lnTo>
                  <a:close/>
                </a:path>
              </a:pathLst>
            </a:custGeom>
            <a:ln w="1861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7" name="object 57"/>
          <p:cNvSpPr txBox="1"/>
          <p:nvPr/>
        </p:nvSpPr>
        <p:spPr>
          <a:xfrm>
            <a:off x="1236918" y="17732054"/>
            <a:ext cx="162623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Enjoy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being</a:t>
            </a:r>
            <a:r>
              <a:rPr dirty="0" sz="13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13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control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58" name="object 58"/>
          <p:cNvGrpSpPr/>
          <p:nvPr/>
        </p:nvGrpSpPr>
        <p:grpSpPr>
          <a:xfrm>
            <a:off x="322751" y="2109781"/>
            <a:ext cx="751205" cy="792480"/>
            <a:chOff x="322751" y="2109781"/>
            <a:chExt cx="751205" cy="792480"/>
          </a:xfrm>
        </p:grpSpPr>
        <p:sp>
          <p:nvSpPr>
            <p:cNvPr id="59" name="object 59"/>
            <p:cNvSpPr/>
            <p:nvPr/>
          </p:nvSpPr>
          <p:spPr>
            <a:xfrm>
              <a:off x="332276" y="2119306"/>
              <a:ext cx="732155" cy="773430"/>
            </a:xfrm>
            <a:custGeom>
              <a:avLst/>
              <a:gdLst/>
              <a:ahLst/>
              <a:cxnLst/>
              <a:rect l="l" t="t" r="r" b="b"/>
              <a:pathLst>
                <a:path w="732155" h="773430">
                  <a:moveTo>
                    <a:pt x="365782" y="0"/>
                  </a:moveTo>
                  <a:lnTo>
                    <a:pt x="319899" y="3011"/>
                  </a:lnTo>
                  <a:lnTo>
                    <a:pt x="275716" y="11802"/>
                  </a:lnTo>
                  <a:lnTo>
                    <a:pt x="233578" y="26013"/>
                  </a:lnTo>
                  <a:lnTo>
                    <a:pt x="193825" y="45279"/>
                  </a:lnTo>
                  <a:lnTo>
                    <a:pt x="156802" y="69240"/>
                  </a:lnTo>
                  <a:lnTo>
                    <a:pt x="122851" y="97532"/>
                  </a:lnTo>
                  <a:lnTo>
                    <a:pt x="92314" y="129794"/>
                  </a:lnTo>
                  <a:lnTo>
                    <a:pt x="65535" y="165664"/>
                  </a:lnTo>
                  <a:lnTo>
                    <a:pt x="42856" y="204779"/>
                  </a:lnTo>
                  <a:lnTo>
                    <a:pt x="24621" y="246776"/>
                  </a:lnTo>
                  <a:lnTo>
                    <a:pt x="11171" y="291295"/>
                  </a:lnTo>
                  <a:lnTo>
                    <a:pt x="2849" y="337972"/>
                  </a:lnTo>
                  <a:lnTo>
                    <a:pt x="0" y="386445"/>
                  </a:lnTo>
                  <a:lnTo>
                    <a:pt x="2849" y="434918"/>
                  </a:lnTo>
                  <a:lnTo>
                    <a:pt x="11171" y="481595"/>
                  </a:lnTo>
                  <a:lnTo>
                    <a:pt x="24621" y="526114"/>
                  </a:lnTo>
                  <a:lnTo>
                    <a:pt x="42856" y="568111"/>
                  </a:lnTo>
                  <a:lnTo>
                    <a:pt x="65535" y="607226"/>
                  </a:lnTo>
                  <a:lnTo>
                    <a:pt x="92314" y="643096"/>
                  </a:lnTo>
                  <a:lnTo>
                    <a:pt x="122851" y="675358"/>
                  </a:lnTo>
                  <a:lnTo>
                    <a:pt x="156802" y="703650"/>
                  </a:lnTo>
                  <a:lnTo>
                    <a:pt x="193825" y="727611"/>
                  </a:lnTo>
                  <a:lnTo>
                    <a:pt x="233578" y="746877"/>
                  </a:lnTo>
                  <a:lnTo>
                    <a:pt x="275716" y="761088"/>
                  </a:lnTo>
                  <a:lnTo>
                    <a:pt x="319899" y="769879"/>
                  </a:lnTo>
                  <a:lnTo>
                    <a:pt x="365782" y="772890"/>
                  </a:lnTo>
                  <a:lnTo>
                    <a:pt x="411666" y="769879"/>
                  </a:lnTo>
                  <a:lnTo>
                    <a:pt x="455848" y="761088"/>
                  </a:lnTo>
                  <a:lnTo>
                    <a:pt x="497987" y="746877"/>
                  </a:lnTo>
                  <a:lnTo>
                    <a:pt x="537740" y="727611"/>
                  </a:lnTo>
                  <a:lnTo>
                    <a:pt x="574763" y="703650"/>
                  </a:lnTo>
                  <a:lnTo>
                    <a:pt x="608714" y="675358"/>
                  </a:lnTo>
                  <a:lnTo>
                    <a:pt x="639251" y="643096"/>
                  </a:lnTo>
                  <a:lnTo>
                    <a:pt x="666030" y="607226"/>
                  </a:lnTo>
                  <a:lnTo>
                    <a:pt x="688709" y="568111"/>
                  </a:lnTo>
                  <a:lnTo>
                    <a:pt x="706944" y="526114"/>
                  </a:lnTo>
                  <a:lnTo>
                    <a:pt x="720394" y="481595"/>
                  </a:lnTo>
                  <a:lnTo>
                    <a:pt x="728715" y="434918"/>
                  </a:lnTo>
                  <a:lnTo>
                    <a:pt x="731565" y="386445"/>
                  </a:lnTo>
                  <a:lnTo>
                    <a:pt x="728715" y="337972"/>
                  </a:lnTo>
                  <a:lnTo>
                    <a:pt x="720394" y="291295"/>
                  </a:lnTo>
                  <a:lnTo>
                    <a:pt x="706944" y="246776"/>
                  </a:lnTo>
                  <a:lnTo>
                    <a:pt x="688709" y="204779"/>
                  </a:lnTo>
                  <a:lnTo>
                    <a:pt x="666030" y="165664"/>
                  </a:lnTo>
                  <a:lnTo>
                    <a:pt x="639251" y="129794"/>
                  </a:lnTo>
                  <a:lnTo>
                    <a:pt x="608714" y="97532"/>
                  </a:lnTo>
                  <a:lnTo>
                    <a:pt x="574763" y="69240"/>
                  </a:lnTo>
                  <a:lnTo>
                    <a:pt x="537740" y="45279"/>
                  </a:lnTo>
                  <a:lnTo>
                    <a:pt x="497987" y="26013"/>
                  </a:lnTo>
                  <a:lnTo>
                    <a:pt x="455848" y="11802"/>
                  </a:lnTo>
                  <a:lnTo>
                    <a:pt x="411666" y="3011"/>
                  </a:lnTo>
                  <a:lnTo>
                    <a:pt x="365782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/>
            <p:cNvSpPr/>
            <p:nvPr/>
          </p:nvSpPr>
          <p:spPr>
            <a:xfrm>
              <a:off x="332276" y="2119306"/>
              <a:ext cx="732155" cy="773430"/>
            </a:xfrm>
            <a:custGeom>
              <a:avLst/>
              <a:gdLst/>
              <a:ahLst/>
              <a:cxnLst/>
              <a:rect l="l" t="t" r="r" b="b"/>
              <a:pathLst>
                <a:path w="732155" h="773430">
                  <a:moveTo>
                    <a:pt x="0" y="386445"/>
                  </a:moveTo>
                  <a:lnTo>
                    <a:pt x="2849" y="337972"/>
                  </a:lnTo>
                  <a:lnTo>
                    <a:pt x="11171" y="291295"/>
                  </a:lnTo>
                  <a:lnTo>
                    <a:pt x="24621" y="246776"/>
                  </a:lnTo>
                  <a:lnTo>
                    <a:pt x="42856" y="204779"/>
                  </a:lnTo>
                  <a:lnTo>
                    <a:pt x="65535" y="165664"/>
                  </a:lnTo>
                  <a:lnTo>
                    <a:pt x="92314" y="129794"/>
                  </a:lnTo>
                  <a:lnTo>
                    <a:pt x="122851" y="97532"/>
                  </a:lnTo>
                  <a:lnTo>
                    <a:pt x="156802" y="69240"/>
                  </a:lnTo>
                  <a:lnTo>
                    <a:pt x="193825" y="45279"/>
                  </a:lnTo>
                  <a:lnTo>
                    <a:pt x="233578" y="26013"/>
                  </a:lnTo>
                  <a:lnTo>
                    <a:pt x="275716" y="11802"/>
                  </a:lnTo>
                  <a:lnTo>
                    <a:pt x="319899" y="3011"/>
                  </a:lnTo>
                  <a:lnTo>
                    <a:pt x="365782" y="0"/>
                  </a:lnTo>
                  <a:lnTo>
                    <a:pt x="411666" y="3011"/>
                  </a:lnTo>
                  <a:lnTo>
                    <a:pt x="455848" y="11802"/>
                  </a:lnTo>
                  <a:lnTo>
                    <a:pt x="497987" y="26013"/>
                  </a:lnTo>
                  <a:lnTo>
                    <a:pt x="537740" y="45279"/>
                  </a:lnTo>
                  <a:lnTo>
                    <a:pt x="574763" y="69240"/>
                  </a:lnTo>
                  <a:lnTo>
                    <a:pt x="608714" y="97532"/>
                  </a:lnTo>
                  <a:lnTo>
                    <a:pt x="639251" y="129794"/>
                  </a:lnTo>
                  <a:lnTo>
                    <a:pt x="666030" y="165664"/>
                  </a:lnTo>
                  <a:lnTo>
                    <a:pt x="688709" y="204779"/>
                  </a:lnTo>
                  <a:lnTo>
                    <a:pt x="706944" y="246776"/>
                  </a:lnTo>
                  <a:lnTo>
                    <a:pt x="720394" y="291295"/>
                  </a:lnTo>
                  <a:lnTo>
                    <a:pt x="728715" y="337972"/>
                  </a:lnTo>
                  <a:lnTo>
                    <a:pt x="731565" y="386445"/>
                  </a:lnTo>
                  <a:lnTo>
                    <a:pt x="728715" y="434918"/>
                  </a:lnTo>
                  <a:lnTo>
                    <a:pt x="720394" y="481595"/>
                  </a:lnTo>
                  <a:lnTo>
                    <a:pt x="706944" y="526114"/>
                  </a:lnTo>
                  <a:lnTo>
                    <a:pt x="688709" y="568111"/>
                  </a:lnTo>
                  <a:lnTo>
                    <a:pt x="666030" y="607226"/>
                  </a:lnTo>
                  <a:lnTo>
                    <a:pt x="639251" y="643096"/>
                  </a:lnTo>
                  <a:lnTo>
                    <a:pt x="608714" y="675358"/>
                  </a:lnTo>
                  <a:lnTo>
                    <a:pt x="574763" y="703650"/>
                  </a:lnTo>
                  <a:lnTo>
                    <a:pt x="537740" y="727611"/>
                  </a:lnTo>
                  <a:lnTo>
                    <a:pt x="497987" y="746877"/>
                  </a:lnTo>
                  <a:lnTo>
                    <a:pt x="455848" y="761088"/>
                  </a:lnTo>
                  <a:lnTo>
                    <a:pt x="411666" y="769879"/>
                  </a:lnTo>
                  <a:lnTo>
                    <a:pt x="365782" y="772890"/>
                  </a:lnTo>
                  <a:lnTo>
                    <a:pt x="319899" y="769879"/>
                  </a:lnTo>
                  <a:lnTo>
                    <a:pt x="275716" y="761088"/>
                  </a:lnTo>
                  <a:lnTo>
                    <a:pt x="233578" y="746877"/>
                  </a:lnTo>
                  <a:lnTo>
                    <a:pt x="193825" y="727611"/>
                  </a:lnTo>
                  <a:lnTo>
                    <a:pt x="156802" y="703650"/>
                  </a:lnTo>
                  <a:lnTo>
                    <a:pt x="122851" y="675358"/>
                  </a:lnTo>
                  <a:lnTo>
                    <a:pt x="92314" y="643096"/>
                  </a:lnTo>
                  <a:lnTo>
                    <a:pt x="65535" y="607226"/>
                  </a:lnTo>
                  <a:lnTo>
                    <a:pt x="42856" y="568111"/>
                  </a:lnTo>
                  <a:lnTo>
                    <a:pt x="24621" y="526114"/>
                  </a:lnTo>
                  <a:lnTo>
                    <a:pt x="11171" y="481595"/>
                  </a:lnTo>
                  <a:lnTo>
                    <a:pt x="2849" y="434918"/>
                  </a:lnTo>
                  <a:lnTo>
                    <a:pt x="0" y="386445"/>
                  </a:lnTo>
                  <a:close/>
                </a:path>
              </a:pathLst>
            </a:custGeom>
            <a:ln w="1861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1" name="object 61"/>
          <p:cNvSpPr txBox="1"/>
          <p:nvPr/>
        </p:nvSpPr>
        <p:spPr>
          <a:xfrm>
            <a:off x="545747" y="2147838"/>
            <a:ext cx="305435" cy="6286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95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3950">
              <a:latin typeface="Arial"/>
              <a:cs typeface="Arial"/>
            </a:endParaRPr>
          </a:p>
        </p:txBody>
      </p:sp>
      <p:grpSp>
        <p:nvGrpSpPr>
          <p:cNvPr id="62" name="object 62"/>
          <p:cNvGrpSpPr/>
          <p:nvPr/>
        </p:nvGrpSpPr>
        <p:grpSpPr>
          <a:xfrm>
            <a:off x="320517" y="11043820"/>
            <a:ext cx="751205" cy="1732914"/>
            <a:chOff x="320517" y="11043820"/>
            <a:chExt cx="751205" cy="1732914"/>
          </a:xfrm>
        </p:grpSpPr>
        <p:sp>
          <p:nvSpPr>
            <p:cNvPr id="63" name="object 63"/>
            <p:cNvSpPr/>
            <p:nvPr/>
          </p:nvSpPr>
          <p:spPr>
            <a:xfrm>
              <a:off x="330042" y="11053345"/>
              <a:ext cx="732155" cy="773430"/>
            </a:xfrm>
            <a:custGeom>
              <a:avLst/>
              <a:gdLst/>
              <a:ahLst/>
              <a:cxnLst/>
              <a:rect l="l" t="t" r="r" b="b"/>
              <a:pathLst>
                <a:path w="732155" h="773429">
                  <a:moveTo>
                    <a:pt x="365782" y="0"/>
                  </a:moveTo>
                  <a:lnTo>
                    <a:pt x="319899" y="3011"/>
                  </a:lnTo>
                  <a:lnTo>
                    <a:pt x="275716" y="11802"/>
                  </a:lnTo>
                  <a:lnTo>
                    <a:pt x="233578" y="26013"/>
                  </a:lnTo>
                  <a:lnTo>
                    <a:pt x="193825" y="45279"/>
                  </a:lnTo>
                  <a:lnTo>
                    <a:pt x="156802" y="69240"/>
                  </a:lnTo>
                  <a:lnTo>
                    <a:pt x="122851" y="97532"/>
                  </a:lnTo>
                  <a:lnTo>
                    <a:pt x="92314" y="129794"/>
                  </a:lnTo>
                  <a:lnTo>
                    <a:pt x="65535" y="165664"/>
                  </a:lnTo>
                  <a:lnTo>
                    <a:pt x="42856" y="204779"/>
                  </a:lnTo>
                  <a:lnTo>
                    <a:pt x="24621" y="246776"/>
                  </a:lnTo>
                  <a:lnTo>
                    <a:pt x="11171" y="291295"/>
                  </a:lnTo>
                  <a:lnTo>
                    <a:pt x="2849" y="337972"/>
                  </a:lnTo>
                  <a:lnTo>
                    <a:pt x="0" y="386445"/>
                  </a:lnTo>
                  <a:lnTo>
                    <a:pt x="2849" y="434918"/>
                  </a:lnTo>
                  <a:lnTo>
                    <a:pt x="11171" y="481595"/>
                  </a:lnTo>
                  <a:lnTo>
                    <a:pt x="24621" y="526114"/>
                  </a:lnTo>
                  <a:lnTo>
                    <a:pt x="42856" y="568111"/>
                  </a:lnTo>
                  <a:lnTo>
                    <a:pt x="65535" y="607226"/>
                  </a:lnTo>
                  <a:lnTo>
                    <a:pt x="92314" y="643096"/>
                  </a:lnTo>
                  <a:lnTo>
                    <a:pt x="122851" y="675358"/>
                  </a:lnTo>
                  <a:lnTo>
                    <a:pt x="156802" y="703650"/>
                  </a:lnTo>
                  <a:lnTo>
                    <a:pt x="193825" y="727611"/>
                  </a:lnTo>
                  <a:lnTo>
                    <a:pt x="233578" y="746877"/>
                  </a:lnTo>
                  <a:lnTo>
                    <a:pt x="275716" y="761088"/>
                  </a:lnTo>
                  <a:lnTo>
                    <a:pt x="319899" y="769879"/>
                  </a:lnTo>
                  <a:lnTo>
                    <a:pt x="365782" y="772890"/>
                  </a:lnTo>
                  <a:lnTo>
                    <a:pt x="411666" y="769879"/>
                  </a:lnTo>
                  <a:lnTo>
                    <a:pt x="455848" y="761088"/>
                  </a:lnTo>
                  <a:lnTo>
                    <a:pt x="497987" y="746877"/>
                  </a:lnTo>
                  <a:lnTo>
                    <a:pt x="537740" y="727611"/>
                  </a:lnTo>
                  <a:lnTo>
                    <a:pt x="574763" y="703650"/>
                  </a:lnTo>
                  <a:lnTo>
                    <a:pt x="608714" y="675358"/>
                  </a:lnTo>
                  <a:lnTo>
                    <a:pt x="639251" y="643096"/>
                  </a:lnTo>
                  <a:lnTo>
                    <a:pt x="666030" y="607226"/>
                  </a:lnTo>
                  <a:lnTo>
                    <a:pt x="688709" y="568111"/>
                  </a:lnTo>
                  <a:lnTo>
                    <a:pt x="706944" y="526114"/>
                  </a:lnTo>
                  <a:lnTo>
                    <a:pt x="720394" y="481595"/>
                  </a:lnTo>
                  <a:lnTo>
                    <a:pt x="728715" y="434918"/>
                  </a:lnTo>
                  <a:lnTo>
                    <a:pt x="731565" y="386445"/>
                  </a:lnTo>
                  <a:lnTo>
                    <a:pt x="728715" y="337972"/>
                  </a:lnTo>
                  <a:lnTo>
                    <a:pt x="720394" y="291295"/>
                  </a:lnTo>
                  <a:lnTo>
                    <a:pt x="706944" y="246776"/>
                  </a:lnTo>
                  <a:lnTo>
                    <a:pt x="688709" y="204779"/>
                  </a:lnTo>
                  <a:lnTo>
                    <a:pt x="666030" y="165664"/>
                  </a:lnTo>
                  <a:lnTo>
                    <a:pt x="639251" y="129794"/>
                  </a:lnTo>
                  <a:lnTo>
                    <a:pt x="608714" y="97532"/>
                  </a:lnTo>
                  <a:lnTo>
                    <a:pt x="574763" y="69240"/>
                  </a:lnTo>
                  <a:lnTo>
                    <a:pt x="537740" y="45279"/>
                  </a:lnTo>
                  <a:lnTo>
                    <a:pt x="497987" y="26013"/>
                  </a:lnTo>
                  <a:lnTo>
                    <a:pt x="455848" y="11802"/>
                  </a:lnTo>
                  <a:lnTo>
                    <a:pt x="411666" y="3011"/>
                  </a:lnTo>
                  <a:lnTo>
                    <a:pt x="365782" y="0"/>
                  </a:lnTo>
                  <a:close/>
                </a:path>
              </a:pathLst>
            </a:custGeom>
            <a:solidFill>
              <a:srgbClr val="9BBA5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/>
            <p:cNvSpPr/>
            <p:nvPr/>
          </p:nvSpPr>
          <p:spPr>
            <a:xfrm>
              <a:off x="330042" y="11053345"/>
              <a:ext cx="732155" cy="773430"/>
            </a:xfrm>
            <a:custGeom>
              <a:avLst/>
              <a:gdLst/>
              <a:ahLst/>
              <a:cxnLst/>
              <a:rect l="l" t="t" r="r" b="b"/>
              <a:pathLst>
                <a:path w="732155" h="773429">
                  <a:moveTo>
                    <a:pt x="0" y="386445"/>
                  </a:moveTo>
                  <a:lnTo>
                    <a:pt x="2849" y="337972"/>
                  </a:lnTo>
                  <a:lnTo>
                    <a:pt x="11171" y="291295"/>
                  </a:lnTo>
                  <a:lnTo>
                    <a:pt x="24621" y="246776"/>
                  </a:lnTo>
                  <a:lnTo>
                    <a:pt x="42856" y="204779"/>
                  </a:lnTo>
                  <a:lnTo>
                    <a:pt x="65535" y="165664"/>
                  </a:lnTo>
                  <a:lnTo>
                    <a:pt x="92314" y="129794"/>
                  </a:lnTo>
                  <a:lnTo>
                    <a:pt x="122851" y="97532"/>
                  </a:lnTo>
                  <a:lnTo>
                    <a:pt x="156802" y="69240"/>
                  </a:lnTo>
                  <a:lnTo>
                    <a:pt x="193825" y="45279"/>
                  </a:lnTo>
                  <a:lnTo>
                    <a:pt x="233578" y="26013"/>
                  </a:lnTo>
                  <a:lnTo>
                    <a:pt x="275716" y="11802"/>
                  </a:lnTo>
                  <a:lnTo>
                    <a:pt x="319899" y="3011"/>
                  </a:lnTo>
                  <a:lnTo>
                    <a:pt x="365782" y="0"/>
                  </a:lnTo>
                  <a:lnTo>
                    <a:pt x="411666" y="3011"/>
                  </a:lnTo>
                  <a:lnTo>
                    <a:pt x="455848" y="11802"/>
                  </a:lnTo>
                  <a:lnTo>
                    <a:pt x="497987" y="26013"/>
                  </a:lnTo>
                  <a:lnTo>
                    <a:pt x="537740" y="45279"/>
                  </a:lnTo>
                  <a:lnTo>
                    <a:pt x="574763" y="69240"/>
                  </a:lnTo>
                  <a:lnTo>
                    <a:pt x="608714" y="97532"/>
                  </a:lnTo>
                  <a:lnTo>
                    <a:pt x="639251" y="129794"/>
                  </a:lnTo>
                  <a:lnTo>
                    <a:pt x="666030" y="165664"/>
                  </a:lnTo>
                  <a:lnTo>
                    <a:pt x="688709" y="204779"/>
                  </a:lnTo>
                  <a:lnTo>
                    <a:pt x="706944" y="246776"/>
                  </a:lnTo>
                  <a:lnTo>
                    <a:pt x="720394" y="291295"/>
                  </a:lnTo>
                  <a:lnTo>
                    <a:pt x="728715" y="337972"/>
                  </a:lnTo>
                  <a:lnTo>
                    <a:pt x="731565" y="386445"/>
                  </a:lnTo>
                  <a:lnTo>
                    <a:pt x="728715" y="434918"/>
                  </a:lnTo>
                  <a:lnTo>
                    <a:pt x="720394" y="481595"/>
                  </a:lnTo>
                  <a:lnTo>
                    <a:pt x="706944" y="526114"/>
                  </a:lnTo>
                  <a:lnTo>
                    <a:pt x="688709" y="568111"/>
                  </a:lnTo>
                  <a:lnTo>
                    <a:pt x="666030" y="607226"/>
                  </a:lnTo>
                  <a:lnTo>
                    <a:pt x="639251" y="643096"/>
                  </a:lnTo>
                  <a:lnTo>
                    <a:pt x="608714" y="675358"/>
                  </a:lnTo>
                  <a:lnTo>
                    <a:pt x="574763" y="703650"/>
                  </a:lnTo>
                  <a:lnTo>
                    <a:pt x="537740" y="727611"/>
                  </a:lnTo>
                  <a:lnTo>
                    <a:pt x="497987" y="746877"/>
                  </a:lnTo>
                  <a:lnTo>
                    <a:pt x="455848" y="761088"/>
                  </a:lnTo>
                  <a:lnTo>
                    <a:pt x="411666" y="769879"/>
                  </a:lnTo>
                  <a:lnTo>
                    <a:pt x="365782" y="772890"/>
                  </a:lnTo>
                  <a:lnTo>
                    <a:pt x="319899" y="769879"/>
                  </a:lnTo>
                  <a:lnTo>
                    <a:pt x="275716" y="761088"/>
                  </a:lnTo>
                  <a:lnTo>
                    <a:pt x="233578" y="746877"/>
                  </a:lnTo>
                  <a:lnTo>
                    <a:pt x="193825" y="727611"/>
                  </a:lnTo>
                  <a:lnTo>
                    <a:pt x="156802" y="703650"/>
                  </a:lnTo>
                  <a:lnTo>
                    <a:pt x="122851" y="675358"/>
                  </a:lnTo>
                  <a:lnTo>
                    <a:pt x="92314" y="643096"/>
                  </a:lnTo>
                  <a:lnTo>
                    <a:pt x="65535" y="607226"/>
                  </a:lnTo>
                  <a:lnTo>
                    <a:pt x="42856" y="568111"/>
                  </a:lnTo>
                  <a:lnTo>
                    <a:pt x="24621" y="526114"/>
                  </a:lnTo>
                  <a:lnTo>
                    <a:pt x="11171" y="481595"/>
                  </a:lnTo>
                  <a:lnTo>
                    <a:pt x="2849" y="434918"/>
                  </a:lnTo>
                  <a:lnTo>
                    <a:pt x="0" y="386445"/>
                  </a:lnTo>
                  <a:close/>
                </a:path>
              </a:pathLst>
            </a:custGeom>
            <a:ln w="1861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/>
            <p:cNvSpPr/>
            <p:nvPr/>
          </p:nvSpPr>
          <p:spPr>
            <a:xfrm>
              <a:off x="330042" y="11993770"/>
              <a:ext cx="732155" cy="773430"/>
            </a:xfrm>
            <a:custGeom>
              <a:avLst/>
              <a:gdLst/>
              <a:ahLst/>
              <a:cxnLst/>
              <a:rect l="l" t="t" r="r" b="b"/>
              <a:pathLst>
                <a:path w="732155" h="773429">
                  <a:moveTo>
                    <a:pt x="365782" y="0"/>
                  </a:moveTo>
                  <a:lnTo>
                    <a:pt x="319899" y="3011"/>
                  </a:lnTo>
                  <a:lnTo>
                    <a:pt x="275716" y="11802"/>
                  </a:lnTo>
                  <a:lnTo>
                    <a:pt x="233578" y="26013"/>
                  </a:lnTo>
                  <a:lnTo>
                    <a:pt x="193825" y="45279"/>
                  </a:lnTo>
                  <a:lnTo>
                    <a:pt x="156802" y="69240"/>
                  </a:lnTo>
                  <a:lnTo>
                    <a:pt x="122851" y="97532"/>
                  </a:lnTo>
                  <a:lnTo>
                    <a:pt x="92314" y="129794"/>
                  </a:lnTo>
                  <a:lnTo>
                    <a:pt x="65535" y="165664"/>
                  </a:lnTo>
                  <a:lnTo>
                    <a:pt x="42856" y="204779"/>
                  </a:lnTo>
                  <a:lnTo>
                    <a:pt x="24621" y="246776"/>
                  </a:lnTo>
                  <a:lnTo>
                    <a:pt x="11171" y="291295"/>
                  </a:lnTo>
                  <a:lnTo>
                    <a:pt x="2849" y="337972"/>
                  </a:lnTo>
                  <a:lnTo>
                    <a:pt x="0" y="386445"/>
                  </a:lnTo>
                  <a:lnTo>
                    <a:pt x="2849" y="434918"/>
                  </a:lnTo>
                  <a:lnTo>
                    <a:pt x="11171" y="481595"/>
                  </a:lnTo>
                  <a:lnTo>
                    <a:pt x="24621" y="526114"/>
                  </a:lnTo>
                  <a:lnTo>
                    <a:pt x="42856" y="568111"/>
                  </a:lnTo>
                  <a:lnTo>
                    <a:pt x="65535" y="607226"/>
                  </a:lnTo>
                  <a:lnTo>
                    <a:pt x="92314" y="643096"/>
                  </a:lnTo>
                  <a:lnTo>
                    <a:pt x="122851" y="675358"/>
                  </a:lnTo>
                  <a:lnTo>
                    <a:pt x="156802" y="703650"/>
                  </a:lnTo>
                  <a:lnTo>
                    <a:pt x="193825" y="727611"/>
                  </a:lnTo>
                  <a:lnTo>
                    <a:pt x="233578" y="746877"/>
                  </a:lnTo>
                  <a:lnTo>
                    <a:pt x="275716" y="761088"/>
                  </a:lnTo>
                  <a:lnTo>
                    <a:pt x="319899" y="769879"/>
                  </a:lnTo>
                  <a:lnTo>
                    <a:pt x="365782" y="772890"/>
                  </a:lnTo>
                  <a:lnTo>
                    <a:pt x="411666" y="769879"/>
                  </a:lnTo>
                  <a:lnTo>
                    <a:pt x="455848" y="761088"/>
                  </a:lnTo>
                  <a:lnTo>
                    <a:pt x="497987" y="746877"/>
                  </a:lnTo>
                  <a:lnTo>
                    <a:pt x="537740" y="727611"/>
                  </a:lnTo>
                  <a:lnTo>
                    <a:pt x="574763" y="703650"/>
                  </a:lnTo>
                  <a:lnTo>
                    <a:pt x="608714" y="675358"/>
                  </a:lnTo>
                  <a:lnTo>
                    <a:pt x="639251" y="643096"/>
                  </a:lnTo>
                  <a:lnTo>
                    <a:pt x="666030" y="607226"/>
                  </a:lnTo>
                  <a:lnTo>
                    <a:pt x="688709" y="568111"/>
                  </a:lnTo>
                  <a:lnTo>
                    <a:pt x="706944" y="526114"/>
                  </a:lnTo>
                  <a:lnTo>
                    <a:pt x="720394" y="481595"/>
                  </a:lnTo>
                  <a:lnTo>
                    <a:pt x="728715" y="434918"/>
                  </a:lnTo>
                  <a:lnTo>
                    <a:pt x="731565" y="386445"/>
                  </a:lnTo>
                  <a:lnTo>
                    <a:pt x="728715" y="337972"/>
                  </a:lnTo>
                  <a:lnTo>
                    <a:pt x="720394" y="291295"/>
                  </a:lnTo>
                  <a:lnTo>
                    <a:pt x="706944" y="246776"/>
                  </a:lnTo>
                  <a:lnTo>
                    <a:pt x="688709" y="204779"/>
                  </a:lnTo>
                  <a:lnTo>
                    <a:pt x="666030" y="165664"/>
                  </a:lnTo>
                  <a:lnTo>
                    <a:pt x="639251" y="129794"/>
                  </a:lnTo>
                  <a:lnTo>
                    <a:pt x="608714" y="97532"/>
                  </a:lnTo>
                  <a:lnTo>
                    <a:pt x="574763" y="69240"/>
                  </a:lnTo>
                  <a:lnTo>
                    <a:pt x="537740" y="45279"/>
                  </a:lnTo>
                  <a:lnTo>
                    <a:pt x="497987" y="26013"/>
                  </a:lnTo>
                  <a:lnTo>
                    <a:pt x="455848" y="11802"/>
                  </a:lnTo>
                  <a:lnTo>
                    <a:pt x="411666" y="3011"/>
                  </a:lnTo>
                  <a:lnTo>
                    <a:pt x="365782" y="0"/>
                  </a:lnTo>
                  <a:close/>
                </a:path>
              </a:pathLst>
            </a:custGeom>
            <a:solidFill>
              <a:srgbClr val="8063A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6" name="object 66"/>
            <p:cNvSpPr/>
            <p:nvPr/>
          </p:nvSpPr>
          <p:spPr>
            <a:xfrm>
              <a:off x="330042" y="11993770"/>
              <a:ext cx="732155" cy="773430"/>
            </a:xfrm>
            <a:custGeom>
              <a:avLst/>
              <a:gdLst/>
              <a:ahLst/>
              <a:cxnLst/>
              <a:rect l="l" t="t" r="r" b="b"/>
              <a:pathLst>
                <a:path w="732155" h="773429">
                  <a:moveTo>
                    <a:pt x="0" y="386445"/>
                  </a:moveTo>
                  <a:lnTo>
                    <a:pt x="2849" y="337972"/>
                  </a:lnTo>
                  <a:lnTo>
                    <a:pt x="11171" y="291295"/>
                  </a:lnTo>
                  <a:lnTo>
                    <a:pt x="24621" y="246776"/>
                  </a:lnTo>
                  <a:lnTo>
                    <a:pt x="42856" y="204779"/>
                  </a:lnTo>
                  <a:lnTo>
                    <a:pt x="65535" y="165664"/>
                  </a:lnTo>
                  <a:lnTo>
                    <a:pt x="92314" y="129794"/>
                  </a:lnTo>
                  <a:lnTo>
                    <a:pt x="122851" y="97532"/>
                  </a:lnTo>
                  <a:lnTo>
                    <a:pt x="156802" y="69240"/>
                  </a:lnTo>
                  <a:lnTo>
                    <a:pt x="193825" y="45279"/>
                  </a:lnTo>
                  <a:lnTo>
                    <a:pt x="233578" y="26013"/>
                  </a:lnTo>
                  <a:lnTo>
                    <a:pt x="275716" y="11802"/>
                  </a:lnTo>
                  <a:lnTo>
                    <a:pt x="319899" y="3011"/>
                  </a:lnTo>
                  <a:lnTo>
                    <a:pt x="365782" y="0"/>
                  </a:lnTo>
                  <a:lnTo>
                    <a:pt x="411666" y="3011"/>
                  </a:lnTo>
                  <a:lnTo>
                    <a:pt x="455848" y="11802"/>
                  </a:lnTo>
                  <a:lnTo>
                    <a:pt x="497987" y="26013"/>
                  </a:lnTo>
                  <a:lnTo>
                    <a:pt x="537740" y="45279"/>
                  </a:lnTo>
                  <a:lnTo>
                    <a:pt x="574763" y="69240"/>
                  </a:lnTo>
                  <a:lnTo>
                    <a:pt x="608714" y="97532"/>
                  </a:lnTo>
                  <a:lnTo>
                    <a:pt x="639251" y="129794"/>
                  </a:lnTo>
                  <a:lnTo>
                    <a:pt x="666030" y="165664"/>
                  </a:lnTo>
                  <a:lnTo>
                    <a:pt x="688709" y="204779"/>
                  </a:lnTo>
                  <a:lnTo>
                    <a:pt x="706944" y="246776"/>
                  </a:lnTo>
                  <a:lnTo>
                    <a:pt x="720394" y="291295"/>
                  </a:lnTo>
                  <a:lnTo>
                    <a:pt x="728715" y="337972"/>
                  </a:lnTo>
                  <a:lnTo>
                    <a:pt x="731565" y="386445"/>
                  </a:lnTo>
                  <a:lnTo>
                    <a:pt x="728715" y="434918"/>
                  </a:lnTo>
                  <a:lnTo>
                    <a:pt x="720394" y="481595"/>
                  </a:lnTo>
                  <a:lnTo>
                    <a:pt x="706944" y="526114"/>
                  </a:lnTo>
                  <a:lnTo>
                    <a:pt x="688709" y="568111"/>
                  </a:lnTo>
                  <a:lnTo>
                    <a:pt x="666030" y="607226"/>
                  </a:lnTo>
                  <a:lnTo>
                    <a:pt x="639251" y="643096"/>
                  </a:lnTo>
                  <a:lnTo>
                    <a:pt x="608714" y="675358"/>
                  </a:lnTo>
                  <a:lnTo>
                    <a:pt x="574763" y="703650"/>
                  </a:lnTo>
                  <a:lnTo>
                    <a:pt x="537740" y="727611"/>
                  </a:lnTo>
                  <a:lnTo>
                    <a:pt x="497987" y="746877"/>
                  </a:lnTo>
                  <a:lnTo>
                    <a:pt x="455848" y="761088"/>
                  </a:lnTo>
                  <a:lnTo>
                    <a:pt x="411666" y="769879"/>
                  </a:lnTo>
                  <a:lnTo>
                    <a:pt x="365782" y="772890"/>
                  </a:lnTo>
                  <a:lnTo>
                    <a:pt x="319899" y="769879"/>
                  </a:lnTo>
                  <a:lnTo>
                    <a:pt x="275716" y="761088"/>
                  </a:lnTo>
                  <a:lnTo>
                    <a:pt x="233578" y="746877"/>
                  </a:lnTo>
                  <a:lnTo>
                    <a:pt x="193825" y="727611"/>
                  </a:lnTo>
                  <a:lnTo>
                    <a:pt x="156802" y="703650"/>
                  </a:lnTo>
                  <a:lnTo>
                    <a:pt x="122851" y="675358"/>
                  </a:lnTo>
                  <a:lnTo>
                    <a:pt x="92314" y="643096"/>
                  </a:lnTo>
                  <a:lnTo>
                    <a:pt x="65535" y="607226"/>
                  </a:lnTo>
                  <a:lnTo>
                    <a:pt x="42856" y="568111"/>
                  </a:lnTo>
                  <a:lnTo>
                    <a:pt x="24621" y="526114"/>
                  </a:lnTo>
                  <a:lnTo>
                    <a:pt x="11171" y="481595"/>
                  </a:lnTo>
                  <a:lnTo>
                    <a:pt x="2849" y="434918"/>
                  </a:lnTo>
                  <a:lnTo>
                    <a:pt x="0" y="386445"/>
                  </a:lnTo>
                  <a:close/>
                </a:path>
              </a:pathLst>
            </a:custGeom>
            <a:ln w="1861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7" name="object 67"/>
          <p:cNvSpPr txBox="1"/>
          <p:nvPr/>
        </p:nvSpPr>
        <p:spPr>
          <a:xfrm>
            <a:off x="542843" y="10743365"/>
            <a:ext cx="305435" cy="1908175"/>
          </a:xfrm>
          <a:prstGeom prst="rect">
            <a:avLst/>
          </a:prstGeom>
        </p:spPr>
        <p:txBody>
          <a:bodyPr wrap="square" lIns="0" tIns="3517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70"/>
              </a:spcBef>
            </a:pPr>
            <a:r>
              <a:rPr dirty="0" sz="395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3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670"/>
              </a:spcBef>
            </a:pPr>
            <a:r>
              <a:rPr dirty="0" sz="395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3950">
              <a:latin typeface="Arial"/>
              <a:cs typeface="Arial"/>
            </a:endParaRPr>
          </a:p>
        </p:txBody>
      </p:sp>
      <p:grpSp>
        <p:nvGrpSpPr>
          <p:cNvPr id="68" name="object 68"/>
          <p:cNvGrpSpPr/>
          <p:nvPr/>
        </p:nvGrpSpPr>
        <p:grpSpPr>
          <a:xfrm>
            <a:off x="320517" y="13145816"/>
            <a:ext cx="751205" cy="792480"/>
            <a:chOff x="320517" y="13145816"/>
            <a:chExt cx="751205" cy="792480"/>
          </a:xfrm>
        </p:grpSpPr>
        <p:sp>
          <p:nvSpPr>
            <p:cNvPr id="69" name="object 69"/>
            <p:cNvSpPr/>
            <p:nvPr/>
          </p:nvSpPr>
          <p:spPr>
            <a:xfrm>
              <a:off x="330042" y="13155341"/>
              <a:ext cx="732155" cy="773430"/>
            </a:xfrm>
            <a:custGeom>
              <a:avLst/>
              <a:gdLst/>
              <a:ahLst/>
              <a:cxnLst/>
              <a:rect l="l" t="t" r="r" b="b"/>
              <a:pathLst>
                <a:path w="732155" h="773430">
                  <a:moveTo>
                    <a:pt x="365782" y="0"/>
                  </a:moveTo>
                  <a:lnTo>
                    <a:pt x="319899" y="3011"/>
                  </a:lnTo>
                  <a:lnTo>
                    <a:pt x="275716" y="11802"/>
                  </a:lnTo>
                  <a:lnTo>
                    <a:pt x="233578" y="26013"/>
                  </a:lnTo>
                  <a:lnTo>
                    <a:pt x="193825" y="45279"/>
                  </a:lnTo>
                  <a:lnTo>
                    <a:pt x="156802" y="69240"/>
                  </a:lnTo>
                  <a:lnTo>
                    <a:pt x="122851" y="97532"/>
                  </a:lnTo>
                  <a:lnTo>
                    <a:pt x="92314" y="129794"/>
                  </a:lnTo>
                  <a:lnTo>
                    <a:pt x="65535" y="165664"/>
                  </a:lnTo>
                  <a:lnTo>
                    <a:pt x="42856" y="204779"/>
                  </a:lnTo>
                  <a:lnTo>
                    <a:pt x="24621" y="246776"/>
                  </a:lnTo>
                  <a:lnTo>
                    <a:pt x="11171" y="291295"/>
                  </a:lnTo>
                  <a:lnTo>
                    <a:pt x="2849" y="337972"/>
                  </a:lnTo>
                  <a:lnTo>
                    <a:pt x="0" y="386445"/>
                  </a:lnTo>
                  <a:lnTo>
                    <a:pt x="2849" y="434918"/>
                  </a:lnTo>
                  <a:lnTo>
                    <a:pt x="11171" y="481595"/>
                  </a:lnTo>
                  <a:lnTo>
                    <a:pt x="24621" y="526114"/>
                  </a:lnTo>
                  <a:lnTo>
                    <a:pt x="42856" y="568111"/>
                  </a:lnTo>
                  <a:lnTo>
                    <a:pt x="65535" y="607226"/>
                  </a:lnTo>
                  <a:lnTo>
                    <a:pt x="92314" y="643096"/>
                  </a:lnTo>
                  <a:lnTo>
                    <a:pt x="122851" y="675358"/>
                  </a:lnTo>
                  <a:lnTo>
                    <a:pt x="156802" y="703650"/>
                  </a:lnTo>
                  <a:lnTo>
                    <a:pt x="193825" y="727611"/>
                  </a:lnTo>
                  <a:lnTo>
                    <a:pt x="233578" y="746877"/>
                  </a:lnTo>
                  <a:lnTo>
                    <a:pt x="275716" y="761088"/>
                  </a:lnTo>
                  <a:lnTo>
                    <a:pt x="319899" y="769879"/>
                  </a:lnTo>
                  <a:lnTo>
                    <a:pt x="365782" y="772890"/>
                  </a:lnTo>
                  <a:lnTo>
                    <a:pt x="411666" y="769879"/>
                  </a:lnTo>
                  <a:lnTo>
                    <a:pt x="455848" y="761088"/>
                  </a:lnTo>
                  <a:lnTo>
                    <a:pt x="497987" y="746877"/>
                  </a:lnTo>
                  <a:lnTo>
                    <a:pt x="537740" y="727611"/>
                  </a:lnTo>
                  <a:lnTo>
                    <a:pt x="574763" y="703650"/>
                  </a:lnTo>
                  <a:lnTo>
                    <a:pt x="608714" y="675358"/>
                  </a:lnTo>
                  <a:lnTo>
                    <a:pt x="639251" y="643096"/>
                  </a:lnTo>
                  <a:lnTo>
                    <a:pt x="666030" y="607226"/>
                  </a:lnTo>
                  <a:lnTo>
                    <a:pt x="688709" y="568111"/>
                  </a:lnTo>
                  <a:lnTo>
                    <a:pt x="706944" y="526114"/>
                  </a:lnTo>
                  <a:lnTo>
                    <a:pt x="720394" y="481595"/>
                  </a:lnTo>
                  <a:lnTo>
                    <a:pt x="728715" y="434918"/>
                  </a:lnTo>
                  <a:lnTo>
                    <a:pt x="731565" y="386445"/>
                  </a:lnTo>
                  <a:lnTo>
                    <a:pt x="728715" y="337972"/>
                  </a:lnTo>
                  <a:lnTo>
                    <a:pt x="720394" y="291295"/>
                  </a:lnTo>
                  <a:lnTo>
                    <a:pt x="706944" y="246776"/>
                  </a:lnTo>
                  <a:lnTo>
                    <a:pt x="688709" y="204779"/>
                  </a:lnTo>
                  <a:lnTo>
                    <a:pt x="666030" y="165664"/>
                  </a:lnTo>
                  <a:lnTo>
                    <a:pt x="639251" y="129794"/>
                  </a:lnTo>
                  <a:lnTo>
                    <a:pt x="608714" y="97532"/>
                  </a:lnTo>
                  <a:lnTo>
                    <a:pt x="574763" y="69240"/>
                  </a:lnTo>
                  <a:lnTo>
                    <a:pt x="537740" y="45279"/>
                  </a:lnTo>
                  <a:lnTo>
                    <a:pt x="497987" y="26013"/>
                  </a:lnTo>
                  <a:lnTo>
                    <a:pt x="455848" y="11802"/>
                  </a:lnTo>
                  <a:lnTo>
                    <a:pt x="411666" y="3011"/>
                  </a:lnTo>
                  <a:lnTo>
                    <a:pt x="365782" y="0"/>
                  </a:lnTo>
                  <a:close/>
                </a:path>
              </a:pathLst>
            </a:custGeom>
            <a:solidFill>
              <a:srgbClr val="4AACC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0" name="object 70"/>
            <p:cNvSpPr/>
            <p:nvPr/>
          </p:nvSpPr>
          <p:spPr>
            <a:xfrm>
              <a:off x="330042" y="13155341"/>
              <a:ext cx="732155" cy="773430"/>
            </a:xfrm>
            <a:custGeom>
              <a:avLst/>
              <a:gdLst/>
              <a:ahLst/>
              <a:cxnLst/>
              <a:rect l="l" t="t" r="r" b="b"/>
              <a:pathLst>
                <a:path w="732155" h="773430">
                  <a:moveTo>
                    <a:pt x="0" y="386445"/>
                  </a:moveTo>
                  <a:lnTo>
                    <a:pt x="2849" y="337972"/>
                  </a:lnTo>
                  <a:lnTo>
                    <a:pt x="11171" y="291295"/>
                  </a:lnTo>
                  <a:lnTo>
                    <a:pt x="24621" y="246776"/>
                  </a:lnTo>
                  <a:lnTo>
                    <a:pt x="42856" y="204779"/>
                  </a:lnTo>
                  <a:lnTo>
                    <a:pt x="65535" y="165664"/>
                  </a:lnTo>
                  <a:lnTo>
                    <a:pt x="92314" y="129794"/>
                  </a:lnTo>
                  <a:lnTo>
                    <a:pt x="122851" y="97532"/>
                  </a:lnTo>
                  <a:lnTo>
                    <a:pt x="156802" y="69240"/>
                  </a:lnTo>
                  <a:lnTo>
                    <a:pt x="193825" y="45279"/>
                  </a:lnTo>
                  <a:lnTo>
                    <a:pt x="233578" y="26013"/>
                  </a:lnTo>
                  <a:lnTo>
                    <a:pt x="275716" y="11802"/>
                  </a:lnTo>
                  <a:lnTo>
                    <a:pt x="319899" y="3011"/>
                  </a:lnTo>
                  <a:lnTo>
                    <a:pt x="365782" y="0"/>
                  </a:lnTo>
                  <a:lnTo>
                    <a:pt x="411666" y="3011"/>
                  </a:lnTo>
                  <a:lnTo>
                    <a:pt x="455848" y="11802"/>
                  </a:lnTo>
                  <a:lnTo>
                    <a:pt x="497987" y="26013"/>
                  </a:lnTo>
                  <a:lnTo>
                    <a:pt x="537740" y="45279"/>
                  </a:lnTo>
                  <a:lnTo>
                    <a:pt x="574763" y="69240"/>
                  </a:lnTo>
                  <a:lnTo>
                    <a:pt x="608714" y="97532"/>
                  </a:lnTo>
                  <a:lnTo>
                    <a:pt x="639251" y="129794"/>
                  </a:lnTo>
                  <a:lnTo>
                    <a:pt x="666030" y="165664"/>
                  </a:lnTo>
                  <a:lnTo>
                    <a:pt x="688709" y="204779"/>
                  </a:lnTo>
                  <a:lnTo>
                    <a:pt x="706944" y="246776"/>
                  </a:lnTo>
                  <a:lnTo>
                    <a:pt x="720394" y="291295"/>
                  </a:lnTo>
                  <a:lnTo>
                    <a:pt x="728715" y="337972"/>
                  </a:lnTo>
                  <a:lnTo>
                    <a:pt x="731565" y="386445"/>
                  </a:lnTo>
                  <a:lnTo>
                    <a:pt x="728715" y="434918"/>
                  </a:lnTo>
                  <a:lnTo>
                    <a:pt x="720394" y="481595"/>
                  </a:lnTo>
                  <a:lnTo>
                    <a:pt x="706944" y="526114"/>
                  </a:lnTo>
                  <a:lnTo>
                    <a:pt x="688709" y="568111"/>
                  </a:lnTo>
                  <a:lnTo>
                    <a:pt x="666030" y="607226"/>
                  </a:lnTo>
                  <a:lnTo>
                    <a:pt x="639251" y="643096"/>
                  </a:lnTo>
                  <a:lnTo>
                    <a:pt x="608714" y="675358"/>
                  </a:lnTo>
                  <a:lnTo>
                    <a:pt x="574763" y="703650"/>
                  </a:lnTo>
                  <a:lnTo>
                    <a:pt x="537740" y="727611"/>
                  </a:lnTo>
                  <a:lnTo>
                    <a:pt x="497987" y="746877"/>
                  </a:lnTo>
                  <a:lnTo>
                    <a:pt x="455848" y="761088"/>
                  </a:lnTo>
                  <a:lnTo>
                    <a:pt x="411666" y="769879"/>
                  </a:lnTo>
                  <a:lnTo>
                    <a:pt x="365782" y="772890"/>
                  </a:lnTo>
                  <a:lnTo>
                    <a:pt x="319899" y="769879"/>
                  </a:lnTo>
                  <a:lnTo>
                    <a:pt x="275716" y="761088"/>
                  </a:lnTo>
                  <a:lnTo>
                    <a:pt x="233578" y="746877"/>
                  </a:lnTo>
                  <a:lnTo>
                    <a:pt x="193825" y="727611"/>
                  </a:lnTo>
                  <a:lnTo>
                    <a:pt x="156802" y="703650"/>
                  </a:lnTo>
                  <a:lnTo>
                    <a:pt x="122851" y="675358"/>
                  </a:lnTo>
                  <a:lnTo>
                    <a:pt x="92314" y="643096"/>
                  </a:lnTo>
                  <a:lnTo>
                    <a:pt x="65535" y="607226"/>
                  </a:lnTo>
                  <a:lnTo>
                    <a:pt x="42856" y="568111"/>
                  </a:lnTo>
                  <a:lnTo>
                    <a:pt x="24621" y="526114"/>
                  </a:lnTo>
                  <a:lnTo>
                    <a:pt x="11171" y="481595"/>
                  </a:lnTo>
                  <a:lnTo>
                    <a:pt x="2849" y="434918"/>
                  </a:lnTo>
                  <a:lnTo>
                    <a:pt x="0" y="386445"/>
                  </a:lnTo>
                  <a:close/>
                </a:path>
              </a:pathLst>
            </a:custGeom>
            <a:ln w="1861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1" name="object 71"/>
          <p:cNvSpPr txBox="1"/>
          <p:nvPr/>
        </p:nvSpPr>
        <p:spPr>
          <a:xfrm>
            <a:off x="542843" y="13184337"/>
            <a:ext cx="305435" cy="6286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950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3950">
              <a:latin typeface="Arial"/>
              <a:cs typeface="Arial"/>
            </a:endParaRPr>
          </a:p>
        </p:txBody>
      </p:sp>
      <p:grpSp>
        <p:nvGrpSpPr>
          <p:cNvPr id="72" name="object 72"/>
          <p:cNvGrpSpPr/>
          <p:nvPr/>
        </p:nvGrpSpPr>
        <p:grpSpPr>
          <a:xfrm>
            <a:off x="320517" y="14708351"/>
            <a:ext cx="754380" cy="3507740"/>
            <a:chOff x="320517" y="14708351"/>
            <a:chExt cx="754380" cy="3507740"/>
          </a:xfrm>
        </p:grpSpPr>
        <p:sp>
          <p:nvSpPr>
            <p:cNvPr id="73" name="object 73"/>
            <p:cNvSpPr/>
            <p:nvPr/>
          </p:nvSpPr>
          <p:spPr>
            <a:xfrm>
              <a:off x="330042" y="14717876"/>
              <a:ext cx="732155" cy="773430"/>
            </a:xfrm>
            <a:custGeom>
              <a:avLst/>
              <a:gdLst/>
              <a:ahLst/>
              <a:cxnLst/>
              <a:rect l="l" t="t" r="r" b="b"/>
              <a:pathLst>
                <a:path w="732155" h="773430">
                  <a:moveTo>
                    <a:pt x="365782" y="0"/>
                  </a:moveTo>
                  <a:lnTo>
                    <a:pt x="319899" y="3011"/>
                  </a:lnTo>
                  <a:lnTo>
                    <a:pt x="275716" y="11802"/>
                  </a:lnTo>
                  <a:lnTo>
                    <a:pt x="233578" y="26013"/>
                  </a:lnTo>
                  <a:lnTo>
                    <a:pt x="193825" y="45279"/>
                  </a:lnTo>
                  <a:lnTo>
                    <a:pt x="156802" y="69240"/>
                  </a:lnTo>
                  <a:lnTo>
                    <a:pt x="122851" y="97532"/>
                  </a:lnTo>
                  <a:lnTo>
                    <a:pt x="92314" y="129794"/>
                  </a:lnTo>
                  <a:lnTo>
                    <a:pt x="65535" y="165664"/>
                  </a:lnTo>
                  <a:lnTo>
                    <a:pt x="42856" y="204779"/>
                  </a:lnTo>
                  <a:lnTo>
                    <a:pt x="24621" y="246776"/>
                  </a:lnTo>
                  <a:lnTo>
                    <a:pt x="11171" y="291295"/>
                  </a:lnTo>
                  <a:lnTo>
                    <a:pt x="2849" y="337972"/>
                  </a:lnTo>
                  <a:lnTo>
                    <a:pt x="0" y="386445"/>
                  </a:lnTo>
                  <a:lnTo>
                    <a:pt x="2849" y="434918"/>
                  </a:lnTo>
                  <a:lnTo>
                    <a:pt x="11171" y="481595"/>
                  </a:lnTo>
                  <a:lnTo>
                    <a:pt x="24621" y="526114"/>
                  </a:lnTo>
                  <a:lnTo>
                    <a:pt x="42856" y="568111"/>
                  </a:lnTo>
                  <a:lnTo>
                    <a:pt x="65535" y="607226"/>
                  </a:lnTo>
                  <a:lnTo>
                    <a:pt x="92314" y="643096"/>
                  </a:lnTo>
                  <a:lnTo>
                    <a:pt x="122851" y="675358"/>
                  </a:lnTo>
                  <a:lnTo>
                    <a:pt x="156802" y="703650"/>
                  </a:lnTo>
                  <a:lnTo>
                    <a:pt x="193825" y="727611"/>
                  </a:lnTo>
                  <a:lnTo>
                    <a:pt x="233578" y="746877"/>
                  </a:lnTo>
                  <a:lnTo>
                    <a:pt x="275716" y="761088"/>
                  </a:lnTo>
                  <a:lnTo>
                    <a:pt x="319899" y="769879"/>
                  </a:lnTo>
                  <a:lnTo>
                    <a:pt x="365782" y="772890"/>
                  </a:lnTo>
                  <a:lnTo>
                    <a:pt x="411666" y="769879"/>
                  </a:lnTo>
                  <a:lnTo>
                    <a:pt x="455848" y="761088"/>
                  </a:lnTo>
                  <a:lnTo>
                    <a:pt x="497987" y="746877"/>
                  </a:lnTo>
                  <a:lnTo>
                    <a:pt x="537740" y="727611"/>
                  </a:lnTo>
                  <a:lnTo>
                    <a:pt x="574763" y="703650"/>
                  </a:lnTo>
                  <a:lnTo>
                    <a:pt x="608714" y="675358"/>
                  </a:lnTo>
                  <a:lnTo>
                    <a:pt x="639251" y="643096"/>
                  </a:lnTo>
                  <a:lnTo>
                    <a:pt x="666030" y="607226"/>
                  </a:lnTo>
                  <a:lnTo>
                    <a:pt x="688709" y="568111"/>
                  </a:lnTo>
                  <a:lnTo>
                    <a:pt x="706944" y="526114"/>
                  </a:lnTo>
                  <a:lnTo>
                    <a:pt x="720394" y="481595"/>
                  </a:lnTo>
                  <a:lnTo>
                    <a:pt x="728715" y="434918"/>
                  </a:lnTo>
                  <a:lnTo>
                    <a:pt x="731565" y="386445"/>
                  </a:lnTo>
                  <a:lnTo>
                    <a:pt x="728715" y="337972"/>
                  </a:lnTo>
                  <a:lnTo>
                    <a:pt x="720394" y="291295"/>
                  </a:lnTo>
                  <a:lnTo>
                    <a:pt x="706944" y="246776"/>
                  </a:lnTo>
                  <a:lnTo>
                    <a:pt x="688709" y="204779"/>
                  </a:lnTo>
                  <a:lnTo>
                    <a:pt x="666030" y="165664"/>
                  </a:lnTo>
                  <a:lnTo>
                    <a:pt x="639251" y="129794"/>
                  </a:lnTo>
                  <a:lnTo>
                    <a:pt x="608714" y="97532"/>
                  </a:lnTo>
                  <a:lnTo>
                    <a:pt x="574763" y="69240"/>
                  </a:lnTo>
                  <a:lnTo>
                    <a:pt x="537740" y="45279"/>
                  </a:lnTo>
                  <a:lnTo>
                    <a:pt x="497987" y="26013"/>
                  </a:lnTo>
                  <a:lnTo>
                    <a:pt x="455848" y="11802"/>
                  </a:lnTo>
                  <a:lnTo>
                    <a:pt x="411666" y="3011"/>
                  </a:lnTo>
                  <a:lnTo>
                    <a:pt x="365782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4" name="object 74"/>
            <p:cNvSpPr/>
            <p:nvPr/>
          </p:nvSpPr>
          <p:spPr>
            <a:xfrm>
              <a:off x="330042" y="14717876"/>
              <a:ext cx="732155" cy="773430"/>
            </a:xfrm>
            <a:custGeom>
              <a:avLst/>
              <a:gdLst/>
              <a:ahLst/>
              <a:cxnLst/>
              <a:rect l="l" t="t" r="r" b="b"/>
              <a:pathLst>
                <a:path w="732155" h="773430">
                  <a:moveTo>
                    <a:pt x="0" y="386445"/>
                  </a:moveTo>
                  <a:lnTo>
                    <a:pt x="2849" y="337972"/>
                  </a:lnTo>
                  <a:lnTo>
                    <a:pt x="11171" y="291295"/>
                  </a:lnTo>
                  <a:lnTo>
                    <a:pt x="24621" y="246776"/>
                  </a:lnTo>
                  <a:lnTo>
                    <a:pt x="42856" y="204779"/>
                  </a:lnTo>
                  <a:lnTo>
                    <a:pt x="65535" y="165664"/>
                  </a:lnTo>
                  <a:lnTo>
                    <a:pt x="92314" y="129794"/>
                  </a:lnTo>
                  <a:lnTo>
                    <a:pt x="122851" y="97532"/>
                  </a:lnTo>
                  <a:lnTo>
                    <a:pt x="156802" y="69240"/>
                  </a:lnTo>
                  <a:lnTo>
                    <a:pt x="193825" y="45279"/>
                  </a:lnTo>
                  <a:lnTo>
                    <a:pt x="233578" y="26013"/>
                  </a:lnTo>
                  <a:lnTo>
                    <a:pt x="275716" y="11802"/>
                  </a:lnTo>
                  <a:lnTo>
                    <a:pt x="319899" y="3011"/>
                  </a:lnTo>
                  <a:lnTo>
                    <a:pt x="365782" y="0"/>
                  </a:lnTo>
                  <a:lnTo>
                    <a:pt x="411666" y="3011"/>
                  </a:lnTo>
                  <a:lnTo>
                    <a:pt x="455848" y="11802"/>
                  </a:lnTo>
                  <a:lnTo>
                    <a:pt x="497987" y="26013"/>
                  </a:lnTo>
                  <a:lnTo>
                    <a:pt x="537740" y="45279"/>
                  </a:lnTo>
                  <a:lnTo>
                    <a:pt x="574763" y="69240"/>
                  </a:lnTo>
                  <a:lnTo>
                    <a:pt x="608714" y="97532"/>
                  </a:lnTo>
                  <a:lnTo>
                    <a:pt x="639251" y="129794"/>
                  </a:lnTo>
                  <a:lnTo>
                    <a:pt x="666030" y="165664"/>
                  </a:lnTo>
                  <a:lnTo>
                    <a:pt x="688709" y="204779"/>
                  </a:lnTo>
                  <a:lnTo>
                    <a:pt x="706944" y="246776"/>
                  </a:lnTo>
                  <a:lnTo>
                    <a:pt x="720394" y="291295"/>
                  </a:lnTo>
                  <a:lnTo>
                    <a:pt x="728715" y="337972"/>
                  </a:lnTo>
                  <a:lnTo>
                    <a:pt x="731565" y="386445"/>
                  </a:lnTo>
                  <a:lnTo>
                    <a:pt x="728715" y="434918"/>
                  </a:lnTo>
                  <a:lnTo>
                    <a:pt x="720394" y="481595"/>
                  </a:lnTo>
                  <a:lnTo>
                    <a:pt x="706944" y="526114"/>
                  </a:lnTo>
                  <a:lnTo>
                    <a:pt x="688709" y="568111"/>
                  </a:lnTo>
                  <a:lnTo>
                    <a:pt x="666030" y="607226"/>
                  </a:lnTo>
                  <a:lnTo>
                    <a:pt x="639251" y="643096"/>
                  </a:lnTo>
                  <a:lnTo>
                    <a:pt x="608714" y="675358"/>
                  </a:lnTo>
                  <a:lnTo>
                    <a:pt x="574763" y="703650"/>
                  </a:lnTo>
                  <a:lnTo>
                    <a:pt x="537740" y="727611"/>
                  </a:lnTo>
                  <a:lnTo>
                    <a:pt x="497987" y="746877"/>
                  </a:lnTo>
                  <a:lnTo>
                    <a:pt x="455848" y="761088"/>
                  </a:lnTo>
                  <a:lnTo>
                    <a:pt x="411666" y="769879"/>
                  </a:lnTo>
                  <a:lnTo>
                    <a:pt x="365782" y="772890"/>
                  </a:lnTo>
                  <a:lnTo>
                    <a:pt x="319899" y="769879"/>
                  </a:lnTo>
                  <a:lnTo>
                    <a:pt x="275716" y="761088"/>
                  </a:lnTo>
                  <a:lnTo>
                    <a:pt x="233578" y="746877"/>
                  </a:lnTo>
                  <a:lnTo>
                    <a:pt x="193825" y="727611"/>
                  </a:lnTo>
                  <a:lnTo>
                    <a:pt x="156802" y="703650"/>
                  </a:lnTo>
                  <a:lnTo>
                    <a:pt x="122851" y="675358"/>
                  </a:lnTo>
                  <a:lnTo>
                    <a:pt x="92314" y="643096"/>
                  </a:lnTo>
                  <a:lnTo>
                    <a:pt x="65535" y="607226"/>
                  </a:lnTo>
                  <a:lnTo>
                    <a:pt x="42856" y="568111"/>
                  </a:lnTo>
                  <a:lnTo>
                    <a:pt x="24621" y="526114"/>
                  </a:lnTo>
                  <a:lnTo>
                    <a:pt x="11171" y="481595"/>
                  </a:lnTo>
                  <a:lnTo>
                    <a:pt x="2849" y="434918"/>
                  </a:lnTo>
                  <a:lnTo>
                    <a:pt x="0" y="386445"/>
                  </a:lnTo>
                  <a:close/>
                </a:path>
              </a:pathLst>
            </a:custGeom>
            <a:ln w="1861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" name="object 75"/>
            <p:cNvSpPr/>
            <p:nvPr/>
          </p:nvSpPr>
          <p:spPr>
            <a:xfrm>
              <a:off x="330042" y="15672821"/>
              <a:ext cx="732155" cy="773430"/>
            </a:xfrm>
            <a:custGeom>
              <a:avLst/>
              <a:gdLst/>
              <a:ahLst/>
              <a:cxnLst/>
              <a:rect l="l" t="t" r="r" b="b"/>
              <a:pathLst>
                <a:path w="732155" h="773430">
                  <a:moveTo>
                    <a:pt x="365782" y="0"/>
                  </a:moveTo>
                  <a:lnTo>
                    <a:pt x="319899" y="3011"/>
                  </a:lnTo>
                  <a:lnTo>
                    <a:pt x="275716" y="11802"/>
                  </a:lnTo>
                  <a:lnTo>
                    <a:pt x="233578" y="26013"/>
                  </a:lnTo>
                  <a:lnTo>
                    <a:pt x="193825" y="45279"/>
                  </a:lnTo>
                  <a:lnTo>
                    <a:pt x="156802" y="69240"/>
                  </a:lnTo>
                  <a:lnTo>
                    <a:pt x="122851" y="97532"/>
                  </a:lnTo>
                  <a:lnTo>
                    <a:pt x="92314" y="129794"/>
                  </a:lnTo>
                  <a:lnTo>
                    <a:pt x="65535" y="165664"/>
                  </a:lnTo>
                  <a:lnTo>
                    <a:pt x="42856" y="204779"/>
                  </a:lnTo>
                  <a:lnTo>
                    <a:pt x="24621" y="246776"/>
                  </a:lnTo>
                  <a:lnTo>
                    <a:pt x="11171" y="291295"/>
                  </a:lnTo>
                  <a:lnTo>
                    <a:pt x="2849" y="337972"/>
                  </a:lnTo>
                  <a:lnTo>
                    <a:pt x="0" y="386445"/>
                  </a:lnTo>
                  <a:lnTo>
                    <a:pt x="2849" y="434918"/>
                  </a:lnTo>
                  <a:lnTo>
                    <a:pt x="11171" y="481595"/>
                  </a:lnTo>
                  <a:lnTo>
                    <a:pt x="24621" y="526114"/>
                  </a:lnTo>
                  <a:lnTo>
                    <a:pt x="42856" y="568111"/>
                  </a:lnTo>
                  <a:lnTo>
                    <a:pt x="65535" y="607226"/>
                  </a:lnTo>
                  <a:lnTo>
                    <a:pt x="92314" y="643096"/>
                  </a:lnTo>
                  <a:lnTo>
                    <a:pt x="122851" y="675358"/>
                  </a:lnTo>
                  <a:lnTo>
                    <a:pt x="156802" y="703650"/>
                  </a:lnTo>
                  <a:lnTo>
                    <a:pt x="193825" y="727611"/>
                  </a:lnTo>
                  <a:lnTo>
                    <a:pt x="233578" y="746877"/>
                  </a:lnTo>
                  <a:lnTo>
                    <a:pt x="275716" y="761088"/>
                  </a:lnTo>
                  <a:lnTo>
                    <a:pt x="319899" y="769879"/>
                  </a:lnTo>
                  <a:lnTo>
                    <a:pt x="365782" y="772890"/>
                  </a:lnTo>
                  <a:lnTo>
                    <a:pt x="411666" y="769879"/>
                  </a:lnTo>
                  <a:lnTo>
                    <a:pt x="455848" y="761088"/>
                  </a:lnTo>
                  <a:lnTo>
                    <a:pt x="497987" y="746877"/>
                  </a:lnTo>
                  <a:lnTo>
                    <a:pt x="537740" y="727611"/>
                  </a:lnTo>
                  <a:lnTo>
                    <a:pt x="574763" y="703650"/>
                  </a:lnTo>
                  <a:lnTo>
                    <a:pt x="608714" y="675358"/>
                  </a:lnTo>
                  <a:lnTo>
                    <a:pt x="639251" y="643096"/>
                  </a:lnTo>
                  <a:lnTo>
                    <a:pt x="666030" y="607226"/>
                  </a:lnTo>
                  <a:lnTo>
                    <a:pt x="688709" y="568111"/>
                  </a:lnTo>
                  <a:lnTo>
                    <a:pt x="706944" y="526114"/>
                  </a:lnTo>
                  <a:lnTo>
                    <a:pt x="720394" y="481595"/>
                  </a:lnTo>
                  <a:lnTo>
                    <a:pt x="728715" y="434918"/>
                  </a:lnTo>
                  <a:lnTo>
                    <a:pt x="731565" y="386445"/>
                  </a:lnTo>
                  <a:lnTo>
                    <a:pt x="728715" y="337972"/>
                  </a:lnTo>
                  <a:lnTo>
                    <a:pt x="720394" y="291295"/>
                  </a:lnTo>
                  <a:lnTo>
                    <a:pt x="706944" y="246776"/>
                  </a:lnTo>
                  <a:lnTo>
                    <a:pt x="688709" y="204779"/>
                  </a:lnTo>
                  <a:lnTo>
                    <a:pt x="666030" y="165664"/>
                  </a:lnTo>
                  <a:lnTo>
                    <a:pt x="639251" y="129794"/>
                  </a:lnTo>
                  <a:lnTo>
                    <a:pt x="608714" y="97532"/>
                  </a:lnTo>
                  <a:lnTo>
                    <a:pt x="574763" y="69240"/>
                  </a:lnTo>
                  <a:lnTo>
                    <a:pt x="537740" y="45279"/>
                  </a:lnTo>
                  <a:lnTo>
                    <a:pt x="497987" y="26013"/>
                  </a:lnTo>
                  <a:lnTo>
                    <a:pt x="455848" y="11802"/>
                  </a:lnTo>
                  <a:lnTo>
                    <a:pt x="411666" y="3011"/>
                  </a:lnTo>
                  <a:lnTo>
                    <a:pt x="365782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6" name="object 76"/>
            <p:cNvSpPr/>
            <p:nvPr/>
          </p:nvSpPr>
          <p:spPr>
            <a:xfrm>
              <a:off x="330042" y="15672821"/>
              <a:ext cx="732155" cy="773430"/>
            </a:xfrm>
            <a:custGeom>
              <a:avLst/>
              <a:gdLst/>
              <a:ahLst/>
              <a:cxnLst/>
              <a:rect l="l" t="t" r="r" b="b"/>
              <a:pathLst>
                <a:path w="732155" h="773430">
                  <a:moveTo>
                    <a:pt x="0" y="386445"/>
                  </a:moveTo>
                  <a:lnTo>
                    <a:pt x="2849" y="337972"/>
                  </a:lnTo>
                  <a:lnTo>
                    <a:pt x="11171" y="291295"/>
                  </a:lnTo>
                  <a:lnTo>
                    <a:pt x="24621" y="246776"/>
                  </a:lnTo>
                  <a:lnTo>
                    <a:pt x="42856" y="204779"/>
                  </a:lnTo>
                  <a:lnTo>
                    <a:pt x="65535" y="165664"/>
                  </a:lnTo>
                  <a:lnTo>
                    <a:pt x="92314" y="129794"/>
                  </a:lnTo>
                  <a:lnTo>
                    <a:pt x="122851" y="97532"/>
                  </a:lnTo>
                  <a:lnTo>
                    <a:pt x="156802" y="69240"/>
                  </a:lnTo>
                  <a:lnTo>
                    <a:pt x="193825" y="45279"/>
                  </a:lnTo>
                  <a:lnTo>
                    <a:pt x="233578" y="26013"/>
                  </a:lnTo>
                  <a:lnTo>
                    <a:pt x="275716" y="11802"/>
                  </a:lnTo>
                  <a:lnTo>
                    <a:pt x="319899" y="3011"/>
                  </a:lnTo>
                  <a:lnTo>
                    <a:pt x="365782" y="0"/>
                  </a:lnTo>
                  <a:lnTo>
                    <a:pt x="411666" y="3011"/>
                  </a:lnTo>
                  <a:lnTo>
                    <a:pt x="455848" y="11802"/>
                  </a:lnTo>
                  <a:lnTo>
                    <a:pt x="497987" y="26013"/>
                  </a:lnTo>
                  <a:lnTo>
                    <a:pt x="537740" y="45279"/>
                  </a:lnTo>
                  <a:lnTo>
                    <a:pt x="574763" y="69240"/>
                  </a:lnTo>
                  <a:lnTo>
                    <a:pt x="608714" y="97532"/>
                  </a:lnTo>
                  <a:lnTo>
                    <a:pt x="639251" y="129794"/>
                  </a:lnTo>
                  <a:lnTo>
                    <a:pt x="666030" y="165664"/>
                  </a:lnTo>
                  <a:lnTo>
                    <a:pt x="688709" y="204779"/>
                  </a:lnTo>
                  <a:lnTo>
                    <a:pt x="706944" y="246776"/>
                  </a:lnTo>
                  <a:lnTo>
                    <a:pt x="720394" y="291295"/>
                  </a:lnTo>
                  <a:lnTo>
                    <a:pt x="728715" y="337972"/>
                  </a:lnTo>
                  <a:lnTo>
                    <a:pt x="731565" y="386445"/>
                  </a:lnTo>
                  <a:lnTo>
                    <a:pt x="728715" y="434918"/>
                  </a:lnTo>
                  <a:lnTo>
                    <a:pt x="720394" y="481595"/>
                  </a:lnTo>
                  <a:lnTo>
                    <a:pt x="706944" y="526114"/>
                  </a:lnTo>
                  <a:lnTo>
                    <a:pt x="688709" y="568111"/>
                  </a:lnTo>
                  <a:lnTo>
                    <a:pt x="666030" y="607226"/>
                  </a:lnTo>
                  <a:lnTo>
                    <a:pt x="639251" y="643096"/>
                  </a:lnTo>
                  <a:lnTo>
                    <a:pt x="608714" y="675358"/>
                  </a:lnTo>
                  <a:lnTo>
                    <a:pt x="574763" y="703650"/>
                  </a:lnTo>
                  <a:lnTo>
                    <a:pt x="537740" y="727611"/>
                  </a:lnTo>
                  <a:lnTo>
                    <a:pt x="497987" y="746877"/>
                  </a:lnTo>
                  <a:lnTo>
                    <a:pt x="455848" y="761088"/>
                  </a:lnTo>
                  <a:lnTo>
                    <a:pt x="411666" y="769879"/>
                  </a:lnTo>
                  <a:lnTo>
                    <a:pt x="365782" y="772890"/>
                  </a:lnTo>
                  <a:lnTo>
                    <a:pt x="319899" y="769879"/>
                  </a:lnTo>
                  <a:lnTo>
                    <a:pt x="275716" y="761088"/>
                  </a:lnTo>
                  <a:lnTo>
                    <a:pt x="233578" y="746877"/>
                  </a:lnTo>
                  <a:lnTo>
                    <a:pt x="193825" y="727611"/>
                  </a:lnTo>
                  <a:lnTo>
                    <a:pt x="156802" y="703650"/>
                  </a:lnTo>
                  <a:lnTo>
                    <a:pt x="122851" y="675358"/>
                  </a:lnTo>
                  <a:lnTo>
                    <a:pt x="92314" y="643096"/>
                  </a:lnTo>
                  <a:lnTo>
                    <a:pt x="65535" y="607226"/>
                  </a:lnTo>
                  <a:lnTo>
                    <a:pt x="42856" y="568111"/>
                  </a:lnTo>
                  <a:lnTo>
                    <a:pt x="24621" y="526114"/>
                  </a:lnTo>
                  <a:lnTo>
                    <a:pt x="11171" y="481595"/>
                  </a:lnTo>
                  <a:lnTo>
                    <a:pt x="2849" y="434918"/>
                  </a:lnTo>
                  <a:lnTo>
                    <a:pt x="0" y="386445"/>
                  </a:lnTo>
                  <a:close/>
                </a:path>
              </a:pathLst>
            </a:custGeom>
            <a:ln w="1861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" name="object 77"/>
            <p:cNvSpPr/>
            <p:nvPr/>
          </p:nvSpPr>
          <p:spPr>
            <a:xfrm>
              <a:off x="333393" y="16616597"/>
              <a:ext cx="732155" cy="773430"/>
            </a:xfrm>
            <a:custGeom>
              <a:avLst/>
              <a:gdLst/>
              <a:ahLst/>
              <a:cxnLst/>
              <a:rect l="l" t="t" r="r" b="b"/>
              <a:pathLst>
                <a:path w="732155" h="773430">
                  <a:moveTo>
                    <a:pt x="365782" y="0"/>
                  </a:moveTo>
                  <a:lnTo>
                    <a:pt x="319899" y="3011"/>
                  </a:lnTo>
                  <a:lnTo>
                    <a:pt x="275716" y="11802"/>
                  </a:lnTo>
                  <a:lnTo>
                    <a:pt x="233578" y="26013"/>
                  </a:lnTo>
                  <a:lnTo>
                    <a:pt x="193825" y="45279"/>
                  </a:lnTo>
                  <a:lnTo>
                    <a:pt x="156802" y="69240"/>
                  </a:lnTo>
                  <a:lnTo>
                    <a:pt x="122851" y="97532"/>
                  </a:lnTo>
                  <a:lnTo>
                    <a:pt x="92314" y="129794"/>
                  </a:lnTo>
                  <a:lnTo>
                    <a:pt x="65535" y="165664"/>
                  </a:lnTo>
                  <a:lnTo>
                    <a:pt x="42856" y="204779"/>
                  </a:lnTo>
                  <a:lnTo>
                    <a:pt x="24621" y="246776"/>
                  </a:lnTo>
                  <a:lnTo>
                    <a:pt x="11171" y="291295"/>
                  </a:lnTo>
                  <a:lnTo>
                    <a:pt x="2849" y="337972"/>
                  </a:lnTo>
                  <a:lnTo>
                    <a:pt x="0" y="386445"/>
                  </a:lnTo>
                  <a:lnTo>
                    <a:pt x="2849" y="434918"/>
                  </a:lnTo>
                  <a:lnTo>
                    <a:pt x="11171" y="481595"/>
                  </a:lnTo>
                  <a:lnTo>
                    <a:pt x="24621" y="526114"/>
                  </a:lnTo>
                  <a:lnTo>
                    <a:pt x="42856" y="568111"/>
                  </a:lnTo>
                  <a:lnTo>
                    <a:pt x="65535" y="607226"/>
                  </a:lnTo>
                  <a:lnTo>
                    <a:pt x="92314" y="643096"/>
                  </a:lnTo>
                  <a:lnTo>
                    <a:pt x="122851" y="675358"/>
                  </a:lnTo>
                  <a:lnTo>
                    <a:pt x="156802" y="703650"/>
                  </a:lnTo>
                  <a:lnTo>
                    <a:pt x="193825" y="727611"/>
                  </a:lnTo>
                  <a:lnTo>
                    <a:pt x="233578" y="746877"/>
                  </a:lnTo>
                  <a:lnTo>
                    <a:pt x="275716" y="761088"/>
                  </a:lnTo>
                  <a:lnTo>
                    <a:pt x="319899" y="769879"/>
                  </a:lnTo>
                  <a:lnTo>
                    <a:pt x="365782" y="772890"/>
                  </a:lnTo>
                  <a:lnTo>
                    <a:pt x="411666" y="769879"/>
                  </a:lnTo>
                  <a:lnTo>
                    <a:pt x="455848" y="761088"/>
                  </a:lnTo>
                  <a:lnTo>
                    <a:pt x="497987" y="746877"/>
                  </a:lnTo>
                  <a:lnTo>
                    <a:pt x="537740" y="727611"/>
                  </a:lnTo>
                  <a:lnTo>
                    <a:pt x="574763" y="703650"/>
                  </a:lnTo>
                  <a:lnTo>
                    <a:pt x="608714" y="675358"/>
                  </a:lnTo>
                  <a:lnTo>
                    <a:pt x="639251" y="643096"/>
                  </a:lnTo>
                  <a:lnTo>
                    <a:pt x="666030" y="607226"/>
                  </a:lnTo>
                  <a:lnTo>
                    <a:pt x="688709" y="568111"/>
                  </a:lnTo>
                  <a:lnTo>
                    <a:pt x="706944" y="526114"/>
                  </a:lnTo>
                  <a:lnTo>
                    <a:pt x="720394" y="481595"/>
                  </a:lnTo>
                  <a:lnTo>
                    <a:pt x="728715" y="434918"/>
                  </a:lnTo>
                  <a:lnTo>
                    <a:pt x="731565" y="386445"/>
                  </a:lnTo>
                  <a:lnTo>
                    <a:pt x="728715" y="337972"/>
                  </a:lnTo>
                  <a:lnTo>
                    <a:pt x="720394" y="291295"/>
                  </a:lnTo>
                  <a:lnTo>
                    <a:pt x="706944" y="246776"/>
                  </a:lnTo>
                  <a:lnTo>
                    <a:pt x="688709" y="204779"/>
                  </a:lnTo>
                  <a:lnTo>
                    <a:pt x="666030" y="165664"/>
                  </a:lnTo>
                  <a:lnTo>
                    <a:pt x="639251" y="129794"/>
                  </a:lnTo>
                  <a:lnTo>
                    <a:pt x="608714" y="97532"/>
                  </a:lnTo>
                  <a:lnTo>
                    <a:pt x="574763" y="69240"/>
                  </a:lnTo>
                  <a:lnTo>
                    <a:pt x="537740" y="45279"/>
                  </a:lnTo>
                  <a:lnTo>
                    <a:pt x="497987" y="26013"/>
                  </a:lnTo>
                  <a:lnTo>
                    <a:pt x="455848" y="11802"/>
                  </a:lnTo>
                  <a:lnTo>
                    <a:pt x="411666" y="3011"/>
                  </a:lnTo>
                  <a:lnTo>
                    <a:pt x="365782" y="0"/>
                  </a:lnTo>
                  <a:close/>
                </a:path>
              </a:pathLst>
            </a:custGeom>
            <a:solidFill>
              <a:srgbClr val="9BBA5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8" name="object 78"/>
            <p:cNvSpPr/>
            <p:nvPr/>
          </p:nvSpPr>
          <p:spPr>
            <a:xfrm>
              <a:off x="333393" y="16616597"/>
              <a:ext cx="732155" cy="773430"/>
            </a:xfrm>
            <a:custGeom>
              <a:avLst/>
              <a:gdLst/>
              <a:ahLst/>
              <a:cxnLst/>
              <a:rect l="l" t="t" r="r" b="b"/>
              <a:pathLst>
                <a:path w="732155" h="773430">
                  <a:moveTo>
                    <a:pt x="0" y="386445"/>
                  </a:moveTo>
                  <a:lnTo>
                    <a:pt x="2849" y="337972"/>
                  </a:lnTo>
                  <a:lnTo>
                    <a:pt x="11171" y="291295"/>
                  </a:lnTo>
                  <a:lnTo>
                    <a:pt x="24621" y="246776"/>
                  </a:lnTo>
                  <a:lnTo>
                    <a:pt x="42856" y="204779"/>
                  </a:lnTo>
                  <a:lnTo>
                    <a:pt x="65535" y="165664"/>
                  </a:lnTo>
                  <a:lnTo>
                    <a:pt x="92314" y="129794"/>
                  </a:lnTo>
                  <a:lnTo>
                    <a:pt x="122851" y="97532"/>
                  </a:lnTo>
                  <a:lnTo>
                    <a:pt x="156802" y="69240"/>
                  </a:lnTo>
                  <a:lnTo>
                    <a:pt x="193825" y="45279"/>
                  </a:lnTo>
                  <a:lnTo>
                    <a:pt x="233578" y="26013"/>
                  </a:lnTo>
                  <a:lnTo>
                    <a:pt x="275716" y="11802"/>
                  </a:lnTo>
                  <a:lnTo>
                    <a:pt x="319899" y="3011"/>
                  </a:lnTo>
                  <a:lnTo>
                    <a:pt x="365782" y="0"/>
                  </a:lnTo>
                  <a:lnTo>
                    <a:pt x="411666" y="3011"/>
                  </a:lnTo>
                  <a:lnTo>
                    <a:pt x="455848" y="11802"/>
                  </a:lnTo>
                  <a:lnTo>
                    <a:pt x="497987" y="26013"/>
                  </a:lnTo>
                  <a:lnTo>
                    <a:pt x="537740" y="45279"/>
                  </a:lnTo>
                  <a:lnTo>
                    <a:pt x="574763" y="69240"/>
                  </a:lnTo>
                  <a:lnTo>
                    <a:pt x="608714" y="97532"/>
                  </a:lnTo>
                  <a:lnTo>
                    <a:pt x="639251" y="129794"/>
                  </a:lnTo>
                  <a:lnTo>
                    <a:pt x="666030" y="165664"/>
                  </a:lnTo>
                  <a:lnTo>
                    <a:pt x="688709" y="204779"/>
                  </a:lnTo>
                  <a:lnTo>
                    <a:pt x="706944" y="246776"/>
                  </a:lnTo>
                  <a:lnTo>
                    <a:pt x="720394" y="291295"/>
                  </a:lnTo>
                  <a:lnTo>
                    <a:pt x="728715" y="337972"/>
                  </a:lnTo>
                  <a:lnTo>
                    <a:pt x="731565" y="386445"/>
                  </a:lnTo>
                  <a:lnTo>
                    <a:pt x="728715" y="434918"/>
                  </a:lnTo>
                  <a:lnTo>
                    <a:pt x="720394" y="481595"/>
                  </a:lnTo>
                  <a:lnTo>
                    <a:pt x="706944" y="526114"/>
                  </a:lnTo>
                  <a:lnTo>
                    <a:pt x="688709" y="568111"/>
                  </a:lnTo>
                  <a:lnTo>
                    <a:pt x="666030" y="607226"/>
                  </a:lnTo>
                  <a:lnTo>
                    <a:pt x="639251" y="643096"/>
                  </a:lnTo>
                  <a:lnTo>
                    <a:pt x="608714" y="675358"/>
                  </a:lnTo>
                  <a:lnTo>
                    <a:pt x="574763" y="703650"/>
                  </a:lnTo>
                  <a:lnTo>
                    <a:pt x="537740" y="727611"/>
                  </a:lnTo>
                  <a:lnTo>
                    <a:pt x="497987" y="746877"/>
                  </a:lnTo>
                  <a:lnTo>
                    <a:pt x="455848" y="761088"/>
                  </a:lnTo>
                  <a:lnTo>
                    <a:pt x="411666" y="769879"/>
                  </a:lnTo>
                  <a:lnTo>
                    <a:pt x="365782" y="772890"/>
                  </a:lnTo>
                  <a:lnTo>
                    <a:pt x="319899" y="769879"/>
                  </a:lnTo>
                  <a:lnTo>
                    <a:pt x="275716" y="761088"/>
                  </a:lnTo>
                  <a:lnTo>
                    <a:pt x="233578" y="746877"/>
                  </a:lnTo>
                  <a:lnTo>
                    <a:pt x="193825" y="727611"/>
                  </a:lnTo>
                  <a:lnTo>
                    <a:pt x="156802" y="703650"/>
                  </a:lnTo>
                  <a:lnTo>
                    <a:pt x="122851" y="675358"/>
                  </a:lnTo>
                  <a:lnTo>
                    <a:pt x="92314" y="643096"/>
                  </a:lnTo>
                  <a:lnTo>
                    <a:pt x="65535" y="607226"/>
                  </a:lnTo>
                  <a:lnTo>
                    <a:pt x="42856" y="568111"/>
                  </a:lnTo>
                  <a:lnTo>
                    <a:pt x="24621" y="526114"/>
                  </a:lnTo>
                  <a:lnTo>
                    <a:pt x="11171" y="481595"/>
                  </a:lnTo>
                  <a:lnTo>
                    <a:pt x="2849" y="434918"/>
                  </a:lnTo>
                  <a:lnTo>
                    <a:pt x="0" y="386445"/>
                  </a:lnTo>
                  <a:close/>
                </a:path>
              </a:pathLst>
            </a:custGeom>
            <a:ln w="1861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" name="object 79"/>
            <p:cNvSpPr/>
            <p:nvPr/>
          </p:nvSpPr>
          <p:spPr>
            <a:xfrm>
              <a:off x="330042" y="17433047"/>
              <a:ext cx="732155" cy="773430"/>
            </a:xfrm>
            <a:custGeom>
              <a:avLst/>
              <a:gdLst/>
              <a:ahLst/>
              <a:cxnLst/>
              <a:rect l="l" t="t" r="r" b="b"/>
              <a:pathLst>
                <a:path w="732155" h="773430">
                  <a:moveTo>
                    <a:pt x="365782" y="0"/>
                  </a:moveTo>
                  <a:lnTo>
                    <a:pt x="319899" y="3011"/>
                  </a:lnTo>
                  <a:lnTo>
                    <a:pt x="275716" y="11802"/>
                  </a:lnTo>
                  <a:lnTo>
                    <a:pt x="233578" y="26013"/>
                  </a:lnTo>
                  <a:lnTo>
                    <a:pt x="193825" y="45279"/>
                  </a:lnTo>
                  <a:lnTo>
                    <a:pt x="156802" y="69240"/>
                  </a:lnTo>
                  <a:lnTo>
                    <a:pt x="122851" y="97532"/>
                  </a:lnTo>
                  <a:lnTo>
                    <a:pt x="92314" y="129794"/>
                  </a:lnTo>
                  <a:lnTo>
                    <a:pt x="65535" y="165664"/>
                  </a:lnTo>
                  <a:lnTo>
                    <a:pt x="42856" y="204779"/>
                  </a:lnTo>
                  <a:lnTo>
                    <a:pt x="24621" y="246776"/>
                  </a:lnTo>
                  <a:lnTo>
                    <a:pt x="11171" y="291295"/>
                  </a:lnTo>
                  <a:lnTo>
                    <a:pt x="2849" y="337972"/>
                  </a:lnTo>
                  <a:lnTo>
                    <a:pt x="0" y="386445"/>
                  </a:lnTo>
                  <a:lnTo>
                    <a:pt x="2849" y="434918"/>
                  </a:lnTo>
                  <a:lnTo>
                    <a:pt x="11171" y="481595"/>
                  </a:lnTo>
                  <a:lnTo>
                    <a:pt x="24621" y="526114"/>
                  </a:lnTo>
                  <a:lnTo>
                    <a:pt x="42856" y="568111"/>
                  </a:lnTo>
                  <a:lnTo>
                    <a:pt x="65535" y="607226"/>
                  </a:lnTo>
                  <a:lnTo>
                    <a:pt x="92314" y="643096"/>
                  </a:lnTo>
                  <a:lnTo>
                    <a:pt x="122851" y="675358"/>
                  </a:lnTo>
                  <a:lnTo>
                    <a:pt x="156802" y="703650"/>
                  </a:lnTo>
                  <a:lnTo>
                    <a:pt x="193825" y="727611"/>
                  </a:lnTo>
                  <a:lnTo>
                    <a:pt x="233578" y="746877"/>
                  </a:lnTo>
                  <a:lnTo>
                    <a:pt x="275716" y="761088"/>
                  </a:lnTo>
                  <a:lnTo>
                    <a:pt x="319899" y="769879"/>
                  </a:lnTo>
                  <a:lnTo>
                    <a:pt x="365782" y="772890"/>
                  </a:lnTo>
                  <a:lnTo>
                    <a:pt x="411666" y="769879"/>
                  </a:lnTo>
                  <a:lnTo>
                    <a:pt x="455848" y="761088"/>
                  </a:lnTo>
                  <a:lnTo>
                    <a:pt x="497987" y="746877"/>
                  </a:lnTo>
                  <a:lnTo>
                    <a:pt x="537740" y="727611"/>
                  </a:lnTo>
                  <a:lnTo>
                    <a:pt x="574763" y="703650"/>
                  </a:lnTo>
                  <a:lnTo>
                    <a:pt x="608714" y="675358"/>
                  </a:lnTo>
                  <a:lnTo>
                    <a:pt x="639251" y="643096"/>
                  </a:lnTo>
                  <a:lnTo>
                    <a:pt x="666030" y="607226"/>
                  </a:lnTo>
                  <a:lnTo>
                    <a:pt x="688709" y="568111"/>
                  </a:lnTo>
                  <a:lnTo>
                    <a:pt x="706944" y="526114"/>
                  </a:lnTo>
                  <a:lnTo>
                    <a:pt x="720394" y="481595"/>
                  </a:lnTo>
                  <a:lnTo>
                    <a:pt x="728715" y="434918"/>
                  </a:lnTo>
                  <a:lnTo>
                    <a:pt x="731565" y="386445"/>
                  </a:lnTo>
                  <a:lnTo>
                    <a:pt x="728715" y="337972"/>
                  </a:lnTo>
                  <a:lnTo>
                    <a:pt x="720394" y="291295"/>
                  </a:lnTo>
                  <a:lnTo>
                    <a:pt x="706944" y="246776"/>
                  </a:lnTo>
                  <a:lnTo>
                    <a:pt x="688709" y="204779"/>
                  </a:lnTo>
                  <a:lnTo>
                    <a:pt x="666030" y="165664"/>
                  </a:lnTo>
                  <a:lnTo>
                    <a:pt x="639251" y="129794"/>
                  </a:lnTo>
                  <a:lnTo>
                    <a:pt x="608714" y="97532"/>
                  </a:lnTo>
                  <a:lnTo>
                    <a:pt x="574763" y="69240"/>
                  </a:lnTo>
                  <a:lnTo>
                    <a:pt x="537740" y="45279"/>
                  </a:lnTo>
                  <a:lnTo>
                    <a:pt x="497987" y="26013"/>
                  </a:lnTo>
                  <a:lnTo>
                    <a:pt x="455848" y="11802"/>
                  </a:lnTo>
                  <a:lnTo>
                    <a:pt x="411666" y="3011"/>
                  </a:lnTo>
                  <a:lnTo>
                    <a:pt x="365782" y="0"/>
                  </a:lnTo>
                  <a:close/>
                </a:path>
              </a:pathLst>
            </a:custGeom>
            <a:solidFill>
              <a:srgbClr val="8063A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0" name="object 80"/>
            <p:cNvSpPr/>
            <p:nvPr/>
          </p:nvSpPr>
          <p:spPr>
            <a:xfrm>
              <a:off x="330042" y="17433047"/>
              <a:ext cx="732155" cy="773430"/>
            </a:xfrm>
            <a:custGeom>
              <a:avLst/>
              <a:gdLst/>
              <a:ahLst/>
              <a:cxnLst/>
              <a:rect l="l" t="t" r="r" b="b"/>
              <a:pathLst>
                <a:path w="732155" h="773430">
                  <a:moveTo>
                    <a:pt x="0" y="386445"/>
                  </a:moveTo>
                  <a:lnTo>
                    <a:pt x="2849" y="337972"/>
                  </a:lnTo>
                  <a:lnTo>
                    <a:pt x="11171" y="291295"/>
                  </a:lnTo>
                  <a:lnTo>
                    <a:pt x="24621" y="246776"/>
                  </a:lnTo>
                  <a:lnTo>
                    <a:pt x="42856" y="204779"/>
                  </a:lnTo>
                  <a:lnTo>
                    <a:pt x="65535" y="165664"/>
                  </a:lnTo>
                  <a:lnTo>
                    <a:pt x="92314" y="129794"/>
                  </a:lnTo>
                  <a:lnTo>
                    <a:pt x="122851" y="97532"/>
                  </a:lnTo>
                  <a:lnTo>
                    <a:pt x="156802" y="69240"/>
                  </a:lnTo>
                  <a:lnTo>
                    <a:pt x="193825" y="45279"/>
                  </a:lnTo>
                  <a:lnTo>
                    <a:pt x="233578" y="26013"/>
                  </a:lnTo>
                  <a:lnTo>
                    <a:pt x="275716" y="11802"/>
                  </a:lnTo>
                  <a:lnTo>
                    <a:pt x="319899" y="3011"/>
                  </a:lnTo>
                  <a:lnTo>
                    <a:pt x="365782" y="0"/>
                  </a:lnTo>
                  <a:lnTo>
                    <a:pt x="411666" y="3011"/>
                  </a:lnTo>
                  <a:lnTo>
                    <a:pt x="455848" y="11802"/>
                  </a:lnTo>
                  <a:lnTo>
                    <a:pt x="497987" y="26013"/>
                  </a:lnTo>
                  <a:lnTo>
                    <a:pt x="537740" y="45279"/>
                  </a:lnTo>
                  <a:lnTo>
                    <a:pt x="574763" y="69240"/>
                  </a:lnTo>
                  <a:lnTo>
                    <a:pt x="608714" y="97532"/>
                  </a:lnTo>
                  <a:lnTo>
                    <a:pt x="639251" y="129794"/>
                  </a:lnTo>
                  <a:lnTo>
                    <a:pt x="666030" y="165664"/>
                  </a:lnTo>
                  <a:lnTo>
                    <a:pt x="688709" y="204779"/>
                  </a:lnTo>
                  <a:lnTo>
                    <a:pt x="706944" y="246776"/>
                  </a:lnTo>
                  <a:lnTo>
                    <a:pt x="720394" y="291295"/>
                  </a:lnTo>
                  <a:lnTo>
                    <a:pt x="728715" y="337972"/>
                  </a:lnTo>
                  <a:lnTo>
                    <a:pt x="731565" y="386445"/>
                  </a:lnTo>
                  <a:lnTo>
                    <a:pt x="728715" y="434918"/>
                  </a:lnTo>
                  <a:lnTo>
                    <a:pt x="720394" y="481595"/>
                  </a:lnTo>
                  <a:lnTo>
                    <a:pt x="706944" y="526114"/>
                  </a:lnTo>
                  <a:lnTo>
                    <a:pt x="688709" y="568111"/>
                  </a:lnTo>
                  <a:lnTo>
                    <a:pt x="666030" y="607226"/>
                  </a:lnTo>
                  <a:lnTo>
                    <a:pt x="639251" y="643096"/>
                  </a:lnTo>
                  <a:lnTo>
                    <a:pt x="608714" y="675358"/>
                  </a:lnTo>
                  <a:lnTo>
                    <a:pt x="574763" y="703650"/>
                  </a:lnTo>
                  <a:lnTo>
                    <a:pt x="537740" y="727611"/>
                  </a:lnTo>
                  <a:lnTo>
                    <a:pt x="497987" y="746877"/>
                  </a:lnTo>
                  <a:lnTo>
                    <a:pt x="455848" y="761088"/>
                  </a:lnTo>
                  <a:lnTo>
                    <a:pt x="411666" y="769879"/>
                  </a:lnTo>
                  <a:lnTo>
                    <a:pt x="365782" y="772890"/>
                  </a:lnTo>
                  <a:lnTo>
                    <a:pt x="319899" y="769879"/>
                  </a:lnTo>
                  <a:lnTo>
                    <a:pt x="275716" y="761088"/>
                  </a:lnTo>
                  <a:lnTo>
                    <a:pt x="233578" y="746877"/>
                  </a:lnTo>
                  <a:lnTo>
                    <a:pt x="193825" y="727611"/>
                  </a:lnTo>
                  <a:lnTo>
                    <a:pt x="156802" y="703650"/>
                  </a:lnTo>
                  <a:lnTo>
                    <a:pt x="122851" y="675358"/>
                  </a:lnTo>
                  <a:lnTo>
                    <a:pt x="92314" y="643096"/>
                  </a:lnTo>
                  <a:lnTo>
                    <a:pt x="65535" y="607226"/>
                  </a:lnTo>
                  <a:lnTo>
                    <a:pt x="42856" y="568111"/>
                  </a:lnTo>
                  <a:lnTo>
                    <a:pt x="24621" y="526114"/>
                  </a:lnTo>
                  <a:lnTo>
                    <a:pt x="11171" y="481595"/>
                  </a:lnTo>
                  <a:lnTo>
                    <a:pt x="2849" y="434918"/>
                  </a:lnTo>
                  <a:lnTo>
                    <a:pt x="0" y="386445"/>
                  </a:lnTo>
                  <a:close/>
                </a:path>
              </a:pathLst>
            </a:custGeom>
            <a:ln w="1861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1" name="object 81"/>
          <p:cNvSpPr txBox="1"/>
          <p:nvPr/>
        </p:nvSpPr>
        <p:spPr>
          <a:xfrm>
            <a:off x="542843" y="14395704"/>
            <a:ext cx="308610" cy="3695700"/>
          </a:xfrm>
          <a:prstGeom prst="rect">
            <a:avLst/>
          </a:prstGeom>
        </p:spPr>
        <p:txBody>
          <a:bodyPr wrap="square" lIns="0" tIns="3651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75"/>
              </a:spcBef>
            </a:pPr>
            <a:r>
              <a:rPr dirty="0" sz="3950">
                <a:solidFill>
                  <a:srgbClr val="FFFFFF"/>
                </a:solidFill>
                <a:latin typeface="Arial"/>
                <a:cs typeface="Arial"/>
              </a:rPr>
              <a:t>5</a:t>
            </a:r>
            <a:endParaRPr sz="3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775"/>
              </a:spcBef>
            </a:pPr>
            <a:r>
              <a:rPr dirty="0" sz="3950">
                <a:solidFill>
                  <a:srgbClr val="FFFFFF"/>
                </a:solidFill>
                <a:latin typeface="Arial"/>
                <a:cs typeface="Arial"/>
              </a:rPr>
              <a:t>6</a:t>
            </a:r>
            <a:endParaRPr sz="3950">
              <a:latin typeface="Arial"/>
              <a:cs typeface="Arial"/>
            </a:endParaRPr>
          </a:p>
          <a:p>
            <a:pPr marL="15875">
              <a:lnSpc>
                <a:spcPct val="100000"/>
              </a:lnSpc>
              <a:spcBef>
                <a:spcPts val="2695"/>
              </a:spcBef>
            </a:pPr>
            <a:r>
              <a:rPr dirty="0" sz="3950">
                <a:solidFill>
                  <a:srgbClr val="FFFFFF"/>
                </a:solidFill>
                <a:latin typeface="Arial"/>
                <a:cs typeface="Arial"/>
              </a:rPr>
              <a:t>7</a:t>
            </a:r>
            <a:endParaRPr sz="3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89"/>
              </a:spcBef>
            </a:pPr>
            <a:r>
              <a:rPr dirty="0" sz="3950">
                <a:solidFill>
                  <a:srgbClr val="FFFFFF"/>
                </a:solidFill>
                <a:latin typeface="Arial"/>
                <a:cs typeface="Arial"/>
              </a:rPr>
              <a:t>8</a:t>
            </a:r>
            <a:endParaRPr sz="3950">
              <a:latin typeface="Arial"/>
              <a:cs typeface="Arial"/>
            </a:endParaRPr>
          </a:p>
        </p:txBody>
      </p:sp>
      <p:grpSp>
        <p:nvGrpSpPr>
          <p:cNvPr id="82" name="object 82"/>
          <p:cNvGrpSpPr/>
          <p:nvPr/>
        </p:nvGrpSpPr>
        <p:grpSpPr>
          <a:xfrm>
            <a:off x="201041" y="18693462"/>
            <a:ext cx="6374130" cy="1199515"/>
            <a:chOff x="201041" y="18693462"/>
            <a:chExt cx="6374130" cy="1199515"/>
          </a:xfrm>
        </p:grpSpPr>
        <p:sp>
          <p:nvSpPr>
            <p:cNvPr id="83" name="object 83"/>
            <p:cNvSpPr/>
            <p:nvPr/>
          </p:nvSpPr>
          <p:spPr>
            <a:xfrm>
              <a:off x="201041" y="18693462"/>
              <a:ext cx="685800" cy="501650"/>
            </a:xfrm>
            <a:custGeom>
              <a:avLst/>
              <a:gdLst/>
              <a:ahLst/>
              <a:cxnLst/>
              <a:rect l="l" t="t" r="r" b="b"/>
              <a:pathLst>
                <a:path w="685800" h="501650">
                  <a:moveTo>
                    <a:pt x="685773" y="0"/>
                  </a:moveTo>
                  <a:lnTo>
                    <a:pt x="0" y="0"/>
                  </a:lnTo>
                  <a:lnTo>
                    <a:pt x="0" y="501485"/>
                  </a:lnTo>
                  <a:lnTo>
                    <a:pt x="685773" y="0"/>
                  </a:lnTo>
                  <a:close/>
                </a:path>
              </a:pathLst>
            </a:custGeom>
            <a:solidFill>
              <a:srgbClr val="9BBA5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4" name="object 84"/>
            <p:cNvSpPr/>
            <p:nvPr/>
          </p:nvSpPr>
          <p:spPr>
            <a:xfrm>
              <a:off x="330042" y="18793424"/>
              <a:ext cx="6244590" cy="1099185"/>
            </a:xfrm>
            <a:custGeom>
              <a:avLst/>
              <a:gdLst/>
              <a:ahLst/>
              <a:cxnLst/>
              <a:rect l="l" t="t" r="r" b="b"/>
              <a:pathLst>
                <a:path w="6244590" h="1099184">
                  <a:moveTo>
                    <a:pt x="6244557" y="0"/>
                  </a:moveTo>
                  <a:lnTo>
                    <a:pt x="0" y="0"/>
                  </a:lnTo>
                  <a:lnTo>
                    <a:pt x="0" y="1099024"/>
                  </a:lnTo>
                  <a:lnTo>
                    <a:pt x="6244557" y="1099024"/>
                  </a:lnTo>
                  <a:lnTo>
                    <a:pt x="624455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5" name="object 85"/>
          <p:cNvSpPr txBox="1"/>
          <p:nvPr/>
        </p:nvSpPr>
        <p:spPr>
          <a:xfrm>
            <a:off x="330042" y="18793424"/>
            <a:ext cx="6244590" cy="1099185"/>
          </a:xfrm>
          <a:prstGeom prst="rect">
            <a:avLst/>
          </a:prstGeom>
          <a:ln w="13961">
            <a:solidFill>
              <a:srgbClr val="9BBA58"/>
            </a:solidFill>
          </a:ln>
        </p:spPr>
        <p:txBody>
          <a:bodyPr wrap="square" lIns="0" tIns="895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705"/>
              </a:spcBef>
            </a:pPr>
            <a:r>
              <a:rPr dirty="0" sz="1300" spc="15" b="1">
                <a:latin typeface="Arial"/>
                <a:cs typeface="Arial"/>
              </a:rPr>
              <a:t>Own</a:t>
            </a:r>
            <a:r>
              <a:rPr dirty="0" sz="1300" spc="-40" b="1">
                <a:latin typeface="Arial"/>
                <a:cs typeface="Arial"/>
              </a:rPr>
              <a:t> </a:t>
            </a:r>
            <a:r>
              <a:rPr dirty="0" sz="1300" spc="5" b="1">
                <a:latin typeface="Arial"/>
                <a:cs typeface="Arial"/>
              </a:rPr>
              <a:t>the</a:t>
            </a:r>
            <a:r>
              <a:rPr dirty="0" sz="1300" spc="-25" b="1">
                <a:latin typeface="Arial"/>
                <a:cs typeface="Arial"/>
              </a:rPr>
              <a:t> </a:t>
            </a:r>
            <a:r>
              <a:rPr dirty="0" sz="1300" spc="10" b="1">
                <a:latin typeface="Arial"/>
                <a:cs typeface="Arial"/>
              </a:rPr>
              <a:t>Outcome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00">
              <a:latin typeface="Arial"/>
              <a:cs typeface="Arial"/>
            </a:endParaRPr>
          </a:p>
          <a:p>
            <a:pPr algn="just" marL="66040" marR="780415">
              <a:lnSpc>
                <a:spcPct val="100699"/>
              </a:lnSpc>
            </a:pPr>
            <a:r>
              <a:rPr dirty="0" sz="1150" spc="5">
                <a:solidFill>
                  <a:srgbClr val="123336"/>
                </a:solidFill>
                <a:latin typeface="Arial"/>
                <a:cs typeface="Arial"/>
              </a:rPr>
              <a:t>Did you </a:t>
            </a:r>
            <a:r>
              <a:rPr dirty="0" sz="1150" spc="10">
                <a:solidFill>
                  <a:srgbClr val="123336"/>
                </a:solidFill>
                <a:latin typeface="Arial"/>
                <a:cs typeface="Arial"/>
              </a:rPr>
              <a:t>know </a:t>
            </a:r>
            <a:r>
              <a:rPr dirty="0" sz="1150" spc="5">
                <a:solidFill>
                  <a:srgbClr val="123336"/>
                </a:solidFill>
                <a:latin typeface="Arial"/>
                <a:cs typeface="Arial"/>
              </a:rPr>
              <a:t>that </a:t>
            </a:r>
            <a:r>
              <a:rPr dirty="0" sz="1150" spc="5" b="1">
                <a:solidFill>
                  <a:srgbClr val="123336"/>
                </a:solidFill>
                <a:latin typeface="Arial"/>
                <a:cs typeface="Arial"/>
              </a:rPr>
              <a:t>storing </a:t>
            </a:r>
            <a:r>
              <a:rPr dirty="0" sz="1150" spc="10" b="1">
                <a:solidFill>
                  <a:srgbClr val="123336"/>
                </a:solidFill>
                <a:latin typeface="Arial"/>
                <a:cs typeface="Arial"/>
              </a:rPr>
              <a:t>one email </a:t>
            </a:r>
            <a:r>
              <a:rPr dirty="0" sz="1150" spc="5" b="1">
                <a:solidFill>
                  <a:srgbClr val="123336"/>
                </a:solidFill>
                <a:latin typeface="Arial"/>
                <a:cs typeface="Arial"/>
              </a:rPr>
              <a:t>in </a:t>
            </a:r>
            <a:r>
              <a:rPr dirty="0" sz="1150" b="1">
                <a:solidFill>
                  <a:srgbClr val="123336"/>
                </a:solidFill>
                <a:latin typeface="Arial"/>
                <a:cs typeface="Arial"/>
              </a:rPr>
              <a:t>your </a:t>
            </a:r>
            <a:r>
              <a:rPr dirty="0" sz="1150" spc="5" b="1">
                <a:solidFill>
                  <a:srgbClr val="123336"/>
                </a:solidFill>
                <a:latin typeface="Arial"/>
                <a:cs typeface="Arial"/>
              </a:rPr>
              <a:t>inbox corresponds to </a:t>
            </a:r>
            <a:r>
              <a:rPr dirty="0" sz="1150" spc="10" b="1">
                <a:solidFill>
                  <a:srgbClr val="123336"/>
                </a:solidFill>
                <a:latin typeface="Arial"/>
                <a:cs typeface="Arial"/>
              </a:rPr>
              <a:t>4g </a:t>
            </a:r>
            <a:r>
              <a:rPr dirty="0" sz="1150" spc="5" b="1">
                <a:solidFill>
                  <a:srgbClr val="123336"/>
                </a:solidFill>
                <a:latin typeface="Arial"/>
                <a:cs typeface="Arial"/>
              </a:rPr>
              <a:t>of </a:t>
            </a:r>
            <a:r>
              <a:rPr dirty="0" sz="1150" spc="15" b="1">
                <a:solidFill>
                  <a:srgbClr val="123336"/>
                </a:solidFill>
                <a:latin typeface="Arial"/>
                <a:cs typeface="Arial"/>
              </a:rPr>
              <a:t>CO2</a:t>
            </a:r>
            <a:r>
              <a:rPr dirty="0" sz="1150" spc="15">
                <a:solidFill>
                  <a:srgbClr val="123336"/>
                </a:solidFill>
                <a:latin typeface="Arial"/>
                <a:cs typeface="Arial"/>
              </a:rPr>
              <a:t>? </a:t>
            </a:r>
            <a:r>
              <a:rPr dirty="0" sz="1150" spc="-305">
                <a:solidFill>
                  <a:srgbClr val="123336"/>
                </a:solidFill>
                <a:latin typeface="Arial"/>
                <a:cs typeface="Arial"/>
              </a:rPr>
              <a:t> </a:t>
            </a:r>
            <a:r>
              <a:rPr dirty="0" sz="1150" spc="5">
                <a:solidFill>
                  <a:srgbClr val="123336"/>
                </a:solidFill>
                <a:latin typeface="Arial"/>
                <a:cs typeface="Arial"/>
              </a:rPr>
              <a:t>That’s the same consumption as </a:t>
            </a:r>
            <a:r>
              <a:rPr dirty="0" sz="1150" spc="10">
                <a:solidFill>
                  <a:srgbClr val="123336"/>
                </a:solidFill>
                <a:latin typeface="Arial"/>
                <a:cs typeface="Arial"/>
              </a:rPr>
              <a:t>a </a:t>
            </a:r>
            <a:r>
              <a:rPr dirty="0" sz="1150" spc="5">
                <a:solidFill>
                  <a:srgbClr val="123336"/>
                </a:solidFill>
                <a:latin typeface="Arial"/>
                <a:cs typeface="Arial"/>
              </a:rPr>
              <a:t>dimly </a:t>
            </a:r>
            <a:r>
              <a:rPr dirty="0" sz="1150">
                <a:solidFill>
                  <a:srgbClr val="123336"/>
                </a:solidFill>
                <a:latin typeface="Arial"/>
                <a:cs typeface="Arial"/>
              </a:rPr>
              <a:t>lit </a:t>
            </a:r>
            <a:r>
              <a:rPr dirty="0" sz="1150" spc="5">
                <a:solidFill>
                  <a:srgbClr val="123336"/>
                </a:solidFill>
                <a:latin typeface="Arial"/>
                <a:cs typeface="Arial"/>
              </a:rPr>
              <a:t>lightbulb for 20 minutes - </a:t>
            </a:r>
            <a:r>
              <a:rPr dirty="0" sz="1150" spc="10">
                <a:solidFill>
                  <a:srgbClr val="123336"/>
                </a:solidFill>
                <a:latin typeface="Arial"/>
                <a:cs typeface="Arial"/>
              </a:rPr>
              <a:t>meaning </a:t>
            </a:r>
            <a:r>
              <a:rPr dirty="0" sz="1150" spc="5">
                <a:solidFill>
                  <a:srgbClr val="123336"/>
                </a:solidFill>
                <a:latin typeface="Arial"/>
                <a:cs typeface="Arial"/>
              </a:rPr>
              <a:t>that </a:t>
            </a:r>
            <a:r>
              <a:rPr dirty="0" sz="1150" spc="10">
                <a:solidFill>
                  <a:srgbClr val="123336"/>
                </a:solidFill>
                <a:latin typeface="Arial"/>
                <a:cs typeface="Arial"/>
              </a:rPr>
              <a:t> </a:t>
            </a:r>
            <a:r>
              <a:rPr dirty="0" sz="1150" spc="5">
                <a:solidFill>
                  <a:srgbClr val="123336"/>
                </a:solidFill>
                <a:latin typeface="Arial"/>
                <a:cs typeface="Arial"/>
              </a:rPr>
              <a:t>the</a:t>
            </a:r>
            <a:r>
              <a:rPr dirty="0" sz="1150" spc="15">
                <a:solidFill>
                  <a:srgbClr val="123336"/>
                </a:solidFill>
                <a:latin typeface="Arial"/>
                <a:cs typeface="Arial"/>
              </a:rPr>
              <a:t> </a:t>
            </a:r>
            <a:r>
              <a:rPr dirty="0" sz="1150" spc="10">
                <a:solidFill>
                  <a:srgbClr val="123336"/>
                </a:solidFill>
                <a:latin typeface="Arial"/>
                <a:cs typeface="Arial"/>
              </a:rPr>
              <a:t>small</a:t>
            </a:r>
            <a:r>
              <a:rPr dirty="0" sz="1150">
                <a:solidFill>
                  <a:srgbClr val="123336"/>
                </a:solidFill>
                <a:latin typeface="Arial"/>
                <a:cs typeface="Arial"/>
              </a:rPr>
              <a:t> </a:t>
            </a:r>
            <a:r>
              <a:rPr dirty="0" sz="1150" spc="5">
                <a:solidFill>
                  <a:srgbClr val="123336"/>
                </a:solidFill>
                <a:latin typeface="Arial"/>
                <a:cs typeface="Arial"/>
              </a:rPr>
              <a:t>action of</a:t>
            </a:r>
            <a:r>
              <a:rPr dirty="0" sz="1150" spc="15">
                <a:solidFill>
                  <a:srgbClr val="123336"/>
                </a:solidFill>
                <a:latin typeface="Arial"/>
                <a:cs typeface="Arial"/>
              </a:rPr>
              <a:t> </a:t>
            </a:r>
            <a:r>
              <a:rPr dirty="0" sz="1150" spc="5">
                <a:solidFill>
                  <a:srgbClr val="123336"/>
                </a:solidFill>
                <a:latin typeface="Arial"/>
                <a:cs typeface="Arial"/>
              </a:rPr>
              <a:t>deleting</a:t>
            </a:r>
            <a:r>
              <a:rPr dirty="0" sz="1150" spc="-5">
                <a:solidFill>
                  <a:srgbClr val="123336"/>
                </a:solidFill>
                <a:latin typeface="Arial"/>
                <a:cs typeface="Arial"/>
              </a:rPr>
              <a:t> </a:t>
            </a:r>
            <a:r>
              <a:rPr dirty="0" sz="1150" spc="10">
                <a:solidFill>
                  <a:srgbClr val="123336"/>
                </a:solidFill>
                <a:latin typeface="Arial"/>
                <a:cs typeface="Arial"/>
              </a:rPr>
              <a:t>emails</a:t>
            </a:r>
            <a:r>
              <a:rPr dirty="0" sz="1150">
                <a:solidFill>
                  <a:srgbClr val="123336"/>
                </a:solidFill>
                <a:latin typeface="Arial"/>
                <a:cs typeface="Arial"/>
              </a:rPr>
              <a:t> </a:t>
            </a:r>
            <a:r>
              <a:rPr dirty="0" sz="1150" spc="10">
                <a:solidFill>
                  <a:srgbClr val="123336"/>
                </a:solidFill>
                <a:latin typeface="Arial"/>
                <a:cs typeface="Arial"/>
              </a:rPr>
              <a:t>makes</a:t>
            </a:r>
            <a:r>
              <a:rPr dirty="0" sz="1150" spc="5">
                <a:solidFill>
                  <a:srgbClr val="123336"/>
                </a:solidFill>
                <a:latin typeface="Arial"/>
                <a:cs typeface="Arial"/>
              </a:rPr>
              <a:t> </a:t>
            </a:r>
            <a:r>
              <a:rPr dirty="0" sz="1150" spc="10">
                <a:solidFill>
                  <a:srgbClr val="123336"/>
                </a:solidFill>
                <a:latin typeface="Arial"/>
                <a:cs typeface="Arial"/>
              </a:rPr>
              <a:t>a</a:t>
            </a:r>
            <a:r>
              <a:rPr dirty="0" sz="1150" spc="5">
                <a:solidFill>
                  <a:srgbClr val="123336"/>
                </a:solidFill>
                <a:latin typeface="Arial"/>
                <a:cs typeface="Arial"/>
              </a:rPr>
              <a:t> </a:t>
            </a:r>
            <a:r>
              <a:rPr dirty="0" sz="1150" spc="10">
                <a:solidFill>
                  <a:srgbClr val="123336"/>
                </a:solidFill>
                <a:latin typeface="Arial"/>
                <a:cs typeface="Arial"/>
              </a:rPr>
              <a:t>huge</a:t>
            </a:r>
            <a:r>
              <a:rPr dirty="0" sz="1150" spc="15">
                <a:solidFill>
                  <a:srgbClr val="123336"/>
                </a:solidFill>
                <a:latin typeface="Arial"/>
                <a:cs typeface="Arial"/>
              </a:rPr>
              <a:t> </a:t>
            </a:r>
            <a:r>
              <a:rPr dirty="0" sz="1150" spc="5">
                <a:solidFill>
                  <a:srgbClr val="123336"/>
                </a:solidFill>
                <a:latin typeface="Arial"/>
                <a:cs typeface="Arial"/>
              </a:rPr>
              <a:t>impact.</a:t>
            </a:r>
            <a:endParaRPr sz="1150">
              <a:latin typeface="Arial"/>
              <a:cs typeface="Arial"/>
            </a:endParaRPr>
          </a:p>
        </p:txBody>
      </p:sp>
      <p:pic>
        <p:nvPicPr>
          <p:cNvPr id="86" name="object 8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94372" y="18804035"/>
            <a:ext cx="579667" cy="677954"/>
          </a:xfrm>
          <a:prstGeom prst="rect">
            <a:avLst/>
          </a:prstGeom>
        </p:spPr>
      </p:pic>
      <p:pic>
        <p:nvPicPr>
          <p:cNvPr id="87" name="object 8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592290" y="1469833"/>
            <a:ext cx="1109075" cy="64891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5631" y="8209732"/>
            <a:ext cx="2601595" cy="2350135"/>
          </a:xfrm>
          <a:prstGeom prst="rect">
            <a:avLst/>
          </a:prstGeom>
          <a:solidFill>
            <a:srgbClr val="F79546"/>
          </a:solidFill>
        </p:spPr>
        <p:txBody>
          <a:bodyPr wrap="square" lIns="0" tIns="139700" rIns="0" bIns="0" rtlCol="0" vert="horz">
            <a:spAutoFit/>
          </a:bodyPr>
          <a:lstStyle/>
          <a:p>
            <a:pPr marL="49530">
              <a:lnSpc>
                <a:spcPct val="100000"/>
              </a:lnSpc>
              <a:spcBef>
                <a:spcPts val="1100"/>
              </a:spcBef>
            </a:pP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Use</a:t>
            </a:r>
            <a:r>
              <a:rPr dirty="0" sz="13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FFFFFF"/>
                </a:solidFill>
                <a:latin typeface="Arial"/>
                <a:cs typeface="Arial"/>
              </a:rPr>
              <a:t>forwarding</a:t>
            </a:r>
            <a:r>
              <a:rPr dirty="0" sz="13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appropriately</a:t>
            </a:r>
            <a:endParaRPr sz="1300">
              <a:latin typeface="Arial"/>
              <a:cs typeface="Arial"/>
            </a:endParaRPr>
          </a:p>
          <a:p>
            <a:pPr marL="175895" marR="61594" indent="-126364">
              <a:lnSpc>
                <a:spcPct val="101499"/>
              </a:lnSpc>
              <a:spcBef>
                <a:spcPts val="220"/>
              </a:spcBef>
              <a:buChar char="•"/>
              <a:tabLst>
                <a:tab pos="176530" algn="l"/>
              </a:tabLst>
            </a:pP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Do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not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forward</a:t>
            </a:r>
            <a:r>
              <a:rPr dirty="0" sz="1300" spc="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email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containing </a:t>
            </a:r>
            <a:r>
              <a:rPr dirty="0" sz="1300" spc="-3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sensitive information</a:t>
            </a:r>
            <a:endParaRPr sz="1300">
              <a:latin typeface="Arial"/>
              <a:cs typeface="Arial"/>
            </a:endParaRPr>
          </a:p>
          <a:p>
            <a:pPr marL="175895" marR="189865" indent="-126364">
              <a:lnSpc>
                <a:spcPct val="101499"/>
              </a:lnSpc>
              <a:spcBef>
                <a:spcPts val="220"/>
              </a:spcBef>
              <a:buChar char="•"/>
              <a:tabLst>
                <a:tab pos="176530" algn="l"/>
              </a:tabLst>
            </a:pP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emails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containing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loads of </a:t>
            </a:r>
            <a:r>
              <a:rPr dirty="0" sz="1300" spc="-3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information (e.g., long email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threads),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summarize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the key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points before sending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so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recipient doesn’t have to sift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through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bunch of old emails </a:t>
            </a:r>
            <a:r>
              <a:rPr dirty="0" sz="1300" spc="-3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figure out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action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items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57812" y="3543346"/>
            <a:ext cx="2600325" cy="794385"/>
          </a:xfrm>
          <a:prstGeom prst="rect">
            <a:avLst/>
          </a:prstGeom>
          <a:solidFill>
            <a:srgbClr val="C0504D"/>
          </a:solidFill>
        </p:spPr>
        <p:txBody>
          <a:bodyPr wrap="square" lIns="0" tIns="63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1300">
              <a:latin typeface="Times New Roman"/>
              <a:cs typeface="Times New Roman"/>
            </a:endParaRPr>
          </a:p>
          <a:p>
            <a:pPr marL="666115" marR="262890" indent="-394970">
              <a:lnSpc>
                <a:spcPct val="101499"/>
              </a:lnSpc>
            </a:pP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Don’t respond to an email </a:t>
            </a:r>
            <a:r>
              <a:rPr dirty="0" sz="1300" spc="-3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5" b="1">
                <a:solidFill>
                  <a:srgbClr val="FFFFFF"/>
                </a:solidFill>
                <a:latin typeface="Arial"/>
                <a:cs typeface="Arial"/>
              </a:rPr>
              <a:t>when</a:t>
            </a:r>
            <a:r>
              <a:rPr dirty="0" sz="13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FFFFFF"/>
                </a:solidFill>
                <a:latin typeface="Arial"/>
                <a:cs typeface="Arial"/>
              </a:rPr>
              <a:t>emotional</a:t>
            </a:r>
            <a:endParaRPr sz="13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18179" y="3543346"/>
            <a:ext cx="2601595" cy="473709"/>
          </a:xfrm>
          <a:prstGeom prst="rect">
            <a:avLst/>
          </a:prstGeom>
          <a:solidFill>
            <a:srgbClr val="9BBA58"/>
          </a:solidFill>
        </p:spPr>
        <p:txBody>
          <a:bodyPr wrap="square" lIns="0" tIns="133985" rIns="0" bIns="0" rtlCol="0" vert="horz">
            <a:spAutoFit/>
          </a:bodyPr>
          <a:lstStyle/>
          <a:p>
            <a:pPr marL="416559">
              <a:lnSpc>
                <a:spcPct val="100000"/>
              </a:lnSpc>
              <a:spcBef>
                <a:spcPts val="1055"/>
              </a:spcBef>
            </a:pP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Proofread</a:t>
            </a:r>
            <a:r>
              <a:rPr dirty="0" sz="13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dirty="0" sz="13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emails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57812" y="4477070"/>
            <a:ext cx="2600325" cy="2575560"/>
          </a:xfrm>
          <a:prstGeom prst="rect">
            <a:avLst/>
          </a:prstGeom>
          <a:solidFill>
            <a:srgbClr val="8063A1"/>
          </a:solidFill>
        </p:spPr>
        <p:txBody>
          <a:bodyPr wrap="square" lIns="0" tIns="508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500">
              <a:latin typeface="Times New Roman"/>
              <a:cs typeface="Times New Roman"/>
            </a:endParaRPr>
          </a:p>
          <a:p>
            <a:pPr marL="49530">
              <a:lnSpc>
                <a:spcPct val="100000"/>
              </a:lnSpc>
            </a:pP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Follow</a:t>
            </a:r>
            <a:r>
              <a:rPr dirty="0" sz="13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13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FFFFFF"/>
                </a:solidFill>
                <a:latin typeface="Arial"/>
                <a:cs typeface="Arial"/>
              </a:rPr>
              <a:t>proper</a:t>
            </a:r>
            <a:r>
              <a:rPr dirty="0" sz="13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email</a:t>
            </a:r>
            <a:r>
              <a:rPr dirty="0" sz="13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format</a:t>
            </a:r>
            <a:endParaRPr sz="1300">
              <a:latin typeface="Arial"/>
              <a:cs typeface="Arial"/>
            </a:endParaRPr>
          </a:p>
          <a:p>
            <a:pPr marL="175895" marR="69850" indent="-126364">
              <a:lnSpc>
                <a:spcPct val="101499"/>
              </a:lnSpc>
              <a:spcBef>
                <a:spcPts val="220"/>
              </a:spcBef>
              <a:buFont typeface="Arial"/>
              <a:buChar char="•"/>
              <a:tabLst>
                <a:tab pos="176530" algn="l"/>
              </a:tabLst>
            </a:pP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Subject</a:t>
            </a:r>
            <a:r>
              <a:rPr dirty="0" sz="13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line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: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describe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what</a:t>
            </a:r>
            <a:r>
              <a:rPr dirty="0" sz="1300" spc="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1300" spc="-3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email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about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13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few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words</a:t>
            </a:r>
            <a:endParaRPr sz="1300">
              <a:latin typeface="Arial"/>
              <a:cs typeface="Arial"/>
            </a:endParaRPr>
          </a:p>
          <a:p>
            <a:pPr marL="175895" marR="293370" indent="-126364">
              <a:lnSpc>
                <a:spcPct val="101499"/>
              </a:lnSpc>
              <a:spcBef>
                <a:spcPts val="220"/>
              </a:spcBef>
              <a:buFont typeface="Arial"/>
              <a:buChar char="•"/>
              <a:tabLst>
                <a:tab pos="176530" algn="l"/>
              </a:tabLst>
            </a:pP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Email greeting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: Mention the </a:t>
            </a:r>
            <a:r>
              <a:rPr dirty="0" sz="1300" spc="-3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recipient’s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name and add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proper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greeting</a:t>
            </a:r>
            <a:endParaRPr sz="1300">
              <a:latin typeface="Arial"/>
              <a:cs typeface="Arial"/>
            </a:endParaRPr>
          </a:p>
          <a:p>
            <a:pPr marL="175895" marR="100330" indent="-126364">
              <a:lnSpc>
                <a:spcPct val="101499"/>
              </a:lnSpc>
              <a:spcBef>
                <a:spcPts val="220"/>
              </a:spcBef>
              <a:buFont typeface="Arial"/>
              <a:buChar char="•"/>
              <a:tabLst>
                <a:tab pos="176530" algn="l"/>
              </a:tabLst>
            </a:pP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Body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:</a:t>
            </a:r>
            <a:r>
              <a:rPr dirty="0" sz="13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Write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main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message </a:t>
            </a:r>
            <a:r>
              <a:rPr dirty="0" sz="1300" spc="-3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and one ask</a:t>
            </a:r>
            <a:endParaRPr sz="1300">
              <a:latin typeface="Arial"/>
              <a:cs typeface="Arial"/>
            </a:endParaRPr>
          </a:p>
          <a:p>
            <a:pPr marL="175895" marR="108585" indent="-126364">
              <a:lnSpc>
                <a:spcPct val="101499"/>
              </a:lnSpc>
              <a:spcBef>
                <a:spcPts val="220"/>
              </a:spcBef>
              <a:buFont typeface="Arial"/>
              <a:buChar char="•"/>
              <a:tabLst>
                <a:tab pos="176530" algn="l"/>
              </a:tabLst>
            </a:pP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Signature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: Use Ipsen template </a:t>
            </a:r>
            <a:r>
              <a:rPr dirty="0" sz="1300" spc="-3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create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signature</a:t>
            </a:r>
            <a:endParaRPr sz="13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17621" y="4192821"/>
            <a:ext cx="2601595" cy="1480185"/>
          </a:xfrm>
          <a:prstGeom prst="rect">
            <a:avLst/>
          </a:prstGeom>
          <a:solidFill>
            <a:srgbClr val="4AACC5"/>
          </a:solidFill>
          <a:ln w="41883">
            <a:solidFill>
              <a:srgbClr val="FFFF00"/>
            </a:solidFill>
          </a:ln>
        </p:spPr>
        <p:txBody>
          <a:bodyPr wrap="square" lIns="0" tIns="104139" rIns="0" bIns="0" rtlCol="0" vert="horz">
            <a:spAutoFit/>
          </a:bodyPr>
          <a:lstStyle/>
          <a:p>
            <a:pPr algn="ctr" marL="143510" marR="134620">
              <a:lnSpc>
                <a:spcPct val="101499"/>
              </a:lnSpc>
              <a:spcBef>
                <a:spcPts val="819"/>
              </a:spcBef>
            </a:pP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Include the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following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disclaimer </a:t>
            </a:r>
            <a:r>
              <a:rPr dirty="0" sz="1300" spc="-3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13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dirty="0" sz="130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signature: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750">
              <a:latin typeface="Arial"/>
              <a:cs typeface="Arial"/>
            </a:endParaRPr>
          </a:p>
          <a:p>
            <a:pPr algn="ctr" marL="95885" marR="87630" indent="635">
              <a:lnSpc>
                <a:spcPct val="101499"/>
              </a:lnSpc>
            </a:pPr>
            <a:r>
              <a:rPr dirty="0" sz="1300" spc="-5" b="1">
                <a:solidFill>
                  <a:srgbClr val="FFFF00"/>
                </a:solidFill>
                <a:latin typeface="Arial"/>
                <a:cs typeface="Arial"/>
              </a:rPr>
              <a:t>Any</a:t>
            </a:r>
            <a:r>
              <a:rPr dirty="0" sz="1300" spc="3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00"/>
                </a:solidFill>
                <a:latin typeface="Arial"/>
                <a:cs typeface="Arial"/>
              </a:rPr>
              <a:t>mails</a:t>
            </a:r>
            <a:r>
              <a:rPr dirty="0" sz="1300" b="1">
                <a:solidFill>
                  <a:srgbClr val="FFFF00"/>
                </a:solidFill>
                <a:latin typeface="Arial"/>
                <a:cs typeface="Arial"/>
              </a:rPr>
              <a:t> received</a:t>
            </a:r>
            <a:r>
              <a:rPr dirty="0" sz="1300" spc="3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00"/>
                </a:solidFill>
                <a:latin typeface="Arial"/>
                <a:cs typeface="Arial"/>
              </a:rPr>
              <a:t>at</a:t>
            </a:r>
            <a:r>
              <a:rPr dirty="0" sz="130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FFFF00"/>
                </a:solidFill>
                <a:latin typeface="Arial"/>
                <a:cs typeface="Arial"/>
              </a:rPr>
              <a:t>night</a:t>
            </a:r>
            <a:r>
              <a:rPr dirty="0" sz="1300" spc="-1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00"/>
                </a:solidFill>
                <a:latin typeface="Arial"/>
                <a:cs typeface="Arial"/>
              </a:rPr>
              <a:t>or </a:t>
            </a:r>
            <a:r>
              <a:rPr dirty="0" sz="1300" spc="-34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FFFF00"/>
                </a:solidFill>
                <a:latin typeface="Arial"/>
                <a:cs typeface="Arial"/>
              </a:rPr>
              <a:t>on</a:t>
            </a:r>
            <a:r>
              <a:rPr dirty="0" sz="1300" spc="-1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00"/>
                </a:solidFill>
                <a:latin typeface="Arial"/>
                <a:cs typeface="Arial"/>
              </a:rPr>
              <a:t>the</a:t>
            </a:r>
            <a:r>
              <a:rPr dirty="0" sz="1300" spc="-1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FFFF00"/>
                </a:solidFill>
                <a:latin typeface="Arial"/>
                <a:cs typeface="Arial"/>
              </a:rPr>
              <a:t>weekend</a:t>
            </a:r>
            <a:r>
              <a:rPr dirty="0" sz="1300" spc="-1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FFFF00"/>
                </a:solidFill>
                <a:latin typeface="Arial"/>
                <a:cs typeface="Arial"/>
              </a:rPr>
              <a:t>do</a:t>
            </a:r>
            <a:r>
              <a:rPr dirty="0" sz="1300" spc="-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FFFF00"/>
                </a:solidFill>
                <a:latin typeface="Arial"/>
                <a:cs typeface="Arial"/>
              </a:rPr>
              <a:t>not</a:t>
            </a:r>
            <a:r>
              <a:rPr dirty="0" sz="1300" spc="-1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00"/>
                </a:solidFill>
                <a:latin typeface="Arial"/>
                <a:cs typeface="Arial"/>
              </a:rPr>
              <a:t>call</a:t>
            </a:r>
            <a:r>
              <a:rPr dirty="0" sz="1300" spc="-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00"/>
                </a:solidFill>
                <a:latin typeface="Arial"/>
                <a:cs typeface="Arial"/>
              </a:rPr>
              <a:t>for </a:t>
            </a:r>
            <a:r>
              <a:rPr dirty="0" sz="1300" spc="-35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FFFF00"/>
                </a:solidFill>
                <a:latin typeface="Arial"/>
                <a:cs typeface="Arial"/>
              </a:rPr>
              <a:t>an</a:t>
            </a:r>
            <a:r>
              <a:rPr dirty="0" sz="130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00"/>
                </a:solidFill>
                <a:latin typeface="Arial"/>
                <a:cs typeface="Arial"/>
              </a:rPr>
              <a:t>immediate</a:t>
            </a:r>
            <a:r>
              <a:rPr dirty="0" sz="1300" spc="-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FFFF00"/>
                </a:solidFill>
                <a:latin typeface="Arial"/>
                <a:cs typeface="Arial"/>
              </a:rPr>
              <a:t>response</a:t>
            </a:r>
            <a:endParaRPr sz="13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18179" y="16033577"/>
            <a:ext cx="2601595" cy="845819"/>
          </a:xfrm>
          <a:prstGeom prst="rect">
            <a:avLst/>
          </a:prstGeom>
          <a:solidFill>
            <a:srgbClr val="F79546"/>
          </a:solidFill>
        </p:spPr>
        <p:txBody>
          <a:bodyPr wrap="square" lIns="0" tIns="508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450">
              <a:latin typeface="Times New Roman"/>
              <a:cs typeface="Times New Roman"/>
            </a:endParaRPr>
          </a:p>
          <a:p>
            <a:pPr marL="682625" marR="276225" indent="-398145">
              <a:lnSpc>
                <a:spcPct val="101499"/>
              </a:lnSpc>
            </a:pP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Check that the </a:t>
            </a:r>
            <a:r>
              <a:rPr dirty="0" sz="1300" b="1">
                <a:solidFill>
                  <a:srgbClr val="FFFFFF"/>
                </a:solidFill>
                <a:latin typeface="Arial"/>
                <a:cs typeface="Arial"/>
              </a:rPr>
              <a:t>recipient’s </a:t>
            </a:r>
            <a:r>
              <a:rPr dirty="0" sz="1300" spc="-3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FFFFFF"/>
                </a:solidFill>
                <a:latin typeface="Arial"/>
                <a:cs typeface="Arial"/>
              </a:rPr>
              <a:t>name</a:t>
            </a:r>
            <a:r>
              <a:rPr dirty="0" sz="13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dirty="0" sz="13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correct</a:t>
            </a:r>
            <a:endParaRPr sz="13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618179" y="17073407"/>
            <a:ext cx="2601595" cy="785495"/>
          </a:xfrm>
          <a:prstGeom prst="rect">
            <a:avLst/>
          </a:prstGeom>
          <a:solidFill>
            <a:srgbClr val="C0504D"/>
          </a:solidFill>
        </p:spPr>
        <p:txBody>
          <a:bodyPr wrap="square" lIns="0" tIns="444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1250">
              <a:latin typeface="Times New Roman"/>
              <a:cs typeface="Times New Roman"/>
            </a:endParaRPr>
          </a:p>
          <a:p>
            <a:pPr marL="357505" marR="349250" indent="116839">
              <a:lnSpc>
                <a:spcPct val="101499"/>
              </a:lnSpc>
            </a:pP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Use emojis </a:t>
            </a:r>
            <a:r>
              <a:rPr dirty="0" sz="1300" spc="-5" b="1">
                <a:solidFill>
                  <a:srgbClr val="FFFFFF"/>
                </a:solidFill>
                <a:latin typeface="Arial"/>
                <a:cs typeface="Arial"/>
              </a:rPr>
              <a:t>carefully, </a:t>
            </a:r>
            <a:r>
              <a:rPr dirty="0" sz="1300" b="1">
                <a:solidFill>
                  <a:srgbClr val="FFFFFF"/>
                </a:solidFill>
                <a:latin typeface="Arial"/>
                <a:cs typeface="Arial"/>
              </a:rPr>
              <a:t> appropriately,</a:t>
            </a:r>
            <a:r>
              <a:rPr dirty="0" sz="13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sparingly</a:t>
            </a:r>
            <a:endParaRPr sz="13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618179" y="14753617"/>
            <a:ext cx="2601595" cy="1085850"/>
          </a:xfrm>
          <a:prstGeom prst="rect">
            <a:avLst/>
          </a:prstGeom>
          <a:solidFill>
            <a:srgbClr val="9BBA58"/>
          </a:solidFill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600">
              <a:latin typeface="Times New Roman"/>
              <a:cs typeface="Times New Roman"/>
            </a:endParaRPr>
          </a:p>
          <a:p>
            <a:pPr algn="ctr" marL="67310" marR="59690" indent="-1270">
              <a:lnSpc>
                <a:spcPct val="101499"/>
              </a:lnSpc>
              <a:spcBef>
                <a:spcPts val="5"/>
              </a:spcBef>
            </a:pP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Use abbreviations in specific </a:t>
            </a:r>
            <a:r>
              <a:rPr dirty="0" sz="1300" spc="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circumstances only; </a:t>
            </a:r>
            <a:r>
              <a:rPr dirty="0" sz="1300" spc="10" b="1">
                <a:solidFill>
                  <a:srgbClr val="FFFFFF"/>
                </a:solidFill>
                <a:latin typeface="Arial"/>
                <a:cs typeface="Arial"/>
              </a:rPr>
              <a:t>often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best </a:t>
            </a:r>
            <a:r>
              <a:rPr dirty="0" sz="1300" spc="-3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13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FFFFFF"/>
                </a:solidFill>
                <a:latin typeface="Arial"/>
                <a:cs typeface="Arial"/>
              </a:rPr>
              <a:t>write</a:t>
            </a:r>
            <a:r>
              <a:rPr dirty="0" sz="13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FFFFFF"/>
                </a:solidFill>
                <a:latin typeface="Arial"/>
                <a:cs typeface="Arial"/>
              </a:rPr>
              <a:t>out</a:t>
            </a:r>
            <a:r>
              <a:rPr dirty="0" sz="13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13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full</a:t>
            </a:r>
            <a:endParaRPr sz="13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618179" y="6821432"/>
            <a:ext cx="2601595" cy="1652270"/>
          </a:xfrm>
          <a:prstGeom prst="rect">
            <a:avLst/>
          </a:prstGeom>
          <a:solidFill>
            <a:srgbClr val="8063A1"/>
          </a:solidFill>
        </p:spPr>
        <p:txBody>
          <a:bodyPr wrap="square" lIns="0" tIns="106045" rIns="0" bIns="0" rtlCol="0" vert="horz">
            <a:spAutoFit/>
          </a:bodyPr>
          <a:lstStyle/>
          <a:p>
            <a:pPr marL="50165">
              <a:lnSpc>
                <a:spcPct val="100000"/>
              </a:lnSpc>
              <a:spcBef>
                <a:spcPts val="835"/>
              </a:spcBef>
            </a:pPr>
            <a:r>
              <a:rPr dirty="0" sz="1300" spc="10" b="1">
                <a:solidFill>
                  <a:srgbClr val="FFFFFF"/>
                </a:solidFill>
                <a:latin typeface="Arial"/>
                <a:cs typeface="Arial"/>
              </a:rPr>
              <a:t>Keep</a:t>
            </a:r>
            <a:r>
              <a:rPr dirty="0" sz="13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emails</a:t>
            </a:r>
            <a:r>
              <a:rPr dirty="0" sz="13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FFFFFF"/>
                </a:solidFill>
                <a:latin typeface="Arial"/>
                <a:cs typeface="Arial"/>
              </a:rPr>
              <a:t>short</a:t>
            </a:r>
            <a:endParaRPr sz="1300">
              <a:latin typeface="Arial"/>
              <a:cs typeface="Arial"/>
            </a:endParaRPr>
          </a:p>
          <a:p>
            <a:pPr marL="176530" marR="84455" indent="-127000">
              <a:lnSpc>
                <a:spcPct val="101499"/>
              </a:lnSpc>
              <a:spcBef>
                <a:spcPts val="215"/>
              </a:spcBef>
              <a:buChar char="•"/>
              <a:tabLst>
                <a:tab pos="177165" algn="l"/>
              </a:tabLst>
            </a:pP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According to</a:t>
            </a:r>
            <a:r>
              <a:rPr dirty="0" sz="1300" spc="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u="sng" sz="1300" spc="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research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, the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magic number is 50-200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words. </a:t>
            </a:r>
            <a:r>
              <a:rPr dirty="0" sz="1300" spc="-3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People today receive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lot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emails,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so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respect their time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by </a:t>
            </a:r>
            <a:r>
              <a:rPr dirty="0" sz="1300" spc="-3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cutting out unnecessary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wordiness</a:t>
            </a:r>
            <a:endParaRPr sz="13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5631" y="7234683"/>
            <a:ext cx="2601595" cy="793115"/>
          </a:xfrm>
          <a:prstGeom prst="rect">
            <a:avLst/>
          </a:prstGeom>
          <a:solidFill>
            <a:srgbClr val="4AACC5"/>
          </a:solidFill>
        </p:spPr>
        <p:txBody>
          <a:bodyPr wrap="square" lIns="0" tIns="63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1300">
              <a:latin typeface="Times New Roman"/>
              <a:cs typeface="Times New Roman"/>
            </a:endParaRPr>
          </a:p>
          <a:p>
            <a:pPr marL="815975" marR="97790" indent="-713105">
              <a:lnSpc>
                <a:spcPct val="101499"/>
              </a:lnSpc>
            </a:pPr>
            <a:r>
              <a:rPr dirty="0" sz="1300" spc="10" b="1">
                <a:solidFill>
                  <a:srgbClr val="FFFFFF"/>
                </a:solidFill>
                <a:latin typeface="Arial"/>
                <a:cs typeface="Arial"/>
              </a:rPr>
              <a:t>Ensure</a:t>
            </a:r>
            <a:r>
              <a:rPr dirty="0" sz="13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subject</a:t>
            </a:r>
            <a:r>
              <a:rPr dirty="0" sz="13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lines</a:t>
            </a:r>
            <a:r>
              <a:rPr dirty="0" sz="13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are short </a:t>
            </a:r>
            <a:r>
              <a:rPr dirty="0" sz="1300" spc="-3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13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specific</a:t>
            </a:r>
            <a:endParaRPr sz="13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618179" y="12302033"/>
            <a:ext cx="2601595" cy="2257425"/>
          </a:xfrm>
          <a:prstGeom prst="rect">
            <a:avLst/>
          </a:prstGeom>
          <a:solidFill>
            <a:srgbClr val="F79546"/>
          </a:solidFill>
        </p:spPr>
        <p:txBody>
          <a:bodyPr wrap="square" lIns="0" tIns="38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1300">
              <a:latin typeface="Times New Roman"/>
              <a:cs typeface="Times New Roman"/>
            </a:endParaRPr>
          </a:p>
          <a:p>
            <a:pPr marL="50165">
              <a:lnSpc>
                <a:spcPct val="100000"/>
              </a:lnSpc>
            </a:pPr>
            <a:r>
              <a:rPr dirty="0" sz="1300" spc="10" b="1">
                <a:solidFill>
                  <a:srgbClr val="FFFFFF"/>
                </a:solidFill>
                <a:latin typeface="Arial"/>
                <a:cs typeface="Arial"/>
              </a:rPr>
              <a:t>Check</a:t>
            </a:r>
            <a:r>
              <a:rPr dirty="0" sz="13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email</a:t>
            </a:r>
            <a:r>
              <a:rPr dirty="0" sz="13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FFFFFF"/>
                </a:solidFill>
                <a:latin typeface="Arial"/>
                <a:cs typeface="Arial"/>
              </a:rPr>
              <a:t>tone</a:t>
            </a:r>
            <a:endParaRPr sz="1300">
              <a:latin typeface="Arial"/>
              <a:cs typeface="Arial"/>
            </a:endParaRPr>
          </a:p>
          <a:p>
            <a:pPr marL="176530" marR="118110" indent="-127000">
              <a:lnSpc>
                <a:spcPct val="101499"/>
              </a:lnSpc>
              <a:spcBef>
                <a:spcPts val="220"/>
              </a:spcBef>
              <a:buFont typeface="Arial"/>
              <a:buChar char="•"/>
              <a:tabLst>
                <a:tab pos="177165" algn="l"/>
              </a:tabLst>
            </a:pPr>
            <a:r>
              <a:rPr dirty="0" sz="1300" spc="-10" b="1">
                <a:solidFill>
                  <a:srgbClr val="FFFFFF"/>
                </a:solidFill>
                <a:latin typeface="Arial"/>
                <a:cs typeface="Arial"/>
              </a:rPr>
              <a:t>Avoid</a:t>
            </a:r>
            <a:r>
              <a:rPr dirty="0" sz="1300" spc="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sarcasm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: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13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recipient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may</a:t>
            </a:r>
            <a:r>
              <a:rPr dirty="0" sz="13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not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understand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take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it </a:t>
            </a:r>
            <a:r>
              <a:rPr dirty="0" sz="1300" spc="-3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wrong</a:t>
            </a:r>
            <a:r>
              <a:rPr dirty="0" sz="1300" spc="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way</a:t>
            </a:r>
            <a:endParaRPr sz="1300">
              <a:latin typeface="Arial"/>
              <a:cs typeface="Arial"/>
            </a:endParaRPr>
          </a:p>
          <a:p>
            <a:pPr marL="176530" marR="160020" indent="-127000">
              <a:lnSpc>
                <a:spcPct val="101499"/>
              </a:lnSpc>
              <a:spcBef>
                <a:spcPts val="220"/>
              </a:spcBef>
              <a:buFont typeface="Arial"/>
              <a:buChar char="•"/>
              <a:tabLst>
                <a:tab pos="177165" algn="l"/>
              </a:tabLst>
            </a:pP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Frame your email </a:t>
            </a:r>
            <a:r>
              <a:rPr dirty="0" sz="1300" b="1">
                <a:solidFill>
                  <a:srgbClr val="FFFFFF"/>
                </a:solidFill>
                <a:latin typeface="Arial"/>
                <a:cs typeface="Arial"/>
              </a:rPr>
              <a:t>positively: </a:t>
            </a:r>
            <a:r>
              <a:rPr dirty="0" sz="1300" spc="-3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Use</a:t>
            </a:r>
            <a:r>
              <a:rPr dirty="0" sz="13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positive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words</a:t>
            </a:r>
            <a:r>
              <a:rPr dirty="0" sz="1300" spc="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(e.g.,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benefit and improvement)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instead of negative ones (e.g., </a:t>
            </a:r>
            <a:r>
              <a:rPr dirty="0" sz="1300" spc="-3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failure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and mistakes)</a:t>
            </a:r>
            <a:endParaRPr sz="13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618179" y="5910046"/>
            <a:ext cx="2601595" cy="675005"/>
          </a:xfrm>
          <a:prstGeom prst="rect">
            <a:avLst/>
          </a:prstGeom>
          <a:solidFill>
            <a:srgbClr val="C0504D"/>
          </a:solidFill>
        </p:spPr>
        <p:txBody>
          <a:bodyPr wrap="square" lIns="0" tIns="63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1600">
              <a:latin typeface="Times New Roman"/>
              <a:cs typeface="Times New Roman"/>
            </a:endParaRPr>
          </a:p>
          <a:p>
            <a:pPr marL="174625">
              <a:lnSpc>
                <a:spcPct val="100000"/>
              </a:lnSpc>
            </a:pPr>
            <a:r>
              <a:rPr dirty="0" sz="1300" spc="10" b="1">
                <a:solidFill>
                  <a:srgbClr val="FFFFFF"/>
                </a:solidFill>
                <a:latin typeface="Arial"/>
                <a:cs typeface="Arial"/>
              </a:rPr>
              <a:t>Respond</a:t>
            </a:r>
            <a:r>
              <a:rPr dirty="0" sz="13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13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emails</a:t>
            </a:r>
            <a:r>
              <a:rPr dirty="0" sz="13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FFFFFF"/>
                </a:solidFill>
                <a:latin typeface="Arial"/>
                <a:cs typeface="Arial"/>
              </a:rPr>
              <a:t>promptly</a:t>
            </a:r>
            <a:endParaRPr sz="13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65072" y="10705432"/>
            <a:ext cx="2601595" cy="1306195"/>
          </a:xfrm>
          <a:prstGeom prst="rect">
            <a:avLst/>
          </a:prstGeom>
          <a:solidFill>
            <a:srgbClr val="9BBA58"/>
          </a:solidFill>
          <a:ln w="41883">
            <a:solidFill>
              <a:srgbClr val="FFFF00"/>
            </a:solidFill>
          </a:ln>
        </p:spPr>
        <p:txBody>
          <a:bodyPr wrap="square" lIns="0" tIns="508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650">
              <a:latin typeface="Times New Roman"/>
              <a:cs typeface="Times New Roman"/>
            </a:endParaRPr>
          </a:p>
          <a:p>
            <a:pPr algn="ctr" marL="52705" marR="46990" indent="-635">
              <a:lnSpc>
                <a:spcPct val="101499"/>
              </a:lnSpc>
            </a:pP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Don’t</a:t>
            </a:r>
            <a:r>
              <a:rPr dirty="0" sz="13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send</a:t>
            </a:r>
            <a:r>
              <a:rPr dirty="0" sz="1300" spc="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13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respond</a:t>
            </a:r>
            <a:r>
              <a:rPr dirty="0" sz="1300" spc="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1300" spc="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emails</a:t>
            </a:r>
            <a:r>
              <a:rPr dirty="0" sz="13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FFFFFF"/>
                </a:solidFill>
                <a:latin typeface="Arial"/>
                <a:cs typeface="Arial"/>
              </a:rPr>
              <a:t>over</a:t>
            </a:r>
            <a:r>
              <a:rPr dirty="0" sz="1300" spc="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13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FFFFFF"/>
                </a:solidFill>
                <a:latin typeface="Arial"/>
                <a:cs typeface="Arial"/>
              </a:rPr>
              <a:t>weekend</a:t>
            </a:r>
            <a:r>
              <a:rPr dirty="0" sz="13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13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FFFFFF"/>
                </a:solidFill>
                <a:latin typeface="Arial"/>
                <a:cs typeface="Arial"/>
              </a:rPr>
              <a:t>out </a:t>
            </a:r>
            <a:r>
              <a:rPr dirty="0" sz="1300" spc="-3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13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5" b="1">
                <a:solidFill>
                  <a:srgbClr val="FFFFFF"/>
                </a:solidFill>
                <a:latin typeface="Arial"/>
                <a:cs typeface="Arial"/>
              </a:rPr>
              <a:t>work</a:t>
            </a:r>
            <a:r>
              <a:rPr dirty="0" sz="13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FFFFFF"/>
                </a:solidFill>
                <a:latin typeface="Arial"/>
                <a:cs typeface="Arial"/>
              </a:rPr>
              <a:t>hours</a:t>
            </a:r>
            <a:endParaRPr sz="13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dirty="0" sz="1300" spc="10" b="1">
                <a:solidFill>
                  <a:srgbClr val="FFFFFF"/>
                </a:solidFill>
                <a:latin typeface="Arial"/>
                <a:cs typeface="Arial"/>
              </a:rPr>
              <a:t>[beware</a:t>
            </a: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13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timezones!]</a:t>
            </a:r>
            <a:endParaRPr sz="13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49994" y="12186993"/>
            <a:ext cx="2601595" cy="6747509"/>
          </a:xfrm>
          <a:prstGeom prst="rect">
            <a:avLst/>
          </a:prstGeom>
          <a:solidFill>
            <a:srgbClr val="8063A1"/>
          </a:solidFill>
        </p:spPr>
        <p:txBody>
          <a:bodyPr wrap="square" lIns="0" tIns="158115" rIns="0" bIns="0" rtlCol="0" vert="horz">
            <a:spAutoFit/>
          </a:bodyPr>
          <a:lstStyle/>
          <a:p>
            <a:pPr marL="50165">
              <a:lnSpc>
                <a:spcPct val="100000"/>
              </a:lnSpc>
              <a:spcBef>
                <a:spcPts val="1245"/>
              </a:spcBef>
            </a:pP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Use</a:t>
            </a:r>
            <a:r>
              <a:rPr dirty="0" sz="13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email</a:t>
            </a:r>
            <a:r>
              <a:rPr dirty="0" sz="13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fields</a:t>
            </a:r>
            <a:r>
              <a:rPr dirty="0" sz="13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properly</a:t>
            </a:r>
            <a:endParaRPr sz="1300">
              <a:latin typeface="Arial"/>
              <a:cs typeface="Arial"/>
            </a:endParaRPr>
          </a:p>
          <a:p>
            <a:pPr marL="176530" marR="63500" indent="-126364">
              <a:lnSpc>
                <a:spcPct val="101499"/>
              </a:lnSpc>
              <a:spcBef>
                <a:spcPts val="220"/>
              </a:spcBef>
              <a:buFont typeface="Arial"/>
              <a:buChar char="•"/>
              <a:tabLst>
                <a:tab pos="177165" algn="l"/>
              </a:tabLst>
            </a:pPr>
            <a:r>
              <a:rPr dirty="0" sz="1300" spc="-25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1300" spc="-25">
                <a:solidFill>
                  <a:srgbClr val="FFFFFF"/>
                </a:solidFill>
                <a:latin typeface="Arial"/>
                <a:cs typeface="Arial"/>
              </a:rPr>
              <a:t>: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This is the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field everyone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 uses.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Include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13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email address </a:t>
            </a:r>
            <a:r>
              <a:rPr dirty="0" sz="1300" spc="-3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13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person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you’re</a:t>
            </a:r>
            <a:r>
              <a:rPr dirty="0" sz="130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emailing</a:t>
            </a:r>
            <a:endParaRPr sz="1300">
              <a:latin typeface="Arial"/>
              <a:cs typeface="Arial"/>
            </a:endParaRPr>
          </a:p>
          <a:p>
            <a:pPr marL="176530" marR="118110" indent="-126364">
              <a:lnSpc>
                <a:spcPct val="101499"/>
              </a:lnSpc>
              <a:spcBef>
                <a:spcPts val="219"/>
              </a:spcBef>
              <a:buFont typeface="Arial"/>
              <a:buChar char="•"/>
              <a:tabLst>
                <a:tab pos="177165" algn="l"/>
              </a:tabLst>
            </a:pP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CC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: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Don’t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overuse this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field,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as </a:t>
            </a:r>
            <a:r>
              <a:rPr dirty="0" sz="1300" spc="-3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you’ll</a:t>
            </a:r>
            <a:r>
              <a:rPr dirty="0" sz="130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unnecessarily</a:t>
            </a:r>
            <a:r>
              <a:rPr dirty="0" sz="130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clutter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peoples’ inboxes.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Use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it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in the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following</a:t>
            </a:r>
            <a:r>
              <a:rPr dirty="0" sz="1300" spc="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instances:</a:t>
            </a:r>
            <a:endParaRPr sz="1300">
              <a:latin typeface="Arial"/>
              <a:cs typeface="Arial"/>
            </a:endParaRPr>
          </a:p>
          <a:p>
            <a:pPr lvl="1" marL="301625" marR="243840" indent="-125095">
              <a:lnSpc>
                <a:spcPct val="101499"/>
              </a:lnSpc>
              <a:spcBef>
                <a:spcPts val="219"/>
              </a:spcBef>
              <a:buChar char="•"/>
              <a:tabLst>
                <a:tab pos="302260" algn="l"/>
              </a:tabLst>
            </a:pP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When</a:t>
            </a:r>
            <a:r>
              <a:rPr dirty="0" sz="13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13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information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13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1300" spc="-3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email is relevant to the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intended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recipient,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dirty="0" sz="1300" spc="-3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want</a:t>
            </a:r>
            <a:r>
              <a:rPr dirty="0" sz="130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keep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them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updated</a:t>
            </a:r>
            <a:endParaRPr sz="1300">
              <a:latin typeface="Arial"/>
              <a:cs typeface="Arial"/>
            </a:endParaRPr>
          </a:p>
          <a:p>
            <a:pPr lvl="1" marL="301625" marR="215900" indent="-125095">
              <a:lnSpc>
                <a:spcPct val="101499"/>
              </a:lnSpc>
              <a:spcBef>
                <a:spcPts val="215"/>
              </a:spcBef>
              <a:buChar char="•"/>
              <a:tabLst>
                <a:tab pos="302260" algn="l"/>
              </a:tabLst>
            </a:pP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When</a:t>
            </a:r>
            <a:r>
              <a:rPr dirty="0" sz="13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want</a:t>
            </a:r>
            <a:r>
              <a:rPr dirty="0" sz="130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13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make</a:t>
            </a:r>
            <a:r>
              <a:rPr dirty="0" sz="13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1300" spc="-3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email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more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1300" spc="-10">
                <a:solidFill>
                  <a:srgbClr val="FFFFFF"/>
                </a:solidFill>
                <a:latin typeface="Arial"/>
                <a:cs typeface="Arial"/>
              </a:rPr>
              <a:t>priority.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that case,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CC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someone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higher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up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13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13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company</a:t>
            </a:r>
            <a:endParaRPr sz="1300">
              <a:latin typeface="Arial"/>
              <a:cs typeface="Arial"/>
            </a:endParaRPr>
          </a:p>
          <a:p>
            <a:pPr lvl="1" marL="301625" marR="105410" indent="-125095">
              <a:lnSpc>
                <a:spcPct val="101499"/>
              </a:lnSpc>
              <a:spcBef>
                <a:spcPts val="220"/>
              </a:spcBef>
              <a:buChar char="•"/>
              <a:tabLst>
                <a:tab pos="302260" algn="l"/>
              </a:tabLst>
            </a:pP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When</a:t>
            </a:r>
            <a:r>
              <a:rPr dirty="0" sz="13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you’re</a:t>
            </a:r>
            <a:r>
              <a:rPr dirty="0" sz="130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helping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co-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worker</a:t>
            </a:r>
            <a:r>
              <a:rPr dirty="0" sz="1300" spc="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dirty="0" sz="130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their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work</a:t>
            </a:r>
            <a:r>
              <a:rPr dirty="0" sz="130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want</a:t>
            </a:r>
            <a:r>
              <a:rPr dirty="0" sz="130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keep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them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loop</a:t>
            </a:r>
            <a:endParaRPr sz="1300">
              <a:latin typeface="Arial"/>
              <a:cs typeface="Arial"/>
            </a:endParaRPr>
          </a:p>
          <a:p>
            <a:pPr marL="176530" marR="166370" indent="-126364">
              <a:lnSpc>
                <a:spcPct val="101499"/>
              </a:lnSpc>
              <a:spcBef>
                <a:spcPts val="220"/>
              </a:spcBef>
              <a:buFont typeface="Arial"/>
              <a:buChar char="•"/>
              <a:tabLst>
                <a:tab pos="177165" algn="l"/>
              </a:tabLst>
            </a:pP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BCC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: </a:t>
            </a:r>
            <a:r>
              <a:rPr dirty="0" sz="1300" spc="-35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can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also use this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field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to copy in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recipient, but </a:t>
            </a:r>
            <a:r>
              <a:rPr dirty="0" sz="1300" spc="-3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their email remains hidden to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everyone</a:t>
            </a:r>
            <a:r>
              <a:rPr dirty="0" sz="130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but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you.</a:t>
            </a:r>
            <a:r>
              <a:rPr dirty="0" sz="130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BCC’ed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recipients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will</a:t>
            </a:r>
            <a:r>
              <a:rPr dirty="0" sz="130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only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receive</a:t>
            </a:r>
            <a:r>
              <a:rPr dirty="0" sz="13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1300" spc="-3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initial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email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not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13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replies</a:t>
            </a:r>
            <a:endParaRPr sz="1300">
              <a:latin typeface="Arial"/>
              <a:cs typeface="Arial"/>
            </a:endParaRPr>
          </a:p>
          <a:p>
            <a:pPr lvl="1" marL="301625" indent="-125730">
              <a:lnSpc>
                <a:spcPct val="100000"/>
              </a:lnSpc>
              <a:spcBef>
                <a:spcPts val="245"/>
              </a:spcBef>
              <a:buChar char="•"/>
              <a:tabLst>
                <a:tab pos="302260" algn="l"/>
              </a:tabLst>
            </a:pP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Use</a:t>
            </a:r>
            <a:r>
              <a:rPr dirty="0" sz="13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BCC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if</a:t>
            </a:r>
            <a:r>
              <a:rPr dirty="0" sz="13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want</a:t>
            </a:r>
            <a:r>
              <a:rPr dirty="0" sz="130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to</a:t>
            </a:r>
            <a:endParaRPr sz="1300">
              <a:latin typeface="Arial"/>
              <a:cs typeface="Arial"/>
            </a:endParaRPr>
          </a:p>
          <a:p>
            <a:pPr marL="301625" marR="200660">
              <a:lnSpc>
                <a:spcPct val="101499"/>
              </a:lnSpc>
            </a:pP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protect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people’s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emails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from </a:t>
            </a:r>
            <a:r>
              <a:rPr dirty="0" sz="1300" spc="-3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being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exposed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without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their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permission,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e.g., if 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you’re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sending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company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newsletter</a:t>
            </a:r>
            <a:endParaRPr sz="13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18179" y="8645321"/>
            <a:ext cx="2601595" cy="3506470"/>
          </a:xfrm>
          <a:prstGeom prst="rect">
            <a:avLst/>
          </a:prstGeom>
          <a:solidFill>
            <a:srgbClr val="4AACC5"/>
          </a:solidFill>
        </p:spPr>
        <p:txBody>
          <a:bodyPr wrap="square" lIns="0" tIns="38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1350">
              <a:latin typeface="Times New Roman"/>
              <a:cs typeface="Times New Roman"/>
            </a:endParaRPr>
          </a:p>
          <a:p>
            <a:pPr marL="50165">
              <a:lnSpc>
                <a:spcPct val="100000"/>
              </a:lnSpc>
            </a:pP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Use</a:t>
            </a:r>
            <a:r>
              <a:rPr dirty="0" sz="13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FFFFFF"/>
                </a:solidFill>
                <a:latin typeface="Arial"/>
                <a:cs typeface="Arial"/>
              </a:rPr>
              <a:t>“Reply</a:t>
            </a:r>
            <a:r>
              <a:rPr dirty="0" sz="13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FFFFFF"/>
                </a:solidFill>
                <a:latin typeface="Arial"/>
                <a:cs typeface="Arial"/>
              </a:rPr>
              <a:t>all”</a:t>
            </a:r>
            <a:r>
              <a:rPr dirty="0" sz="13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FFFFFF"/>
                </a:solidFill>
                <a:latin typeface="Arial"/>
                <a:cs typeface="Arial"/>
              </a:rPr>
              <a:t>correctly</a:t>
            </a:r>
            <a:endParaRPr sz="1300">
              <a:latin typeface="Arial"/>
              <a:cs typeface="Arial"/>
            </a:endParaRPr>
          </a:p>
          <a:p>
            <a:pPr marL="176530" marR="74930" indent="-127000">
              <a:lnSpc>
                <a:spcPct val="101499"/>
              </a:lnSpc>
              <a:spcBef>
                <a:spcPts val="220"/>
              </a:spcBef>
              <a:buChar char="•"/>
              <a:tabLst>
                <a:tab pos="177165" algn="l"/>
              </a:tabLst>
            </a:pP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When</a:t>
            </a:r>
            <a:r>
              <a:rPr dirty="0" sz="13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FFFFFF"/>
                </a:solidFill>
                <a:latin typeface="Arial"/>
                <a:cs typeface="Arial"/>
              </a:rPr>
              <a:t>“Reply,”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respond </a:t>
            </a:r>
            <a:r>
              <a:rPr dirty="0" sz="1300" spc="-3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to only one person 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—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either the </a:t>
            </a:r>
            <a:r>
              <a:rPr dirty="0" sz="1300" spc="-3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original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sender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when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 responding to the first message </a:t>
            </a:r>
            <a:r>
              <a:rPr dirty="0" sz="1300" spc="-3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another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recipient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when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replying</a:t>
            </a:r>
            <a:r>
              <a:rPr dirty="0" sz="1300" spc="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any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message in</a:t>
            </a:r>
            <a:r>
              <a:rPr dirty="0" sz="13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email thread</a:t>
            </a:r>
            <a:endParaRPr sz="1300">
              <a:latin typeface="Arial"/>
              <a:cs typeface="Arial"/>
            </a:endParaRPr>
          </a:p>
          <a:p>
            <a:pPr marL="176530" marR="102870" indent="-127000">
              <a:lnSpc>
                <a:spcPct val="101499"/>
              </a:lnSpc>
              <a:spcBef>
                <a:spcPts val="220"/>
              </a:spcBef>
              <a:buChar char="•"/>
              <a:tabLst>
                <a:tab pos="177165" algn="l"/>
              </a:tabLst>
            </a:pP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But,</a:t>
            </a:r>
            <a:r>
              <a:rPr dirty="0" sz="13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when</a:t>
            </a:r>
            <a:r>
              <a:rPr dirty="0" sz="130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click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“Reply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all,” </a:t>
            </a:r>
            <a:r>
              <a:rPr dirty="0" sz="1300" spc="-3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 email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 everyone</a:t>
            </a:r>
            <a:r>
              <a:rPr dirty="0" sz="130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included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1300" spc="-3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1300" spc="-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-6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13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CC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fields.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Only</a:t>
            </a:r>
            <a:r>
              <a:rPr dirty="0" sz="13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ever </a:t>
            </a:r>
            <a:r>
              <a:rPr dirty="0" sz="1300" spc="-3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use “Reply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all” if you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feel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your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 response is important and </a:t>
            </a: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everyone</a:t>
            </a:r>
            <a:r>
              <a:rPr dirty="0" sz="130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should</a:t>
            </a:r>
            <a:r>
              <a:rPr dirty="0" sz="13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-15">
                <a:solidFill>
                  <a:srgbClr val="FFFFFF"/>
                </a:solidFill>
                <a:latin typeface="Arial"/>
                <a:cs typeface="Arial"/>
              </a:rPr>
              <a:t>know,</a:t>
            </a:r>
            <a:endParaRPr sz="1300">
              <a:latin typeface="Arial"/>
              <a:cs typeface="Arial"/>
            </a:endParaRPr>
          </a:p>
          <a:p>
            <a:pPr marL="176530" indent="-127000">
              <a:lnSpc>
                <a:spcPct val="100000"/>
              </a:lnSpc>
              <a:spcBef>
                <a:spcPts val="244"/>
              </a:spcBef>
              <a:buChar char="•"/>
              <a:tabLst>
                <a:tab pos="177165" algn="l"/>
              </a:tabLst>
            </a:pPr>
            <a:r>
              <a:rPr dirty="0" sz="1300" spc="10">
                <a:solidFill>
                  <a:srgbClr val="FFFFFF"/>
                </a:solidFill>
                <a:latin typeface="Arial"/>
                <a:cs typeface="Arial"/>
              </a:rPr>
              <a:t>When</a:t>
            </a:r>
            <a:r>
              <a:rPr dirty="0" sz="13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doubt, </a:t>
            </a:r>
            <a:r>
              <a:rPr dirty="0" sz="1300" spc="5">
                <a:solidFill>
                  <a:srgbClr val="FFFFFF"/>
                </a:solidFill>
                <a:latin typeface="Arial"/>
                <a:cs typeface="Arial"/>
              </a:rPr>
              <a:t>use</a:t>
            </a:r>
            <a:r>
              <a:rPr dirty="0" sz="13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FFFFFF"/>
                </a:solidFill>
                <a:latin typeface="Arial"/>
                <a:cs typeface="Arial"/>
              </a:rPr>
              <a:t>“Reply”</a:t>
            </a:r>
            <a:endParaRPr sz="13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618179" y="18079728"/>
            <a:ext cx="2601595" cy="863600"/>
          </a:xfrm>
          <a:prstGeom prst="rect">
            <a:avLst/>
          </a:prstGeom>
          <a:solidFill>
            <a:srgbClr val="4AACC5"/>
          </a:solidFill>
        </p:spPr>
        <p:txBody>
          <a:bodyPr wrap="square" lIns="0" tIns="635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1500">
              <a:latin typeface="Times New Roman"/>
              <a:cs typeface="Times New Roman"/>
            </a:endParaRPr>
          </a:p>
          <a:p>
            <a:pPr marL="897255" marR="100330" indent="-788670">
              <a:lnSpc>
                <a:spcPct val="101499"/>
              </a:lnSpc>
            </a:pP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Remember</a:t>
            </a:r>
            <a:r>
              <a:rPr dirty="0" sz="1300" spc="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to set out-of-office </a:t>
            </a:r>
            <a:r>
              <a:rPr dirty="0" sz="1300" spc="-3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FFFFFF"/>
                </a:solidFill>
                <a:latin typeface="Arial"/>
                <a:cs typeface="Arial"/>
              </a:rPr>
              <a:t>messages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170867" y="1778077"/>
            <a:ext cx="6468110" cy="449580"/>
            <a:chOff x="170867" y="1778077"/>
            <a:chExt cx="6468110" cy="449580"/>
          </a:xfrm>
        </p:grpSpPr>
        <p:sp>
          <p:nvSpPr>
            <p:cNvPr id="19" name="object 19"/>
            <p:cNvSpPr/>
            <p:nvPr/>
          </p:nvSpPr>
          <p:spPr>
            <a:xfrm>
              <a:off x="198807" y="1806017"/>
              <a:ext cx="421640" cy="421640"/>
            </a:xfrm>
            <a:custGeom>
              <a:avLst/>
              <a:gdLst/>
              <a:ahLst/>
              <a:cxnLst/>
              <a:rect l="l" t="t" r="r" b="b"/>
              <a:pathLst>
                <a:path w="421640" h="421639">
                  <a:moveTo>
                    <a:pt x="421069" y="0"/>
                  </a:moveTo>
                  <a:lnTo>
                    <a:pt x="0" y="0"/>
                  </a:lnTo>
                  <a:lnTo>
                    <a:pt x="0" y="421069"/>
                  </a:lnTo>
                  <a:lnTo>
                    <a:pt x="421069" y="0"/>
                  </a:lnTo>
                  <a:close/>
                </a:path>
              </a:pathLst>
            </a:custGeom>
            <a:solidFill>
              <a:srgbClr val="20478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198807" y="1806017"/>
              <a:ext cx="6412230" cy="0"/>
            </a:xfrm>
            <a:custGeom>
              <a:avLst/>
              <a:gdLst/>
              <a:ahLst/>
              <a:cxnLst/>
              <a:rect l="l" t="t" r="r" b="b"/>
              <a:pathLst>
                <a:path w="6412230" h="0">
                  <a:moveTo>
                    <a:pt x="0" y="0"/>
                  </a:moveTo>
                  <a:lnTo>
                    <a:pt x="6411625" y="0"/>
                  </a:lnTo>
                </a:path>
              </a:pathLst>
            </a:custGeom>
            <a:ln w="55844">
              <a:solidFill>
                <a:srgbClr val="20478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/>
          <p:cNvSpPr txBox="1"/>
          <p:nvPr/>
        </p:nvSpPr>
        <p:spPr>
          <a:xfrm>
            <a:off x="548204" y="2023397"/>
            <a:ext cx="5865495" cy="945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50" spc="-5" b="1">
                <a:solidFill>
                  <a:srgbClr val="204780"/>
                </a:solidFill>
                <a:latin typeface="Arial"/>
                <a:cs typeface="Arial"/>
              </a:rPr>
              <a:t>16</a:t>
            </a:r>
            <a:r>
              <a:rPr dirty="0" sz="2050" spc="-10" b="1">
                <a:solidFill>
                  <a:srgbClr val="204780"/>
                </a:solidFill>
                <a:latin typeface="Arial"/>
                <a:cs typeface="Arial"/>
              </a:rPr>
              <a:t> </a:t>
            </a:r>
            <a:r>
              <a:rPr dirty="0" sz="2050" spc="-5" b="1">
                <a:solidFill>
                  <a:srgbClr val="204780"/>
                </a:solidFill>
                <a:latin typeface="Arial"/>
                <a:cs typeface="Arial"/>
              </a:rPr>
              <a:t>Workplace </a:t>
            </a:r>
            <a:r>
              <a:rPr dirty="0" sz="2050" b="1">
                <a:solidFill>
                  <a:srgbClr val="204780"/>
                </a:solidFill>
                <a:latin typeface="Arial"/>
                <a:cs typeface="Arial"/>
              </a:rPr>
              <a:t>Email</a:t>
            </a:r>
            <a:r>
              <a:rPr dirty="0" sz="2050" spc="-20" b="1">
                <a:solidFill>
                  <a:srgbClr val="204780"/>
                </a:solidFill>
                <a:latin typeface="Arial"/>
                <a:cs typeface="Arial"/>
              </a:rPr>
              <a:t> </a:t>
            </a:r>
            <a:r>
              <a:rPr dirty="0" sz="2050" b="1">
                <a:solidFill>
                  <a:srgbClr val="204780"/>
                </a:solidFill>
                <a:latin typeface="Arial"/>
                <a:cs typeface="Arial"/>
              </a:rPr>
              <a:t>Etiquette</a:t>
            </a:r>
            <a:r>
              <a:rPr dirty="0" sz="2050" spc="5" b="1">
                <a:solidFill>
                  <a:srgbClr val="204780"/>
                </a:solidFill>
                <a:latin typeface="Arial"/>
                <a:cs typeface="Arial"/>
              </a:rPr>
              <a:t> </a:t>
            </a:r>
            <a:r>
              <a:rPr dirty="0" sz="2050" b="1">
                <a:solidFill>
                  <a:srgbClr val="204780"/>
                </a:solidFill>
                <a:latin typeface="Arial"/>
                <a:cs typeface="Arial"/>
              </a:rPr>
              <a:t>Rules</a:t>
            </a:r>
            <a:endParaRPr sz="2050">
              <a:latin typeface="Arial"/>
              <a:cs typeface="Arial"/>
            </a:endParaRPr>
          </a:p>
          <a:p>
            <a:pPr marL="610235" marR="5080">
              <a:lnSpc>
                <a:spcPct val="101499"/>
              </a:lnSpc>
              <a:spcBef>
                <a:spcPts val="1610"/>
              </a:spcBef>
            </a:pPr>
            <a:r>
              <a:rPr dirty="0" sz="1300" spc="10">
                <a:solidFill>
                  <a:srgbClr val="001B38"/>
                </a:solidFill>
                <a:latin typeface="Arial"/>
                <a:cs typeface="Arial"/>
              </a:rPr>
              <a:t>These</a:t>
            </a:r>
            <a:r>
              <a:rPr dirty="0" sz="1300" spc="-10">
                <a:solidFill>
                  <a:srgbClr val="001B38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001B38"/>
                </a:solidFill>
                <a:latin typeface="Arial"/>
                <a:cs typeface="Arial"/>
              </a:rPr>
              <a:t>rules</a:t>
            </a:r>
            <a:r>
              <a:rPr dirty="0" sz="1300" spc="10">
                <a:solidFill>
                  <a:srgbClr val="001B3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B38"/>
                </a:solidFill>
                <a:latin typeface="Arial"/>
                <a:cs typeface="Arial"/>
              </a:rPr>
              <a:t>exist</a:t>
            </a:r>
            <a:r>
              <a:rPr dirty="0" sz="1300" spc="15">
                <a:solidFill>
                  <a:srgbClr val="001B38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001B38"/>
                </a:solidFill>
                <a:latin typeface="Arial"/>
                <a:cs typeface="Arial"/>
              </a:rPr>
              <a:t>to </a:t>
            </a:r>
            <a:r>
              <a:rPr dirty="0" sz="1300" spc="10">
                <a:solidFill>
                  <a:srgbClr val="001B38"/>
                </a:solidFill>
                <a:latin typeface="Arial"/>
                <a:cs typeface="Arial"/>
              </a:rPr>
              <a:t>make</a:t>
            </a:r>
            <a:r>
              <a:rPr dirty="0" sz="1300">
                <a:solidFill>
                  <a:srgbClr val="001B38"/>
                </a:solidFill>
                <a:latin typeface="Arial"/>
                <a:cs typeface="Arial"/>
              </a:rPr>
              <a:t> </a:t>
            </a:r>
            <a:r>
              <a:rPr dirty="0" sz="1300" spc="10">
                <a:solidFill>
                  <a:srgbClr val="001B38"/>
                </a:solidFill>
                <a:latin typeface="Arial"/>
                <a:cs typeface="Arial"/>
              </a:rPr>
              <a:t>us</a:t>
            </a:r>
            <a:r>
              <a:rPr dirty="0" sz="1300">
                <a:solidFill>
                  <a:srgbClr val="001B38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001B38"/>
                </a:solidFill>
                <a:latin typeface="Arial"/>
                <a:cs typeface="Arial"/>
              </a:rPr>
              <a:t>look</a:t>
            </a:r>
            <a:r>
              <a:rPr dirty="0" sz="1300" spc="10">
                <a:solidFill>
                  <a:srgbClr val="001B38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001B38"/>
                </a:solidFill>
                <a:latin typeface="Arial"/>
                <a:cs typeface="Arial"/>
              </a:rPr>
              <a:t>professional</a:t>
            </a:r>
            <a:r>
              <a:rPr dirty="0" sz="1300" spc="20">
                <a:solidFill>
                  <a:srgbClr val="001B38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001B38"/>
                </a:solidFill>
                <a:latin typeface="Arial"/>
                <a:cs typeface="Arial"/>
              </a:rPr>
              <a:t>and help</a:t>
            </a:r>
            <a:r>
              <a:rPr dirty="0" sz="1300" spc="10">
                <a:solidFill>
                  <a:srgbClr val="001B38"/>
                </a:solidFill>
                <a:latin typeface="Arial"/>
                <a:cs typeface="Arial"/>
              </a:rPr>
              <a:t> us </a:t>
            </a:r>
            <a:r>
              <a:rPr dirty="0" sz="1300" spc="15">
                <a:solidFill>
                  <a:srgbClr val="001B38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001B38"/>
                </a:solidFill>
                <a:latin typeface="Arial"/>
                <a:cs typeface="Arial"/>
              </a:rPr>
              <a:t>communicate</a:t>
            </a:r>
            <a:r>
              <a:rPr dirty="0" sz="1300" spc="20">
                <a:solidFill>
                  <a:srgbClr val="001B3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B38"/>
                </a:solidFill>
                <a:latin typeface="Arial"/>
                <a:cs typeface="Arial"/>
              </a:rPr>
              <a:t>better</a:t>
            </a:r>
            <a:r>
              <a:rPr dirty="0" sz="1300" spc="20">
                <a:solidFill>
                  <a:srgbClr val="001B38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001B38"/>
                </a:solidFill>
                <a:latin typeface="Arial"/>
                <a:cs typeface="Arial"/>
              </a:rPr>
              <a:t>and</a:t>
            </a:r>
            <a:r>
              <a:rPr dirty="0" sz="1300" spc="15">
                <a:solidFill>
                  <a:srgbClr val="001B38"/>
                </a:solidFill>
                <a:latin typeface="Arial"/>
                <a:cs typeface="Arial"/>
              </a:rPr>
              <a:t> </a:t>
            </a:r>
            <a:r>
              <a:rPr dirty="0" sz="1300" spc="10">
                <a:solidFill>
                  <a:srgbClr val="001B38"/>
                </a:solidFill>
                <a:latin typeface="Arial"/>
                <a:cs typeface="Arial"/>
              </a:rPr>
              <a:t>more </a:t>
            </a:r>
            <a:r>
              <a:rPr dirty="0" sz="1300">
                <a:solidFill>
                  <a:srgbClr val="001B38"/>
                </a:solidFill>
                <a:latin typeface="Arial"/>
                <a:cs typeface="Arial"/>
              </a:rPr>
              <a:t>efficiently</a:t>
            </a:r>
            <a:r>
              <a:rPr dirty="0" sz="1300" spc="25">
                <a:solidFill>
                  <a:srgbClr val="001B38"/>
                </a:solidFill>
                <a:latin typeface="Arial"/>
                <a:cs typeface="Arial"/>
              </a:rPr>
              <a:t> </a:t>
            </a:r>
            <a:r>
              <a:rPr dirty="0" sz="1300" spc="-5">
                <a:solidFill>
                  <a:srgbClr val="001B38"/>
                </a:solidFill>
                <a:latin typeface="Arial"/>
                <a:cs typeface="Arial"/>
              </a:rPr>
              <a:t>while</a:t>
            </a:r>
            <a:r>
              <a:rPr dirty="0" sz="1300" spc="55">
                <a:solidFill>
                  <a:srgbClr val="001B3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1B38"/>
                </a:solidFill>
                <a:latin typeface="Arial"/>
                <a:cs typeface="Arial"/>
              </a:rPr>
              <a:t>respecting</a:t>
            </a:r>
            <a:r>
              <a:rPr dirty="0" sz="1300" spc="20">
                <a:solidFill>
                  <a:srgbClr val="001B38"/>
                </a:solidFill>
                <a:latin typeface="Arial"/>
                <a:cs typeface="Arial"/>
              </a:rPr>
              <a:t> </a:t>
            </a:r>
            <a:r>
              <a:rPr dirty="0" sz="1300" spc="-5">
                <a:solidFill>
                  <a:srgbClr val="001B38"/>
                </a:solidFill>
                <a:latin typeface="Arial"/>
                <a:cs typeface="Arial"/>
              </a:rPr>
              <a:t>people’s</a:t>
            </a:r>
            <a:r>
              <a:rPr dirty="0" sz="1300" spc="35">
                <a:solidFill>
                  <a:srgbClr val="001B38"/>
                </a:solidFill>
                <a:latin typeface="Arial"/>
                <a:cs typeface="Arial"/>
              </a:rPr>
              <a:t> </a:t>
            </a:r>
            <a:r>
              <a:rPr dirty="0" sz="1300" spc="5">
                <a:solidFill>
                  <a:srgbClr val="001B38"/>
                </a:solidFill>
                <a:latin typeface="Arial"/>
                <a:cs typeface="Arial"/>
              </a:rPr>
              <a:t>time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170884" y="1778095"/>
            <a:ext cx="6473825" cy="18354040"/>
            <a:chOff x="170884" y="1778095"/>
            <a:chExt cx="6473825" cy="18354040"/>
          </a:xfrm>
        </p:grpSpPr>
        <p:sp>
          <p:nvSpPr>
            <p:cNvPr id="23" name="object 23"/>
            <p:cNvSpPr/>
            <p:nvPr/>
          </p:nvSpPr>
          <p:spPr>
            <a:xfrm>
              <a:off x="198807" y="1806017"/>
              <a:ext cx="11430" cy="18298160"/>
            </a:xfrm>
            <a:custGeom>
              <a:avLst/>
              <a:gdLst/>
              <a:ahLst/>
              <a:cxnLst/>
              <a:rect l="l" t="t" r="r" b="b"/>
              <a:pathLst>
                <a:path w="11429" h="18298160">
                  <a:moveTo>
                    <a:pt x="10833" y="0"/>
                  </a:moveTo>
                  <a:lnTo>
                    <a:pt x="0" y="18297955"/>
                  </a:lnTo>
                </a:path>
              </a:pathLst>
            </a:custGeom>
            <a:ln w="55844">
              <a:solidFill>
                <a:srgbClr val="20478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4" name="object 2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30137" y="1986877"/>
              <a:ext cx="914098" cy="533793"/>
            </a:xfrm>
            <a:prstGeom prst="rect">
              <a:avLst/>
            </a:prstGeom>
          </p:spPr>
        </p:pic>
      </p:grpSp>
      <p:sp>
        <p:nvSpPr>
          <p:cNvPr id="25" name="object 25"/>
          <p:cNvSpPr/>
          <p:nvPr/>
        </p:nvSpPr>
        <p:spPr>
          <a:xfrm>
            <a:off x="7818" y="0"/>
            <a:ext cx="6694170" cy="1306195"/>
          </a:xfrm>
          <a:custGeom>
            <a:avLst/>
            <a:gdLst/>
            <a:ahLst/>
            <a:cxnLst/>
            <a:rect l="l" t="t" r="r" b="b"/>
            <a:pathLst>
              <a:path w="6694170" h="1306195">
                <a:moveTo>
                  <a:pt x="0" y="1305649"/>
                </a:moveTo>
                <a:lnTo>
                  <a:pt x="6693548" y="1305649"/>
                </a:lnTo>
                <a:lnTo>
                  <a:pt x="6693548" y="0"/>
                </a:lnTo>
                <a:lnTo>
                  <a:pt x="0" y="0"/>
                </a:lnTo>
                <a:lnTo>
                  <a:pt x="0" y="1305649"/>
                </a:lnTo>
                <a:close/>
              </a:path>
            </a:pathLst>
          </a:custGeom>
          <a:solidFill>
            <a:srgbClr val="2047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2105532" y="218468"/>
            <a:ext cx="3677920" cy="7658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09220">
              <a:lnSpc>
                <a:spcPts val="3285"/>
              </a:lnSpc>
            </a:pPr>
            <a:r>
              <a:rPr dirty="0" sz="2850" spc="-5">
                <a:solidFill>
                  <a:srgbClr val="FFFFFF"/>
                </a:solidFill>
                <a:latin typeface="Cambria"/>
                <a:cs typeface="Cambria"/>
              </a:rPr>
              <a:t>IPSE</a:t>
            </a:r>
            <a:r>
              <a:rPr dirty="0" sz="2850" spc="5">
                <a:solidFill>
                  <a:srgbClr val="FFFFFF"/>
                </a:solidFill>
                <a:latin typeface="Cambria"/>
                <a:cs typeface="Cambria"/>
              </a:rPr>
              <a:t>N</a:t>
            </a:r>
            <a:r>
              <a:rPr dirty="0" sz="285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2850" spc="-210">
                <a:solidFill>
                  <a:srgbClr val="FFFFFF"/>
                </a:solidFill>
                <a:latin typeface="Cambria"/>
                <a:cs typeface="Cambria"/>
              </a:rPr>
              <a:t>W</a:t>
            </a:r>
            <a:r>
              <a:rPr dirty="0" sz="2850" spc="-204">
                <a:solidFill>
                  <a:srgbClr val="FFFFFF"/>
                </a:solidFill>
                <a:latin typeface="Cambria"/>
                <a:cs typeface="Cambria"/>
              </a:rPr>
              <a:t>A</a:t>
            </a:r>
            <a:r>
              <a:rPr dirty="0" sz="2850">
                <a:solidFill>
                  <a:srgbClr val="FFFFFF"/>
                </a:solidFill>
                <a:latin typeface="Cambria"/>
                <a:cs typeface="Cambria"/>
              </a:rPr>
              <a:t>Y</a:t>
            </a:r>
            <a:r>
              <a:rPr dirty="0" sz="2850" spc="-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2850">
                <a:solidFill>
                  <a:srgbClr val="FFFFFF"/>
                </a:solidFill>
                <a:latin typeface="Cambria"/>
                <a:cs typeface="Cambria"/>
              </a:rPr>
              <a:t>O</a:t>
            </a:r>
            <a:r>
              <a:rPr dirty="0" sz="2850">
                <a:solidFill>
                  <a:srgbClr val="FFFFFF"/>
                </a:solidFill>
                <a:latin typeface="Cambria"/>
                <a:cs typeface="Cambria"/>
              </a:rPr>
              <a:t>F</a:t>
            </a:r>
            <a:r>
              <a:rPr dirty="0" sz="2850" spc="-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2850" spc="10">
                <a:solidFill>
                  <a:srgbClr val="FFFFFF"/>
                </a:solidFill>
                <a:latin typeface="Cambria"/>
                <a:cs typeface="Cambria"/>
              </a:rPr>
              <a:t>B</a:t>
            </a:r>
            <a:r>
              <a:rPr dirty="0" sz="2850" spc="-5">
                <a:solidFill>
                  <a:srgbClr val="FFFFFF"/>
                </a:solidFill>
                <a:latin typeface="Cambria"/>
                <a:cs typeface="Cambria"/>
              </a:rPr>
              <a:t>EING:</a:t>
            </a:r>
            <a:endParaRPr sz="28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r>
              <a:rPr dirty="0" sz="2050" i="1">
                <a:solidFill>
                  <a:srgbClr val="FFFFFF"/>
                </a:solidFill>
                <a:latin typeface="Cambria"/>
                <a:cs typeface="Cambria"/>
              </a:rPr>
              <a:t>A</a:t>
            </a:r>
            <a:r>
              <a:rPr dirty="0" sz="2050" spc="-5" i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2050" spc="-10" i="1">
                <a:solidFill>
                  <a:srgbClr val="FFFFFF"/>
                </a:solidFill>
                <a:latin typeface="Cambria"/>
                <a:cs typeface="Cambria"/>
              </a:rPr>
              <a:t>successful</a:t>
            </a:r>
            <a:r>
              <a:rPr dirty="0" sz="2050" spc="15" i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2050" spc="-5" i="1">
                <a:solidFill>
                  <a:srgbClr val="FFFFFF"/>
                </a:solidFill>
                <a:latin typeface="Cambria"/>
                <a:cs typeface="Cambria"/>
              </a:rPr>
              <a:t>approach</a:t>
            </a:r>
            <a:r>
              <a:rPr dirty="0" sz="2050" spc="-10" i="1">
                <a:solidFill>
                  <a:srgbClr val="FFFFFF"/>
                </a:solidFill>
                <a:latin typeface="Cambria"/>
                <a:cs typeface="Cambria"/>
              </a:rPr>
              <a:t> to</a:t>
            </a:r>
            <a:r>
              <a:rPr dirty="0" sz="2050" spc="5" i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2050" spc="-5" i="1">
                <a:solidFill>
                  <a:srgbClr val="FFFFFF"/>
                </a:solidFill>
                <a:latin typeface="Cambria"/>
                <a:cs typeface="Cambria"/>
              </a:rPr>
              <a:t>meetings</a:t>
            </a:r>
            <a:endParaRPr sz="2050">
              <a:latin typeface="Cambria"/>
              <a:cs typeface="Cambria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-1117" y="0"/>
            <a:ext cx="6703059" cy="1306195"/>
            <a:chOff x="-1117" y="0"/>
            <a:chExt cx="6703059" cy="1306195"/>
          </a:xfrm>
        </p:grpSpPr>
        <p:sp>
          <p:nvSpPr>
            <p:cNvPr id="28" name="object 28"/>
            <p:cNvSpPr/>
            <p:nvPr/>
          </p:nvSpPr>
          <p:spPr>
            <a:xfrm>
              <a:off x="-1117" y="0"/>
              <a:ext cx="2588260" cy="1306195"/>
            </a:xfrm>
            <a:custGeom>
              <a:avLst/>
              <a:gdLst/>
              <a:ahLst/>
              <a:cxnLst/>
              <a:rect l="l" t="t" r="r" b="b"/>
              <a:pathLst>
                <a:path w="2588260" h="1306195">
                  <a:moveTo>
                    <a:pt x="2587844" y="0"/>
                  </a:moveTo>
                  <a:lnTo>
                    <a:pt x="0" y="0"/>
                  </a:lnTo>
                  <a:lnTo>
                    <a:pt x="0" y="1305649"/>
                  </a:lnTo>
                  <a:lnTo>
                    <a:pt x="2587844" y="0"/>
                  </a:lnTo>
                  <a:close/>
                </a:path>
              </a:pathLst>
            </a:custGeom>
            <a:solidFill>
              <a:srgbClr val="2895D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-1104" y="11"/>
              <a:ext cx="1905635" cy="1023619"/>
            </a:xfrm>
            <a:custGeom>
              <a:avLst/>
              <a:gdLst/>
              <a:ahLst/>
              <a:cxnLst/>
              <a:rect l="l" t="t" r="r" b="b"/>
              <a:pathLst>
                <a:path w="1905635" h="1023619">
                  <a:moveTo>
                    <a:pt x="1905406" y="0"/>
                  </a:moveTo>
                  <a:lnTo>
                    <a:pt x="1265428" y="0"/>
                  </a:lnTo>
                  <a:lnTo>
                    <a:pt x="823137" y="0"/>
                  </a:lnTo>
                  <a:lnTo>
                    <a:pt x="0" y="0"/>
                  </a:lnTo>
                  <a:lnTo>
                    <a:pt x="0" y="511530"/>
                  </a:lnTo>
                  <a:lnTo>
                    <a:pt x="0" y="755015"/>
                  </a:lnTo>
                  <a:lnTo>
                    <a:pt x="0" y="1023073"/>
                  </a:lnTo>
                  <a:lnTo>
                    <a:pt x="19054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0" name="object 3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863696" y="1023075"/>
              <a:ext cx="776241" cy="220027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7818" y="0"/>
              <a:ext cx="6694170" cy="1306195"/>
            </a:xfrm>
            <a:custGeom>
              <a:avLst/>
              <a:gdLst/>
              <a:ahLst/>
              <a:cxnLst/>
              <a:rect l="l" t="t" r="r" b="b"/>
              <a:pathLst>
                <a:path w="6694170" h="1306195">
                  <a:moveTo>
                    <a:pt x="0" y="1305649"/>
                  </a:moveTo>
                  <a:lnTo>
                    <a:pt x="6693548" y="1305649"/>
                  </a:lnTo>
                  <a:lnTo>
                    <a:pt x="6693548" y="0"/>
                  </a:lnTo>
                  <a:lnTo>
                    <a:pt x="0" y="0"/>
                  </a:lnTo>
                  <a:lnTo>
                    <a:pt x="0" y="1305649"/>
                  </a:lnTo>
                  <a:close/>
                </a:path>
              </a:pathLst>
            </a:custGeom>
            <a:solidFill>
              <a:srgbClr val="20478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2" name="object 32"/>
          <p:cNvSpPr txBox="1"/>
          <p:nvPr/>
        </p:nvSpPr>
        <p:spPr>
          <a:xfrm>
            <a:off x="2112564" y="123621"/>
            <a:ext cx="3646170" cy="865505"/>
          </a:xfrm>
          <a:prstGeom prst="rect">
            <a:avLst/>
          </a:prstGeom>
        </p:spPr>
        <p:txBody>
          <a:bodyPr wrap="square" lIns="0" tIns="78740" rIns="0" bIns="0" rtlCol="0" vert="horz">
            <a:spAutoFit/>
          </a:bodyPr>
          <a:lstStyle/>
          <a:p>
            <a:pPr marL="28575">
              <a:lnSpc>
                <a:spcPct val="100000"/>
              </a:lnSpc>
              <a:spcBef>
                <a:spcPts val="620"/>
              </a:spcBef>
            </a:pPr>
            <a:r>
              <a:rPr dirty="0" sz="2700">
                <a:solidFill>
                  <a:srgbClr val="FFFFFF"/>
                </a:solidFill>
                <a:latin typeface="Arial"/>
                <a:cs typeface="Arial"/>
              </a:rPr>
              <a:t>IPSEN</a:t>
            </a:r>
            <a:r>
              <a:rPr dirty="0" sz="27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00" spc="-95">
                <a:solidFill>
                  <a:srgbClr val="FFFFFF"/>
                </a:solidFill>
                <a:latin typeface="Arial"/>
                <a:cs typeface="Arial"/>
              </a:rPr>
              <a:t>WAY</a:t>
            </a:r>
            <a:r>
              <a:rPr dirty="0" sz="2700" spc="-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00" spc="5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7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00">
                <a:solidFill>
                  <a:srgbClr val="FFFFFF"/>
                </a:solidFill>
                <a:latin typeface="Arial"/>
                <a:cs typeface="Arial"/>
              </a:rPr>
              <a:t>BEING</a:t>
            </a:r>
            <a:endParaRPr sz="2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2050" spc="-5" i="1">
                <a:solidFill>
                  <a:srgbClr val="FFFFFF"/>
                </a:solidFill>
                <a:latin typeface="Calibri"/>
                <a:cs typeface="Calibri"/>
              </a:rPr>
              <a:t>Email</a:t>
            </a:r>
            <a:r>
              <a:rPr dirty="0" sz="2050" spc="-1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50" spc="-10" i="1">
                <a:solidFill>
                  <a:srgbClr val="FFFFFF"/>
                </a:solidFill>
                <a:latin typeface="Calibri"/>
                <a:cs typeface="Calibri"/>
              </a:rPr>
              <a:t>etiquette</a:t>
            </a:r>
            <a:r>
              <a:rPr dirty="0" sz="205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50" spc="-5" i="1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dirty="0" sz="2050" spc="-10" i="1">
                <a:solidFill>
                  <a:srgbClr val="FFFFFF"/>
                </a:solidFill>
                <a:latin typeface="Calibri"/>
                <a:cs typeface="Calibri"/>
              </a:rPr>
              <a:t>in-box</a:t>
            </a:r>
            <a:r>
              <a:rPr dirty="0" sz="205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50" spc="-10" i="1">
                <a:solidFill>
                  <a:srgbClr val="FFFFFF"/>
                </a:solidFill>
                <a:latin typeface="Calibri"/>
                <a:cs typeface="Calibri"/>
              </a:rPr>
              <a:t>control</a:t>
            </a:r>
            <a:endParaRPr sz="2050">
              <a:latin typeface="Calibri"/>
              <a:cs typeface="Calibri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-1117" y="0"/>
            <a:ext cx="6641465" cy="1306830"/>
            <a:chOff x="-1117" y="0"/>
            <a:chExt cx="6641465" cy="1306830"/>
          </a:xfrm>
        </p:grpSpPr>
        <p:sp>
          <p:nvSpPr>
            <p:cNvPr id="34" name="object 34"/>
            <p:cNvSpPr/>
            <p:nvPr/>
          </p:nvSpPr>
          <p:spPr>
            <a:xfrm>
              <a:off x="-1117" y="0"/>
              <a:ext cx="2588260" cy="1306195"/>
            </a:xfrm>
            <a:custGeom>
              <a:avLst/>
              <a:gdLst/>
              <a:ahLst/>
              <a:cxnLst/>
              <a:rect l="l" t="t" r="r" b="b"/>
              <a:pathLst>
                <a:path w="2588260" h="1306195">
                  <a:moveTo>
                    <a:pt x="2587844" y="0"/>
                  </a:moveTo>
                  <a:lnTo>
                    <a:pt x="0" y="0"/>
                  </a:lnTo>
                  <a:lnTo>
                    <a:pt x="0" y="1305649"/>
                  </a:lnTo>
                  <a:lnTo>
                    <a:pt x="2587844" y="0"/>
                  </a:lnTo>
                  <a:close/>
                </a:path>
              </a:pathLst>
            </a:custGeom>
            <a:solidFill>
              <a:srgbClr val="2895D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-1104" y="11"/>
              <a:ext cx="1905635" cy="1023619"/>
            </a:xfrm>
            <a:custGeom>
              <a:avLst/>
              <a:gdLst/>
              <a:ahLst/>
              <a:cxnLst/>
              <a:rect l="l" t="t" r="r" b="b"/>
              <a:pathLst>
                <a:path w="1905635" h="1023619">
                  <a:moveTo>
                    <a:pt x="1905406" y="0"/>
                  </a:moveTo>
                  <a:lnTo>
                    <a:pt x="1265428" y="0"/>
                  </a:lnTo>
                  <a:lnTo>
                    <a:pt x="823137" y="0"/>
                  </a:lnTo>
                  <a:lnTo>
                    <a:pt x="0" y="0"/>
                  </a:lnTo>
                  <a:lnTo>
                    <a:pt x="0" y="511530"/>
                  </a:lnTo>
                  <a:lnTo>
                    <a:pt x="0" y="755015"/>
                  </a:lnTo>
                  <a:lnTo>
                    <a:pt x="0" y="1023073"/>
                  </a:lnTo>
                  <a:lnTo>
                    <a:pt x="19054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6" name="object 3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863696" y="1023075"/>
              <a:ext cx="776241" cy="220027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51142" y="0"/>
              <a:ext cx="798830" cy="878840"/>
            </a:xfrm>
            <a:custGeom>
              <a:avLst/>
              <a:gdLst/>
              <a:ahLst/>
              <a:cxnLst/>
              <a:rect l="l" t="t" r="r" b="b"/>
              <a:pathLst>
                <a:path w="798830" h="878840">
                  <a:moveTo>
                    <a:pt x="529945" y="347472"/>
                  </a:moveTo>
                  <a:lnTo>
                    <a:pt x="519772" y="296862"/>
                  </a:lnTo>
                  <a:lnTo>
                    <a:pt x="492023" y="255600"/>
                  </a:lnTo>
                  <a:lnTo>
                    <a:pt x="486092" y="251612"/>
                  </a:lnTo>
                  <a:lnTo>
                    <a:pt x="450786" y="227838"/>
                  </a:lnTo>
                  <a:lnTo>
                    <a:pt x="400202" y="217665"/>
                  </a:lnTo>
                  <a:lnTo>
                    <a:pt x="349618" y="227838"/>
                  </a:lnTo>
                  <a:lnTo>
                    <a:pt x="308381" y="255600"/>
                  </a:lnTo>
                  <a:lnTo>
                    <a:pt x="280631" y="296862"/>
                  </a:lnTo>
                  <a:lnTo>
                    <a:pt x="270459" y="347472"/>
                  </a:lnTo>
                  <a:lnTo>
                    <a:pt x="280047" y="398678"/>
                  </a:lnTo>
                  <a:lnTo>
                    <a:pt x="307517" y="440334"/>
                  </a:lnTo>
                  <a:lnTo>
                    <a:pt x="348640" y="468515"/>
                  </a:lnTo>
                  <a:lnTo>
                    <a:pt x="399211" y="479285"/>
                  </a:lnTo>
                  <a:lnTo>
                    <a:pt x="416217" y="478193"/>
                  </a:lnTo>
                  <a:lnTo>
                    <a:pt x="464070" y="463308"/>
                  </a:lnTo>
                  <a:lnTo>
                    <a:pt x="472782" y="446595"/>
                  </a:lnTo>
                  <a:lnTo>
                    <a:pt x="472427" y="445325"/>
                  </a:lnTo>
                  <a:lnTo>
                    <a:pt x="471055" y="440334"/>
                  </a:lnTo>
                  <a:lnTo>
                    <a:pt x="466496" y="435317"/>
                  </a:lnTo>
                  <a:lnTo>
                    <a:pt x="460705" y="432346"/>
                  </a:lnTo>
                  <a:lnTo>
                    <a:pt x="454355" y="431634"/>
                  </a:lnTo>
                  <a:lnTo>
                    <a:pt x="448106" y="433349"/>
                  </a:lnTo>
                  <a:lnTo>
                    <a:pt x="436537" y="438594"/>
                  </a:lnTo>
                  <a:lnTo>
                    <a:pt x="424408" y="442328"/>
                  </a:lnTo>
                  <a:lnTo>
                    <a:pt x="411899" y="444576"/>
                  </a:lnTo>
                  <a:lnTo>
                    <a:pt x="399211" y="445325"/>
                  </a:lnTo>
                  <a:lnTo>
                    <a:pt x="361784" y="437642"/>
                  </a:lnTo>
                  <a:lnTo>
                    <a:pt x="331089" y="416750"/>
                  </a:lnTo>
                  <a:lnTo>
                    <a:pt x="310502" y="385927"/>
                  </a:lnTo>
                  <a:lnTo>
                    <a:pt x="303403" y="348475"/>
                  </a:lnTo>
                  <a:lnTo>
                    <a:pt x="311086" y="311010"/>
                  </a:lnTo>
                  <a:lnTo>
                    <a:pt x="331965" y="280200"/>
                  </a:lnTo>
                  <a:lnTo>
                    <a:pt x="362762" y="259308"/>
                  </a:lnTo>
                  <a:lnTo>
                    <a:pt x="400202" y="251612"/>
                  </a:lnTo>
                  <a:lnTo>
                    <a:pt x="437642" y="259168"/>
                  </a:lnTo>
                  <a:lnTo>
                    <a:pt x="468439" y="279819"/>
                  </a:lnTo>
                  <a:lnTo>
                    <a:pt x="489318" y="310591"/>
                  </a:lnTo>
                  <a:lnTo>
                    <a:pt x="497014" y="348475"/>
                  </a:lnTo>
                  <a:lnTo>
                    <a:pt x="497014" y="380428"/>
                  </a:lnTo>
                  <a:lnTo>
                    <a:pt x="465074" y="348475"/>
                  </a:lnTo>
                  <a:lnTo>
                    <a:pt x="461162" y="325691"/>
                  </a:lnTo>
                  <a:lnTo>
                    <a:pt x="457123" y="318516"/>
                  </a:lnTo>
                  <a:lnTo>
                    <a:pt x="450227" y="306285"/>
                  </a:lnTo>
                  <a:lnTo>
                    <a:pt x="433501" y="291744"/>
                  </a:lnTo>
                  <a:lnTo>
                    <a:pt x="431139" y="290842"/>
                  </a:lnTo>
                  <a:lnTo>
                    <a:pt x="431139" y="350469"/>
                  </a:lnTo>
                  <a:lnTo>
                    <a:pt x="428675" y="363042"/>
                  </a:lnTo>
                  <a:lnTo>
                    <a:pt x="421906" y="373189"/>
                  </a:lnTo>
                  <a:lnTo>
                    <a:pt x="411772" y="379958"/>
                  </a:lnTo>
                  <a:lnTo>
                    <a:pt x="399211" y="382422"/>
                  </a:lnTo>
                  <a:lnTo>
                    <a:pt x="386638" y="379818"/>
                  </a:lnTo>
                  <a:lnTo>
                    <a:pt x="376504" y="372808"/>
                  </a:lnTo>
                  <a:lnTo>
                    <a:pt x="369735" y="362623"/>
                  </a:lnTo>
                  <a:lnTo>
                    <a:pt x="367271" y="350469"/>
                  </a:lnTo>
                  <a:lnTo>
                    <a:pt x="369874" y="337896"/>
                  </a:lnTo>
                  <a:lnTo>
                    <a:pt x="376872" y="327748"/>
                  </a:lnTo>
                  <a:lnTo>
                    <a:pt x="387057" y="320979"/>
                  </a:lnTo>
                  <a:lnTo>
                    <a:pt x="399211" y="318516"/>
                  </a:lnTo>
                  <a:lnTo>
                    <a:pt x="411772" y="320979"/>
                  </a:lnTo>
                  <a:lnTo>
                    <a:pt x="421906" y="327748"/>
                  </a:lnTo>
                  <a:lnTo>
                    <a:pt x="428675" y="337896"/>
                  </a:lnTo>
                  <a:lnTo>
                    <a:pt x="431139" y="350469"/>
                  </a:lnTo>
                  <a:lnTo>
                    <a:pt x="431139" y="290842"/>
                  </a:lnTo>
                  <a:lnTo>
                    <a:pt x="412178" y="283565"/>
                  </a:lnTo>
                  <a:lnTo>
                    <a:pt x="389293" y="283210"/>
                  </a:lnTo>
                  <a:lnTo>
                    <a:pt x="368261" y="290423"/>
                  </a:lnTo>
                  <a:lnTo>
                    <a:pt x="350989" y="304203"/>
                  </a:lnTo>
                  <a:lnTo>
                    <a:pt x="339331" y="323507"/>
                  </a:lnTo>
                  <a:lnTo>
                    <a:pt x="335114" y="345808"/>
                  </a:lnTo>
                  <a:lnTo>
                    <a:pt x="338582" y="367817"/>
                  </a:lnTo>
                  <a:lnTo>
                    <a:pt x="349148" y="387400"/>
                  </a:lnTo>
                  <a:lnTo>
                    <a:pt x="366268" y="402386"/>
                  </a:lnTo>
                  <a:lnTo>
                    <a:pt x="387629" y="410476"/>
                  </a:lnTo>
                  <a:lnTo>
                    <a:pt x="409930" y="410883"/>
                  </a:lnTo>
                  <a:lnTo>
                    <a:pt x="431114" y="403796"/>
                  </a:lnTo>
                  <a:lnTo>
                    <a:pt x="449110" y="389407"/>
                  </a:lnTo>
                  <a:lnTo>
                    <a:pt x="459130" y="398741"/>
                  </a:lnTo>
                  <a:lnTo>
                    <a:pt x="470941" y="405638"/>
                  </a:lnTo>
                  <a:lnTo>
                    <a:pt x="484047" y="409917"/>
                  </a:lnTo>
                  <a:lnTo>
                    <a:pt x="498005" y="411378"/>
                  </a:lnTo>
                  <a:lnTo>
                    <a:pt x="510578" y="408914"/>
                  </a:lnTo>
                  <a:lnTo>
                    <a:pt x="520712" y="402145"/>
                  </a:lnTo>
                  <a:lnTo>
                    <a:pt x="527481" y="391998"/>
                  </a:lnTo>
                  <a:lnTo>
                    <a:pt x="527989" y="389407"/>
                  </a:lnTo>
                  <a:lnTo>
                    <a:pt x="529361" y="382422"/>
                  </a:lnTo>
                  <a:lnTo>
                    <a:pt x="529742" y="380428"/>
                  </a:lnTo>
                  <a:lnTo>
                    <a:pt x="529869" y="379818"/>
                  </a:lnTo>
                  <a:lnTo>
                    <a:pt x="529945" y="347472"/>
                  </a:lnTo>
                  <a:close/>
                </a:path>
                <a:path w="798830" h="878840">
                  <a:moveTo>
                    <a:pt x="798423" y="320509"/>
                  </a:moveTo>
                  <a:lnTo>
                    <a:pt x="738530" y="263169"/>
                  </a:lnTo>
                  <a:lnTo>
                    <a:pt x="738530" y="415366"/>
                  </a:lnTo>
                  <a:lnTo>
                    <a:pt x="738530" y="794816"/>
                  </a:lnTo>
                  <a:lnTo>
                    <a:pt x="706589" y="764463"/>
                  </a:lnTo>
                  <a:lnTo>
                    <a:pt x="706589" y="818781"/>
                  </a:lnTo>
                  <a:lnTo>
                    <a:pt x="91821" y="818781"/>
                  </a:lnTo>
                  <a:lnTo>
                    <a:pt x="118237" y="793826"/>
                  </a:lnTo>
                  <a:lnTo>
                    <a:pt x="289420" y="632053"/>
                  </a:lnTo>
                  <a:lnTo>
                    <a:pt x="303403" y="619074"/>
                  </a:lnTo>
                  <a:lnTo>
                    <a:pt x="338950" y="594626"/>
                  </a:lnTo>
                  <a:lnTo>
                    <a:pt x="378955" y="582409"/>
                  </a:lnTo>
                  <a:lnTo>
                    <a:pt x="420446" y="582409"/>
                  </a:lnTo>
                  <a:lnTo>
                    <a:pt x="460463" y="594626"/>
                  </a:lnTo>
                  <a:lnTo>
                    <a:pt x="496011" y="619074"/>
                  </a:lnTo>
                  <a:lnTo>
                    <a:pt x="509981" y="632053"/>
                  </a:lnTo>
                  <a:lnTo>
                    <a:pt x="706589" y="818781"/>
                  </a:lnTo>
                  <a:lnTo>
                    <a:pt x="706589" y="764463"/>
                  </a:lnTo>
                  <a:lnTo>
                    <a:pt x="538924" y="605091"/>
                  </a:lnTo>
                  <a:lnTo>
                    <a:pt x="562800" y="582409"/>
                  </a:lnTo>
                  <a:lnTo>
                    <a:pt x="567296" y="578129"/>
                  </a:lnTo>
                  <a:lnTo>
                    <a:pt x="738530" y="415366"/>
                  </a:lnTo>
                  <a:lnTo>
                    <a:pt x="738530" y="263169"/>
                  </a:lnTo>
                  <a:lnTo>
                    <a:pt x="658685" y="186702"/>
                  </a:lnTo>
                  <a:lnTo>
                    <a:pt x="658685" y="159740"/>
                  </a:lnTo>
                  <a:lnTo>
                    <a:pt x="658685" y="99834"/>
                  </a:lnTo>
                  <a:lnTo>
                    <a:pt x="598805" y="99834"/>
                  </a:lnTo>
                  <a:lnTo>
                    <a:pt x="598805" y="159740"/>
                  </a:lnTo>
                  <a:lnTo>
                    <a:pt x="598805" y="492264"/>
                  </a:lnTo>
                  <a:lnTo>
                    <a:pt x="508990" y="578129"/>
                  </a:lnTo>
                  <a:lnTo>
                    <a:pt x="467474" y="554164"/>
                  </a:lnTo>
                  <a:lnTo>
                    <a:pt x="422363" y="542188"/>
                  </a:lnTo>
                  <a:lnTo>
                    <a:pt x="376047" y="542188"/>
                  </a:lnTo>
                  <a:lnTo>
                    <a:pt x="330936" y="554164"/>
                  </a:lnTo>
                  <a:lnTo>
                    <a:pt x="289420" y="578129"/>
                  </a:lnTo>
                  <a:lnTo>
                    <a:pt x="259486" y="549516"/>
                  </a:lnTo>
                  <a:lnTo>
                    <a:pt x="259486" y="604100"/>
                  </a:lnTo>
                  <a:lnTo>
                    <a:pt x="59880" y="793826"/>
                  </a:lnTo>
                  <a:lnTo>
                    <a:pt x="59880" y="414375"/>
                  </a:lnTo>
                  <a:lnTo>
                    <a:pt x="259486" y="604100"/>
                  </a:lnTo>
                  <a:lnTo>
                    <a:pt x="259486" y="549516"/>
                  </a:lnTo>
                  <a:lnTo>
                    <a:pt x="199605" y="492264"/>
                  </a:lnTo>
                  <a:lnTo>
                    <a:pt x="199605" y="414375"/>
                  </a:lnTo>
                  <a:lnTo>
                    <a:pt x="199605" y="159740"/>
                  </a:lnTo>
                  <a:lnTo>
                    <a:pt x="598805" y="159740"/>
                  </a:lnTo>
                  <a:lnTo>
                    <a:pt x="598805" y="99834"/>
                  </a:lnTo>
                  <a:lnTo>
                    <a:pt x="518960" y="99834"/>
                  </a:lnTo>
                  <a:lnTo>
                    <a:pt x="399211" y="0"/>
                  </a:lnTo>
                  <a:lnTo>
                    <a:pt x="279450" y="99834"/>
                  </a:lnTo>
                  <a:lnTo>
                    <a:pt x="139725" y="99834"/>
                  </a:lnTo>
                  <a:lnTo>
                    <a:pt x="139725" y="187706"/>
                  </a:lnTo>
                  <a:lnTo>
                    <a:pt x="0" y="320509"/>
                  </a:lnTo>
                  <a:lnTo>
                    <a:pt x="0" y="878700"/>
                  </a:lnTo>
                  <a:lnTo>
                    <a:pt x="798423" y="878700"/>
                  </a:lnTo>
                  <a:lnTo>
                    <a:pt x="798423" y="818781"/>
                  </a:lnTo>
                  <a:lnTo>
                    <a:pt x="798423" y="794816"/>
                  </a:lnTo>
                  <a:lnTo>
                    <a:pt x="798423" y="415366"/>
                  </a:lnTo>
                  <a:lnTo>
                    <a:pt x="798423" y="320509"/>
                  </a:lnTo>
                  <a:close/>
                </a:path>
              </a:pathLst>
            </a:custGeom>
            <a:solidFill>
              <a:srgbClr val="2895D2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8" name="object 38"/>
          <p:cNvSpPr txBox="1"/>
          <p:nvPr/>
        </p:nvSpPr>
        <p:spPr>
          <a:xfrm>
            <a:off x="1271263" y="19560651"/>
            <a:ext cx="4147820" cy="1822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000" spc="10">
                <a:latin typeface="Calibri"/>
                <a:cs typeface="Calibri"/>
              </a:rPr>
              <a:t>Adapted</a:t>
            </a:r>
            <a:r>
              <a:rPr dirty="0" sz="1000" spc="35">
                <a:latin typeface="Calibri"/>
                <a:cs typeface="Calibri"/>
              </a:rPr>
              <a:t> </a:t>
            </a:r>
            <a:r>
              <a:rPr dirty="0" sz="1000" spc="5">
                <a:latin typeface="Calibri"/>
                <a:cs typeface="Calibri"/>
              </a:rPr>
              <a:t>from: </a:t>
            </a:r>
            <a:r>
              <a:rPr dirty="0" u="sng" sz="1000" spc="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5"/>
              </a:rPr>
              <a:t>https://front.com/blog/email-etiquette-rules-in-the-workplace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Demond Wong</dc:creator>
  <dc:title>PowerPoint Presentation</dc:title>
  <dcterms:created xsi:type="dcterms:W3CDTF">2022-05-24T16:06:52Z</dcterms:created>
  <dcterms:modified xsi:type="dcterms:W3CDTF">2022-05-24T16:06:52Z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2022-03-31T00:00:00Z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2022-05-24T00:00:00Z</vt:filetime>
  </property>
</Properties>
</file>