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141290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7976"/>
    <a:srgbClr val="F2E633"/>
    <a:srgbClr val="52F4A0"/>
    <a:srgbClr val="7E7E7B"/>
    <a:srgbClr val="F0E432"/>
    <a:srgbClr val="A6EA6A"/>
    <a:srgbClr val="51F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82C25-8C46-45E0-A215-5F669C995F9E}" v="1" dt="2022-03-16T08:45:22.375"/>
    <p1510:client id="{FF209EFE-F543-4C83-B8C0-EBCA0055F4D9}" v="18" dt="2022-03-16T09:43:26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6397C-DFA1-488F-A7C7-64335AF33C27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A2DC0-03FA-4E6B-B439-A4667024D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BB42D-6A76-43B4-8961-1FEAD9167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B0EBD-E514-4635-A07E-8ECFAB959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F087B-05BE-44E4-B02C-A28B685D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31E22-06F2-4FF5-9260-931A9309A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FB3B7-ECEA-4DD7-8A5C-09553DCD6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6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E80A2-2F94-4760-9AF6-9A6AC93B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04758-3631-489C-84B2-7B3E799F8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A43B7-B33E-4C08-B0BA-EC237610F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1D0C1-0DE5-4F37-9868-3FC354EB6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F7FC5-8404-4A58-9A51-76277847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1865E0-DDFE-4CE5-B65E-82729B132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1328B-BDA6-49DB-A2A7-016DBAAE4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8334B-CE87-4046-A58A-4849A575B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E0634-5AD3-4792-BE51-97531B1D7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F013C-42F3-4315-839E-9628528B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8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CEDDF-451A-4FDB-94F2-7F866E5A3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D8A19-21DE-4909-8672-336302A0D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5AD1B-D50A-4B9D-A8EF-665AE4A42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6113C-8FA1-49E9-A95E-EE764E409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7D407-9CE5-4321-BBFE-EA6573DC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6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89D7D-FE84-4FBC-A9E8-166A7FBDD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91847-2BA1-4957-8121-1C6E0A25C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A5801-F261-461F-9A0E-1FEC5D557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44049-FE3B-41D3-A740-C3369B086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95752-6C8F-435F-9C5A-7B81710F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D14FD-39CB-4BFA-83E2-2D22F5B8E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9F48B-0C47-4CD1-9DCB-6EEC7FEEE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6E1B8F-6D02-47C8-8077-A44588321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B1AF8-2331-423F-8948-DA5091730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3790F-99B3-4E64-91EF-944062D4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4BCB83-A6CE-42D7-B695-734BFDAE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1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9C3D1-352B-4FB3-B204-CA4AA2AE5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E5400-58AB-444A-8FF4-63F48B9B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973E2E-6D92-4FC4-86AB-CC05A038D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913AA9-99A8-4D53-B756-3B74884F3A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434827-A009-4565-B313-2961B3F94A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957E1-BC79-4091-8707-C008534A4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06F7C4-CA4A-4668-91C9-AA2A4F21F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E078B3-B606-47FE-9478-EB24A4007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66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71BC7-D374-4BB3-BC75-A309A44E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AD53BA-FAEC-412E-9735-E08454F9B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B6CAA-FD9F-43DB-BC80-86083DEB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1D3124-FF48-449B-A13C-F1D09F43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3FD58E-1CD5-46DB-A899-FC7E76C2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A428B7-7E44-4BA1-96F1-465A6A38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9AD47-EE8F-47AC-BBCD-836C09B12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AC913-A145-4BAE-9318-8F03A4C7D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D8954-0E27-4F3B-9AD4-973A1B1CD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1B066-659F-4962-95A6-A3FE9B22B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54BC3-DCC1-49E3-A501-4B3139AA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A7281-6248-4801-9E8D-72CFF9E9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0DAE4-2D11-4742-AE43-42526E6C0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2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153A1-2172-4F6B-B0B4-53CB31E5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3B8EC5-C886-4BBB-8265-B777B6910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01998-1EF8-414E-8490-A9596FEF3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3002C-E0F4-4346-A1FB-B7763665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305B21-A383-4004-B487-6A8C04012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948A7-AF28-4FA5-BCBA-9A292397C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7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3AE064-8346-4A40-BCA4-9BD7C0FF0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825F8-0043-4CCC-9183-B7D7FF8D4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2F9E6-6498-4B57-9DB8-64FE3C316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44025-CF63-4E17-B1E5-5C58910B7D7D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66AFA-692F-4281-A7AD-C37A6023E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2226F-B876-4092-B299-CBDF7C718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85D30-AF97-4EC1-B29C-047275EFF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7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27BFE2-6C99-4AE8-B30B-233D990EE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22" y="271911"/>
            <a:ext cx="2629448" cy="131108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3038B63-7303-4678-A42B-80346B855C56}"/>
              </a:ext>
            </a:extLst>
          </p:cNvPr>
          <p:cNvSpPr txBox="1"/>
          <p:nvPr/>
        </p:nvSpPr>
        <p:spPr>
          <a:xfrm>
            <a:off x="3419125" y="892666"/>
            <a:ext cx="55012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 your Team Name here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455D99-4CE0-40AF-8FD6-0066F2C7E0B0}"/>
              </a:ext>
            </a:extLst>
          </p:cNvPr>
          <p:cNvSpPr/>
          <p:nvPr/>
        </p:nvSpPr>
        <p:spPr>
          <a:xfrm>
            <a:off x="505960" y="2136203"/>
            <a:ext cx="3647768" cy="4267200"/>
          </a:xfrm>
          <a:prstGeom prst="rect">
            <a:avLst/>
          </a:prstGeom>
          <a:solidFill>
            <a:srgbClr val="F2E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[Add brief description/images of focus area you are tackling and why]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CCF8A9-28AE-41EA-B3CB-5EAC218078C0}"/>
              </a:ext>
            </a:extLst>
          </p:cNvPr>
          <p:cNvSpPr/>
          <p:nvPr/>
        </p:nvSpPr>
        <p:spPr>
          <a:xfrm>
            <a:off x="4390506" y="2136203"/>
            <a:ext cx="3647768" cy="4267200"/>
          </a:xfrm>
          <a:prstGeom prst="rect">
            <a:avLst/>
          </a:prstGeom>
          <a:solidFill>
            <a:srgbClr val="F2E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[Explain what your plan of action is, timeframes, any outputs that might be useful for other colleagues, etc]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4D85D3-CA62-452E-96C0-37077B8F23A3}"/>
              </a:ext>
            </a:extLst>
          </p:cNvPr>
          <p:cNvSpPr/>
          <p:nvPr/>
        </p:nvSpPr>
        <p:spPr>
          <a:xfrm>
            <a:off x="8275052" y="2136203"/>
            <a:ext cx="3647768" cy="4267200"/>
          </a:xfrm>
          <a:prstGeom prst="rect">
            <a:avLst/>
          </a:prstGeom>
          <a:solidFill>
            <a:srgbClr val="F2E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[How will you measure success? What impact will this work have on patients and other stakeholders, you, your team, the Ipsen community?]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CB44CB-9F8A-4588-A281-3A7BC9431AA2}"/>
              </a:ext>
            </a:extLst>
          </p:cNvPr>
          <p:cNvSpPr/>
          <p:nvPr/>
        </p:nvSpPr>
        <p:spPr>
          <a:xfrm>
            <a:off x="505960" y="1619808"/>
            <a:ext cx="3647768" cy="447658"/>
          </a:xfrm>
          <a:prstGeom prst="rect">
            <a:avLst/>
          </a:prstGeom>
          <a:solidFill>
            <a:srgbClr val="52F4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challenge to solve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9571B9-0EA7-4478-8D09-3AA594D88FF6}"/>
              </a:ext>
            </a:extLst>
          </p:cNvPr>
          <p:cNvSpPr/>
          <p:nvPr/>
        </p:nvSpPr>
        <p:spPr>
          <a:xfrm>
            <a:off x="4390506" y="1619808"/>
            <a:ext cx="3647768" cy="447658"/>
          </a:xfrm>
          <a:prstGeom prst="rect">
            <a:avLst/>
          </a:prstGeom>
          <a:solidFill>
            <a:srgbClr val="52F4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SMART plan of action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3AF26F-B21E-4D95-A32D-D05BB4E28A3A}"/>
              </a:ext>
            </a:extLst>
          </p:cNvPr>
          <p:cNvSpPr/>
          <p:nvPr/>
        </p:nvSpPr>
        <p:spPr>
          <a:xfrm>
            <a:off x="8275052" y="1625716"/>
            <a:ext cx="3647768" cy="447658"/>
          </a:xfrm>
          <a:prstGeom prst="rect">
            <a:avLst/>
          </a:prstGeom>
          <a:solidFill>
            <a:srgbClr val="52F4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desired outcome/KPIs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66D75-4728-4376-88E4-D6F31A7B5666}"/>
              </a:ext>
            </a:extLst>
          </p:cNvPr>
          <p:cNvSpPr txBox="1"/>
          <p:nvPr/>
        </p:nvSpPr>
        <p:spPr>
          <a:xfrm>
            <a:off x="419878" y="6466232"/>
            <a:ext cx="5501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SMART: Specific, Measurable, Achievable, Realistic/Relevant, and Timely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CC1A7E-C106-4EB8-A90B-F50FF2D974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773"/>
          <a:stretch/>
        </p:blipFill>
        <p:spPr>
          <a:xfrm>
            <a:off x="6169743" y="108910"/>
            <a:ext cx="6022257" cy="80474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FEE5048-CE1F-4C34-8C3E-8114737A6033}"/>
              </a:ext>
            </a:extLst>
          </p:cNvPr>
          <p:cNvSpPr txBox="1"/>
          <p:nvPr/>
        </p:nvSpPr>
        <p:spPr>
          <a:xfrm>
            <a:off x="6515877" y="6466231"/>
            <a:ext cx="5501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Contributed by: [name] [role] [team]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1427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B500EB910EE54E9A3148393F806EF9" ma:contentTypeVersion="12" ma:contentTypeDescription="Crée un document." ma:contentTypeScope="" ma:versionID="669f01d83d4b4cdc2fff1f566be1a4cb">
  <xsd:schema xmlns:xsd="http://www.w3.org/2001/XMLSchema" xmlns:xs="http://www.w3.org/2001/XMLSchema" xmlns:p="http://schemas.microsoft.com/office/2006/metadata/properties" xmlns:ns2="4e3f12fd-6b30-4ac4-a96d-d1ebadc1206c" xmlns:ns3="5c095019-29c7-40e5-83e4-db571e00be2d" targetNamespace="http://schemas.microsoft.com/office/2006/metadata/properties" ma:root="true" ma:fieldsID="7e0b5c3c6388da22703305d5a2a30836" ns2:_="" ns3:_="">
    <xsd:import namespace="4e3f12fd-6b30-4ac4-a96d-d1ebadc1206c"/>
    <xsd:import namespace="5c095019-29c7-40e5-83e4-db571e00be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f12fd-6b30-4ac4-a96d-d1ebadc120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95019-29c7-40e5-83e4-db571e00be2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AAFBA7-F55F-4485-B9F5-C41EE4076E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3f12fd-6b30-4ac4-a96d-d1ebadc1206c"/>
    <ds:schemaRef ds:uri="5c095019-29c7-40e5-83e4-db571e00be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28578F-6266-48DA-A78F-18993B40A9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584BDF-8C38-4BCF-ABAF-1F6F224F95B6}">
  <ds:schemaRefs>
    <ds:schemaRef ds:uri="http://purl.org/dc/elements/1.1/"/>
    <ds:schemaRef ds:uri="http://schemas.microsoft.com/office/2006/metadata/properties"/>
    <ds:schemaRef ds:uri="4e3f12fd-6b30-4ac4-a96d-d1ebadc1206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5c095019-29c7-40e5-83e4-db571e00be2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111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Chantelle LEJEUNE</dc:creator>
  <cp:lastModifiedBy>Abbie POUND</cp:lastModifiedBy>
  <cp:revision>6</cp:revision>
  <dcterms:created xsi:type="dcterms:W3CDTF">2022-03-11T15:30:18Z</dcterms:created>
  <dcterms:modified xsi:type="dcterms:W3CDTF">2022-03-21T14:43:25Z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0x0101001BB500EB910EE54E9A3148393F806EF9</vt:lpwstr>
  </property>
</Properties>
</file>