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C5871C-8347-40C8-837A-11F8841BA78F}" v="64" dt="2022-03-20T20:37:57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8" d="100"/>
          <a:sy n="78" d="100"/>
        </p:scale>
        <p:origin x="8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8864" y="1028826"/>
            <a:ext cx="10034270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535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12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20040" y="6126480"/>
            <a:ext cx="1424940" cy="628015"/>
          </a:xfrm>
          <a:custGeom>
            <a:avLst/>
            <a:gdLst/>
            <a:ahLst/>
            <a:cxnLst/>
            <a:rect l="l" t="t" r="r" b="b"/>
            <a:pathLst>
              <a:path w="1424939" h="628015">
                <a:moveTo>
                  <a:pt x="1424940" y="0"/>
                </a:moveTo>
                <a:lnTo>
                  <a:pt x="0" y="0"/>
                </a:lnTo>
                <a:lnTo>
                  <a:pt x="0" y="627888"/>
                </a:lnTo>
                <a:lnTo>
                  <a:pt x="1424940" y="627888"/>
                </a:lnTo>
                <a:lnTo>
                  <a:pt x="14249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380" y="6211824"/>
            <a:ext cx="1309115" cy="4556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327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712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53"/>
            <a:ext cx="263651" cy="170662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63652" cy="17068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170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8222" y="1353438"/>
            <a:ext cx="303555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1725" y="1567510"/>
            <a:ext cx="10288905" cy="4618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959465" y="6407124"/>
            <a:ext cx="511809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72951" y="6407124"/>
            <a:ext cx="287020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205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d3.myworkday.com/ipsen/d/inst/15$158872/9925$12203.htmld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wd3.myworkday.com/ipsen/d/inst/15$158872/9925$12348.html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$158872/9925$12382.htmld" TargetMode="External"/><Relationship Id="rId11" Type="http://schemas.openxmlformats.org/officeDocument/2006/relationships/hyperlink" Target="https://wd3.myworkday.com/ipsen/d/inst/15$158872/9925$11927.htmld" TargetMode="External"/><Relationship Id="rId5" Type="http://schemas.openxmlformats.org/officeDocument/2006/relationships/image" Target="../media/image5.png"/><Relationship Id="rId10" Type="http://schemas.openxmlformats.org/officeDocument/2006/relationships/hyperlink" Target="https://wd3.myworkday.com/ipsen/d/inst/15$158872/9925$12067.htmld" TargetMode="External"/><Relationship Id="rId4" Type="http://schemas.openxmlformats.org/officeDocument/2006/relationships/image" Target="../media/image4.jpg"/><Relationship Id="rId9" Type="http://schemas.openxmlformats.org/officeDocument/2006/relationships/hyperlink" Target="https://wd3.myworkday.com/ipsen/d/inst/15$158872/9925$12144.htmld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d3.myworkday.com/ipsen/d/inst/15$158872/9925$12246.htmld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wd3.myworkday.com/ipsen/d/inst/15$158872/9925$12250.html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$158872/9925$12421.htmld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0" y="0"/>
            <a:ext cx="264160" cy="1706880"/>
            <a:chOff x="0" y="0"/>
            <a:chExt cx="264160" cy="170688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53"/>
              <a:ext cx="263651" cy="170662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263652" cy="1706879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60019" y="212216"/>
            <a:ext cx="11401094" cy="57515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fr-FR" sz="3600" b="0" spc="-5" dirty="0">
                <a:solidFill>
                  <a:srgbClr val="0A4054"/>
                </a:solidFill>
                <a:latin typeface="Arial"/>
                <a:cs typeface="Arial"/>
              </a:rPr>
              <a:t>Q1 opportunities – HR					Permanent 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474315"/>
              </p:ext>
            </p:extLst>
          </p:nvPr>
        </p:nvGraphicFramePr>
        <p:xfrm>
          <a:off x="688189" y="873334"/>
          <a:ext cx="11183772" cy="55838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3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95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5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843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sz="1100" b="1" i="1" spc="-4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i="1" spc="-3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sz="1100" b="1" i="1" spc="-4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i="1" spc="-2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sz="1100" b="1" i="1" spc="-3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64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Deputy VP HR SC, GPPS &amp; CMO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00965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Anne-Laure Amoros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Bath Road / Boulogne / other can be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considered</a:t>
                      </a:r>
                      <a:b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</a:br>
                      <a:r>
                        <a:rPr lang="en-US" sz="3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Link to be published – please contact Anne-Laure Amoros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   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539158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fr-FR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Senior Training Manager, France</a:t>
                      </a:r>
                      <a:endParaRPr sz="1200" b="1" i="1" spc="-5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Maxime Chesnais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7048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7048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Permanent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Link to be published – please contact Maxime Chesnais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479283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fr-FR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Director  Talent Acquisition, UKI &amp; ROW</a:t>
                      </a:r>
                      <a:endParaRPr sz="1200" b="1" i="1" spc="-5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Fabienne Astier</a:t>
                      </a:r>
                      <a:endParaRPr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Bath Road</a:t>
                      </a:r>
                      <a:endParaRPr lang="en-US"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Link to be published – please contact Fabienne Astier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264892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Director HR DACH &amp; Northern Europe </a:t>
                      </a:r>
                      <a:endParaRPr sz="1200" b="1" i="1" spc="-5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Mona Amin</a:t>
                      </a:r>
                      <a:endParaRPr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Munich</a:t>
                      </a:r>
                      <a:endParaRPr lang="en-US"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Link to be published – please contact Mona Amin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5296843"/>
                  </a:ext>
                </a:extLst>
              </a:tr>
              <a:tr h="58474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Talent Acquisition Specialist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Elise Alimondo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6"/>
                        </a:rPr>
                        <a:t>Talent Acquisition Specialist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6"/>
                        </a:rPr>
                        <a:t>R-10200   |   Posting Date: 14/02/2022 </a:t>
                      </a:r>
                      <a:endParaRPr lang="en-US" sz="1100" u="sng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cs typeface="Calibri"/>
                      </a:endParaRP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   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028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fr-FR"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Learning &amp; Development Lead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6032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Forecast to Produce (Davy REY)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6985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985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Permanent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</a:txBody>
                  <a:tcPr marL="0" marR="0" marT="6985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7"/>
                        </a:rPr>
                        <a:t>Learning &amp; Development Lead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7"/>
                        </a:rPr>
                        <a:t>R-09834   |   Posting Date: 10/02/2022   </a:t>
                      </a: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|   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918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fr-FR"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HR Business Partner, UK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5334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Jo Briggs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6350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Milton Park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350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spc="-5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350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8"/>
                        </a:rPr>
                        <a:t>HR Business Partner - R-09467   |   Posting Date: 02/02/2022   |</a:t>
                      </a:r>
                      <a:b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</a:b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571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030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lang="en-US" sz="1200" b="1" i="1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Operations Manager, Germany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755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Alexandra Krahl</a:t>
                      </a:r>
                      <a:endParaRPr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Munich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8509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Permanent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</a:txBody>
                  <a:tcPr marL="0" marR="0" marT="8509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9"/>
                        </a:rPr>
                        <a:t>HR Operations Manager-  R-09986   |   Posting Date: 31/01/2022   |</a:t>
                      </a:r>
                      <a:br>
                        <a:rPr lang="en-US" sz="1100" u="sng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</a:br>
                      <a:endParaRPr lang="en-US" sz="1100" u="sng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793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69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Business Partner Germany</a:t>
                      </a:r>
                    </a:p>
                  </a:txBody>
                  <a:tcPr marL="0" marR="0" marT="5080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Alexandra Krahl</a:t>
                      </a:r>
                    </a:p>
                  </a:txBody>
                  <a:tcPr marL="0" marR="0" marT="6032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Munich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032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032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0"/>
                        </a:rPr>
                        <a:t>HR Business Partner (m/w/d)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0"/>
                        </a:rPr>
                        <a:t>R-09910   |   Posting Date: 26/01/2022  </a:t>
                      </a:r>
                      <a:b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0"/>
                        </a:rPr>
                      </a:br>
                      <a:r>
                        <a:rPr lang="en-US" sz="1100" dirty="0">
                          <a:solidFill>
                            <a:srgbClr val="094054"/>
                          </a:solidFill>
                          <a:latin typeface="+mn-lt"/>
                          <a:cs typeface="Calibri"/>
                          <a:hlinkClick r:id="rId10"/>
                        </a:rPr>
                        <a:t>   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5588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5639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fr-FR" sz="1200" b="1" i="1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Responsable Qualité de Vie et Conditions de Travail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6096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Maxime Chesnais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7048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7048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7048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lang="en-US" sz="1100" u="sng" spc="-5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1"/>
                        </a:rPr>
                        <a:t>Responsable</a:t>
                      </a:r>
                      <a:r>
                        <a:rPr lang="en-US"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1"/>
                        </a:rPr>
                        <a:t> </a:t>
                      </a:r>
                      <a:r>
                        <a:rPr lang="en-US" sz="1100" u="sng" spc="-5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1"/>
                        </a:rPr>
                        <a:t>Qualité</a:t>
                      </a:r>
                      <a:r>
                        <a:rPr lang="en-US"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1"/>
                        </a:rPr>
                        <a:t> de Vie et Conditions de Travail H/F - R-09860   |   Posting Date: 18/01/2022   |</a:t>
                      </a:r>
                      <a:br>
                        <a:rPr lang="en-US"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</a:b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0" y="0"/>
            <a:ext cx="264160" cy="1706880"/>
            <a:chOff x="0" y="0"/>
            <a:chExt cx="264160" cy="170688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53"/>
              <a:ext cx="263651" cy="170662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263652" cy="1706879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60019" y="212216"/>
            <a:ext cx="11401094" cy="53187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fr-FR" sz="2800" b="0" spc="-5" dirty="0">
                <a:solidFill>
                  <a:srgbClr val="0A4054"/>
                </a:solidFill>
                <a:latin typeface="Arial"/>
                <a:cs typeface="Arial"/>
              </a:rPr>
              <a:t>Q1 opportunities – HR			</a:t>
            </a:r>
            <a:r>
              <a:rPr lang="fr-FR" sz="2800" b="0" spc="-5" dirty="0" err="1">
                <a:solidFill>
                  <a:srgbClr val="0A4054"/>
                </a:solidFill>
                <a:latin typeface="Arial"/>
                <a:cs typeface="Arial"/>
              </a:rPr>
              <a:t>Fixed</a:t>
            </a:r>
            <a:r>
              <a:rPr lang="fr-FR" sz="2800" b="0" spc="-5" dirty="0">
                <a:solidFill>
                  <a:srgbClr val="0A4054"/>
                </a:solidFill>
                <a:latin typeface="Arial"/>
                <a:cs typeface="Arial"/>
              </a:rPr>
              <a:t> </a:t>
            </a:r>
            <a:r>
              <a:rPr lang="fr-FR" sz="2800" b="0" spc="-5" dirty="0" err="1">
                <a:solidFill>
                  <a:srgbClr val="0A4054"/>
                </a:solidFill>
                <a:latin typeface="Arial"/>
                <a:cs typeface="Arial"/>
              </a:rPr>
              <a:t>term</a:t>
            </a:r>
            <a:r>
              <a:rPr lang="fr-FR" sz="2800" b="0" spc="-5" dirty="0">
                <a:solidFill>
                  <a:srgbClr val="0A4054"/>
                </a:solidFill>
                <a:latin typeface="Arial"/>
                <a:cs typeface="Arial"/>
              </a:rPr>
              <a:t>/</a:t>
            </a:r>
            <a:r>
              <a:rPr lang="fr-FR" sz="2800" b="0" spc="-5" dirty="0" err="1">
                <a:solidFill>
                  <a:srgbClr val="0A4054"/>
                </a:solidFill>
                <a:latin typeface="Arial"/>
                <a:cs typeface="Arial"/>
              </a:rPr>
              <a:t>Trainees</a:t>
            </a:r>
            <a:r>
              <a:rPr lang="fr-FR" sz="2800" b="0" spc="-5" dirty="0">
                <a:solidFill>
                  <a:srgbClr val="0A4054"/>
                </a:solidFill>
                <a:latin typeface="Arial"/>
                <a:cs typeface="Arial"/>
              </a:rPr>
              <a:t>/</a:t>
            </a:r>
            <a:r>
              <a:rPr lang="fr-FR" sz="2800" b="0" spc="-5" dirty="0" err="1">
                <a:solidFill>
                  <a:srgbClr val="0A4054"/>
                </a:solidFill>
                <a:latin typeface="Arial"/>
                <a:cs typeface="Arial"/>
              </a:rPr>
              <a:t>Apprentices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755498"/>
              </p:ext>
            </p:extLst>
          </p:nvPr>
        </p:nvGraphicFramePr>
        <p:xfrm>
          <a:off x="578670" y="1022756"/>
          <a:ext cx="11288433" cy="31152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00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5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2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14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514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31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sz="1100" b="1" i="1" spc="-4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i="1" spc="-3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sz="1100" b="1" i="1" spc="-4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i="1" spc="-2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sz="1100" b="1" i="1" spc="-3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78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HR Generalist (maternity leave coverage)</a:t>
                      </a:r>
                      <a:endParaRPr lang="en-US" sz="1200" noProof="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Alexandra Krahl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Munich, Vienne, Zug or remote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Fixed-Term</a:t>
                      </a:r>
                      <a:r>
                        <a:rPr lang="en-US" sz="1100" spc="-3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year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u="sng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HR Generalist (Elternzeitvertretung für 12 Monate) - R-10233   |   Posting Date: 02/03/2022   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040609"/>
                  </a:ext>
                </a:extLst>
              </a:tr>
              <a:tr h="563087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R&amp;D trainee (Fixed Term)</a:t>
                      </a:r>
                      <a:endParaRPr lang="en-US" sz="1200" noProof="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Aline Dudouit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Fixed-Term</a:t>
                      </a:r>
                      <a:r>
                        <a:rPr lang="en-US" sz="1100" spc="-3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/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6 months</a:t>
                      </a:r>
                      <a:endParaRPr lang="en-US" sz="1100" noProof="0">
                        <a:latin typeface="+mn-lt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lang="en-US" sz="1100" u="sng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6"/>
                        </a:rPr>
                        <a:t>Stagiaire - Ressources Humaines en R&amp;D H/F- R-09435   |   Posting Date: 17/02/2022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59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Shared Services France (Apprentice)</a:t>
                      </a:r>
                      <a:endParaRPr lang="en-US" sz="1200" noProof="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Sophie Landormy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Fixed-Term</a:t>
                      </a:r>
                      <a:r>
                        <a:rPr lang="en-US" sz="1100" spc="-3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/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year </a:t>
                      </a:r>
                      <a:b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from Sept. 2022</a:t>
                      </a:r>
                      <a:endParaRPr lang="en-US" sz="1100" noProof="0">
                        <a:latin typeface="+mn-lt"/>
                        <a:cs typeface="Calibri"/>
                      </a:endParaRPr>
                    </a:p>
                  </a:txBody>
                  <a:tcPr marL="0" marR="0" marT="1111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lang="en-US" sz="1100" u="sng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7"/>
                        </a:rPr>
                        <a:t>Alternant - Ressources Humaines en Formation H/F - R-09868   |   Posting Date: 07/02/2022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665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Shared Services France (Apprentice)</a:t>
                      </a:r>
                      <a:endParaRPr lang="en-US" sz="1200" noProof="0">
                        <a:latin typeface="+mn-lt"/>
                        <a:cs typeface="Calibri"/>
                      </a:endParaRPr>
                    </a:p>
                  </a:txBody>
                  <a:tcPr marL="0" marR="0" marT="5334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Sophie Landormy</a:t>
                      </a:r>
                      <a:endParaRPr lang="en-US" sz="1100" noProof="0">
                        <a:latin typeface="+mn-lt"/>
                        <a:cs typeface="Calibri"/>
                      </a:endParaRPr>
                    </a:p>
                  </a:txBody>
                  <a:tcPr marL="0" marR="0" marT="635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Fixed-Term</a:t>
                      </a:r>
                      <a:r>
                        <a:rPr lang="en-US" sz="1100" spc="-3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/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year </a:t>
                      </a:r>
                      <a:b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from Sept. 2022</a:t>
                      </a:r>
                      <a:endParaRPr lang="en-US" sz="1100" noProof="0">
                        <a:latin typeface="+mn-lt"/>
                        <a:cs typeface="Calibri"/>
                      </a:endParaRPr>
                    </a:p>
                  </a:txBody>
                  <a:tcPr marL="0" marR="0" marT="635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8"/>
                        </a:rPr>
                        <a:t>Alternance - Assistant </a:t>
                      </a:r>
                      <a:r>
                        <a:rPr lang="en-US" sz="1100" u="sng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8"/>
                        </a:rPr>
                        <a:t>Ressources</a:t>
                      </a: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8"/>
                        </a:rPr>
                        <a:t> </a:t>
                      </a:r>
                      <a:r>
                        <a:rPr lang="en-US" sz="1100" u="sng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8"/>
                        </a:rPr>
                        <a:t>Humaines</a:t>
                      </a: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8"/>
                        </a:rPr>
                        <a:t> H/F - R-09867   |   Posting Date: 07/02/2022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571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450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9405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5618</TotalTime>
  <Words>415</Words>
  <Application>Microsoft Office PowerPoint</Application>
  <PresentationFormat>Widescreen</PresentationFormat>
  <Paragraphs>91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1_Office Theme</vt:lpstr>
      <vt:lpstr>Q1 opportunities – HR     Permanent </vt:lpstr>
      <vt:lpstr>Q1 opportunities – HR   Fixed term/Trainees/Apprentices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 many opportunities to consider or share with  your network!</dc:title>
  <dc:creator>Mirjana LE FRIEC</dc:creator>
  <cp:lastModifiedBy>Mirjana LE FRIEC</cp:lastModifiedBy>
  <cp:revision>11</cp:revision>
  <dcterms:created xsi:type="dcterms:W3CDTF">2021-12-03T14:09:38Z</dcterms:created>
  <dcterms:modified xsi:type="dcterms:W3CDTF">2022-03-20T21:33:54Z</dcterms:modified>
</cp:coreProperties>
</file>