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2" r:id="rId1"/>
  </p:sldMasterIdLst>
  <p:notesMasterIdLst>
    <p:notesMasterId r:id="rId6"/>
  </p:notesMasterIdLst>
  <p:handoutMasterIdLst>
    <p:handoutMasterId r:id="rId7"/>
  </p:handoutMasterIdLst>
  <p:sldIdLst>
    <p:sldId id="256" r:id="rId2"/>
    <p:sldId id="1881838505" r:id="rId3"/>
    <p:sldId id="1881838448" r:id="rId4"/>
    <p:sldId id="278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7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4055"/>
    <a:srgbClr val="2797D3"/>
    <a:srgbClr val="224A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D03447BB-5D67-496B-8E87-E561075AD55C}" styleName="Style foncé 1 - Accentuation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Style foncé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Style foncé 2 - Accentuation 1/Accentuation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46F890A9-2807-4EBB-B81D-B2AA78EC7F39}" styleName="Style foncé 2 - Accentuation 5/Accentuation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B344D84-9AFB-497E-A393-DC336BA19D2E}" styleName="Style moyen 3 - Accentuation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301B821-A1FF-4177-AEE7-76D212191A09}" styleName="Style moyen 1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8FB837D-C827-4EFA-A057-4D05807E0F7C}" styleName="Style à thème 1 - Accentuation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D7B26C5-4107-4FEC-AEDC-1716B250A1EF}" styleName="Style clair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015"/>
    <p:restoredTop sz="96303"/>
  </p:normalViewPr>
  <p:slideViewPr>
    <p:cSldViewPr snapToGrid="0" snapToObjects="1" showGuides="1">
      <p:cViewPr varScale="1">
        <p:scale>
          <a:sx n="62" d="100"/>
          <a:sy n="62" d="100"/>
        </p:scale>
        <p:origin x="1184" y="56"/>
      </p:cViewPr>
      <p:guideLst>
        <p:guide orient="horz" pos="107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napToObjects="1" showGuides="1">
      <p:cViewPr varScale="1">
        <p:scale>
          <a:sx n="97" d="100"/>
          <a:sy n="97" d="100"/>
        </p:scale>
        <p:origin x="4328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andini SHAH" userId="d74fbc03-30a0-44b6-9275-7ee1e9f4cd80" providerId="ADAL" clId="{D6E6A66A-3352-45C6-B28E-46B8BB4F629F}"/>
    <pc:docChg chg="modSld">
      <pc:chgData name="Chandini SHAH" userId="d74fbc03-30a0-44b6-9275-7ee1e9f4cd80" providerId="ADAL" clId="{D6E6A66A-3352-45C6-B28E-46B8BB4F629F}" dt="2022-02-16T12:46:08.788" v="47" actId="20577"/>
      <pc:docMkLst>
        <pc:docMk/>
      </pc:docMkLst>
      <pc:sldChg chg="modSp mod">
        <pc:chgData name="Chandini SHAH" userId="d74fbc03-30a0-44b6-9275-7ee1e9f4cd80" providerId="ADAL" clId="{D6E6A66A-3352-45C6-B28E-46B8BB4F629F}" dt="2022-02-16T12:46:08.788" v="47" actId="20577"/>
        <pc:sldMkLst>
          <pc:docMk/>
          <pc:sldMk cId="1258333293" sldId="278"/>
        </pc:sldMkLst>
        <pc:graphicFrameChg chg="modGraphic">
          <ac:chgData name="Chandini SHAH" userId="d74fbc03-30a0-44b6-9275-7ee1e9f4cd80" providerId="ADAL" clId="{D6E6A66A-3352-45C6-B28E-46B8BB4F629F}" dt="2022-02-16T12:46:08.788" v="47" actId="20577"/>
          <ac:graphicFrameMkLst>
            <pc:docMk/>
            <pc:sldMk cId="1258333293" sldId="278"/>
            <ac:graphicFrameMk id="4" creationId="{2C420CAD-6E17-4B35-8462-1744A22A4328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02F974DC-F9A3-604E-ABCF-934409CB5EA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754A8F5-1248-2E4D-A695-8F8774C62C8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769B8D-A5B9-BB47-A8D6-6F7ACE83A873}" type="datetimeFigureOut">
              <a:rPr lang="en-GB" smtClean="0"/>
              <a:t>16/02/2022</a:t>
            </a:fld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3D0FB53-51EA-8B45-A279-94F911EB969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9D4EF5C-38E5-314F-AFEB-2D46E2A696E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E65C90-0961-8244-82CF-BD57A48902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14022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DEDF2F-87CD-4AA0-ABC8-880DC02EFD8D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32BF19-F74E-4800-AE5C-C640DC0255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4260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 slide — Proposal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65E0447-9521-154B-9A39-13A1BE75E15B}"/>
              </a:ext>
            </a:extLst>
          </p:cNvPr>
          <p:cNvSpPr/>
          <p:nvPr userDrawn="1"/>
        </p:nvSpPr>
        <p:spPr>
          <a:xfrm>
            <a:off x="0" y="4076700"/>
            <a:ext cx="12191999" cy="27813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9" name="Grouper 8">
            <a:extLst>
              <a:ext uri="{FF2B5EF4-FFF2-40B4-BE49-F238E27FC236}">
                <a16:creationId xmlns:a16="http://schemas.microsoft.com/office/drawing/2014/main" id="{32850798-2ABF-0D41-A023-48C8DEBDE80A}"/>
              </a:ext>
            </a:extLst>
          </p:cNvPr>
          <p:cNvGrpSpPr/>
          <p:nvPr userDrawn="1"/>
        </p:nvGrpSpPr>
        <p:grpSpPr>
          <a:xfrm>
            <a:off x="380015" y="4333117"/>
            <a:ext cx="3144983" cy="1387434"/>
            <a:chOff x="8645240" y="5260769"/>
            <a:chExt cx="3144983" cy="1387434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A6384C52-A3F2-B34E-902F-ADFF5C667BB0}"/>
                </a:ext>
              </a:extLst>
            </p:cNvPr>
            <p:cNvSpPr/>
            <p:nvPr/>
          </p:nvSpPr>
          <p:spPr>
            <a:xfrm>
              <a:off x="8645240" y="5260769"/>
              <a:ext cx="3144983" cy="138743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1" name="Image 12">
              <a:extLst>
                <a:ext uri="{FF2B5EF4-FFF2-40B4-BE49-F238E27FC236}">
                  <a16:creationId xmlns:a16="http://schemas.microsoft.com/office/drawing/2014/main" id="{1105B222-6744-CB46-9DD9-088067280CF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760692" y="5449533"/>
              <a:ext cx="2889003" cy="1004871"/>
            </a:xfrm>
            <a:prstGeom prst="rect">
              <a:avLst/>
            </a:prstGeom>
          </p:spPr>
        </p:pic>
      </p:grpSp>
      <p:sp>
        <p:nvSpPr>
          <p:cNvPr id="12" name="Title 1">
            <a:extLst>
              <a:ext uri="{FF2B5EF4-FFF2-40B4-BE49-F238E27FC236}">
                <a16:creationId xmlns:a16="http://schemas.microsoft.com/office/drawing/2014/main" id="{38CF8438-D971-F648-AA89-E42E1F9F1FF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717635" y="4239894"/>
            <a:ext cx="7742527" cy="1045374"/>
          </a:xfrm>
          <a:prstGeom prst="rect">
            <a:avLst/>
          </a:prstGeom>
        </p:spPr>
        <p:txBody>
          <a:bodyPr lIns="0" tIns="0" rIns="0" bIns="0" anchor="ctr"/>
          <a:lstStyle>
            <a:lvl1pPr algn="l">
              <a:defRPr lang="en-GB" sz="4400" kern="1200" dirty="0" smtClean="0">
                <a:solidFill>
                  <a:srgbClr val="0A4055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96CDF887-149A-8641-A101-2774AA37E9F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717635" y="5299514"/>
            <a:ext cx="7742528" cy="712349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buNone/>
              <a:defRPr kumimoji="0" lang="en-GB" sz="2400" b="0" i="0" u="none" strike="noStrike" kern="1200" cap="none" spc="0" normalizeH="0" baseline="0" dirty="0">
                <a:ln>
                  <a:noFill/>
                </a:ln>
                <a:solidFill>
                  <a:srgbClr val="2797D3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GB" dirty="0"/>
              <a:t>Click to edit Master subtitle style</a:t>
            </a:r>
          </a:p>
        </p:txBody>
      </p:sp>
      <p:sp>
        <p:nvSpPr>
          <p:cNvPr id="14" name="Espace réservé pour une image  4">
            <a:extLst>
              <a:ext uri="{FF2B5EF4-FFF2-40B4-BE49-F238E27FC236}">
                <a16:creationId xmlns:a16="http://schemas.microsoft.com/office/drawing/2014/main" id="{56719C2D-70F9-CA4C-A9BA-ECCCFB67675A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4076700"/>
          </a:xfrm>
          <a:prstGeom prst="rect">
            <a:avLst/>
          </a:prstGeo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 sz="1200">
                <a:solidFill>
                  <a:srgbClr val="0A4055"/>
                </a:solidFill>
              </a:defRPr>
            </a:lvl1pPr>
          </a:lstStyle>
          <a:p>
            <a:r>
              <a:rPr lang="en-GB" dirty="0"/>
              <a:t>Insert your image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095428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568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of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26;p3">
            <a:extLst>
              <a:ext uri="{FF2B5EF4-FFF2-40B4-BE49-F238E27FC236}">
                <a16:creationId xmlns:a16="http://schemas.microsoft.com/office/drawing/2014/main" id="{F93A78E9-3E13-FF45-934C-E385732F0832}"/>
              </a:ext>
            </a:extLst>
          </p:cNvPr>
          <p:cNvSpPr txBox="1">
            <a:spLocks noGrp="1"/>
          </p:cNvSpPr>
          <p:nvPr>
            <p:ph type="body" idx="18" hasCustomPrompt="1"/>
          </p:nvPr>
        </p:nvSpPr>
        <p:spPr>
          <a:xfrm>
            <a:off x="1874982" y="6247092"/>
            <a:ext cx="8685066" cy="4358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050" b="0" i="0" u="none" strike="noStrike" cap="none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/>
              </a:defRPr>
            </a:lvl1pPr>
            <a:lvl2pPr marL="914400" marR="0" lvl="1" indent="-31750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lvl="0"/>
            <a:r>
              <a:rPr lang="fr-FR" dirty="0"/>
              <a:t>Notes or </a:t>
            </a:r>
            <a:r>
              <a:rPr lang="fr-FR" dirty="0" err="1"/>
              <a:t>references</a:t>
            </a:r>
            <a:endParaRPr lang="fr-FR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5F42740-875F-2F4F-A359-EFDB64D69C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7375" y="228645"/>
            <a:ext cx="10872787" cy="584616"/>
          </a:xfrm>
          <a:prstGeom prst="rect">
            <a:avLst/>
          </a:prstGeom>
        </p:spPr>
        <p:txBody>
          <a:bodyPr lIns="0" tIns="0" rIns="0" bIns="0" anchor="b"/>
          <a:lstStyle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3600" kern="1200" baseline="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1AB833C6-788A-A942-B7EE-A9B5DCA02139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587374" y="845920"/>
            <a:ext cx="10872788" cy="472416"/>
          </a:xfrm>
          <a:prstGeom prst="rect">
            <a:avLst/>
          </a:prstGeom>
        </p:spPr>
        <p:txBody>
          <a:bodyPr lIns="0" tIns="0" rIns="0" bIns="0" anchor="b"/>
          <a:lstStyle>
            <a:lvl1pPr marL="0" marR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lang="en-GB" sz="2400" i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GB" dirty="0"/>
              <a:t>Click to edit Master text styles</a:t>
            </a:r>
          </a:p>
        </p:txBody>
      </p:sp>
      <p:sp>
        <p:nvSpPr>
          <p:cNvPr id="6" name="Text Placeholder 13">
            <a:extLst>
              <a:ext uri="{FF2B5EF4-FFF2-40B4-BE49-F238E27FC236}">
                <a16:creationId xmlns:a16="http://schemas.microsoft.com/office/drawing/2014/main" id="{1C27E552-E212-0447-9CCA-8B0FE98C8DFF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87375" y="1707501"/>
            <a:ext cx="10872788" cy="4304579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100000"/>
              </a:lnSpc>
              <a:buClr>
                <a:schemeClr val="accent1"/>
              </a:buClr>
              <a:defRPr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buClr>
                <a:schemeClr val="accent1"/>
              </a:buClr>
              <a:defRPr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buClr>
                <a:schemeClr val="accent1"/>
              </a:buClr>
              <a:defRPr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buClr>
                <a:schemeClr val="accent1"/>
              </a:buClr>
              <a:defRPr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buClr>
                <a:schemeClr val="accent1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pic>
        <p:nvPicPr>
          <p:cNvPr id="7" name="Image 2">
            <a:extLst>
              <a:ext uri="{FF2B5EF4-FFF2-40B4-BE49-F238E27FC236}">
                <a16:creationId xmlns:a16="http://schemas.microsoft.com/office/drawing/2014/main" id="{83C69683-A876-0045-9DFA-B454FD98CC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642" t="-5" r="91716" b="65126"/>
          <a:stretch/>
        </p:blipFill>
        <p:spPr>
          <a:xfrm>
            <a:off x="-1" y="0"/>
            <a:ext cx="263525" cy="1707501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66E6CE12-9F8D-F348-B55D-D2526263B780}"/>
              </a:ext>
            </a:extLst>
          </p:cNvPr>
          <p:cNvSpPr/>
          <p:nvPr userDrawn="1"/>
        </p:nvSpPr>
        <p:spPr>
          <a:xfrm>
            <a:off x="-1" y="0"/>
            <a:ext cx="263526" cy="1707501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0000">
                <a:srgbClr val="FFFFFF">
                  <a:alpha val="50000"/>
                </a:srgb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8020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32">
          <p15:clr>
            <a:srgbClr val="FBAE40"/>
          </p15:clr>
        </p15:guide>
        <p15:guide id="2" orient="horz" pos="3793">
          <p15:clr>
            <a:srgbClr val="FBAE40"/>
          </p15:clr>
        </p15:guide>
        <p15:guide id="3" pos="370">
          <p15:clr>
            <a:srgbClr val="FBAE40"/>
          </p15:clr>
        </p15:guide>
        <p15:guide id="4" pos="7219">
          <p15:clr>
            <a:srgbClr val="FBAE40"/>
          </p15:clr>
        </p15:guide>
        <p15:guide id="5" orient="horz" pos="107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title with image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26;p3">
            <a:extLst>
              <a:ext uri="{FF2B5EF4-FFF2-40B4-BE49-F238E27FC236}">
                <a16:creationId xmlns:a16="http://schemas.microsoft.com/office/drawing/2014/main" id="{E4EB3445-32CD-5F40-8C55-52F6E2874A90}"/>
              </a:ext>
            </a:extLst>
          </p:cNvPr>
          <p:cNvSpPr txBox="1">
            <a:spLocks noGrp="1"/>
          </p:cNvSpPr>
          <p:nvPr>
            <p:ph type="body" idx="18" hasCustomPrompt="1"/>
          </p:nvPr>
        </p:nvSpPr>
        <p:spPr>
          <a:xfrm>
            <a:off x="1874982" y="6247092"/>
            <a:ext cx="8685066" cy="4358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050" b="0" i="0" u="none" strike="noStrike" cap="none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/>
              </a:defRPr>
            </a:lvl1pPr>
            <a:lvl2pPr marL="914400" marR="0" lvl="1" indent="-31750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lvl="0"/>
            <a:r>
              <a:rPr lang="fr-FR" dirty="0"/>
              <a:t>Notes or </a:t>
            </a:r>
            <a:r>
              <a:rPr lang="fr-FR" dirty="0" err="1"/>
              <a:t>references</a:t>
            </a:r>
            <a:endParaRPr lang="fr-FR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E7DED84A-1F5D-714F-AF79-F49035DC36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7375" y="228645"/>
            <a:ext cx="10872787" cy="584616"/>
          </a:xfrm>
          <a:prstGeom prst="rect">
            <a:avLst/>
          </a:prstGeom>
        </p:spPr>
        <p:txBody>
          <a:bodyPr lIns="0" tIns="0" rIns="0" bIns="0" anchor="b"/>
          <a:lstStyle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3600" kern="1200" baseline="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AAF75BF3-C893-8744-8205-0AEBE05A59F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587374" y="845920"/>
            <a:ext cx="10872788" cy="472416"/>
          </a:xfrm>
          <a:prstGeom prst="rect">
            <a:avLst/>
          </a:prstGeom>
        </p:spPr>
        <p:txBody>
          <a:bodyPr lIns="0" tIns="0" rIns="0" bIns="0" anchor="b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GB" sz="2400" i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GB" dirty="0"/>
              <a:t>Click to edit Master text styles</a:t>
            </a:r>
          </a:p>
        </p:txBody>
      </p:sp>
      <p:pic>
        <p:nvPicPr>
          <p:cNvPr id="6" name="Image 2">
            <a:extLst>
              <a:ext uri="{FF2B5EF4-FFF2-40B4-BE49-F238E27FC236}">
                <a16:creationId xmlns:a16="http://schemas.microsoft.com/office/drawing/2014/main" id="{FB108B21-A41C-184F-8902-560A0F84520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642" t="-5" r="91716" b="65126"/>
          <a:stretch/>
        </p:blipFill>
        <p:spPr>
          <a:xfrm>
            <a:off x="-1" y="0"/>
            <a:ext cx="263525" cy="1707501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8080F81B-9899-2F43-87D9-422D3350BD30}"/>
              </a:ext>
            </a:extLst>
          </p:cNvPr>
          <p:cNvSpPr/>
          <p:nvPr userDrawn="1"/>
        </p:nvSpPr>
        <p:spPr>
          <a:xfrm>
            <a:off x="-1" y="0"/>
            <a:ext cx="263526" cy="1707501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0000">
                <a:srgbClr val="FFFFFF">
                  <a:alpha val="50000"/>
                </a:srgb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Google Shape;26;p3">
            <a:extLst>
              <a:ext uri="{FF2B5EF4-FFF2-40B4-BE49-F238E27FC236}">
                <a16:creationId xmlns:a16="http://schemas.microsoft.com/office/drawing/2014/main" id="{910BC5E7-FE11-354D-8E3E-1C2FD7F999FD}"/>
              </a:ext>
            </a:extLst>
          </p:cNvPr>
          <p:cNvSpPr txBox="1">
            <a:spLocks noGrp="1"/>
          </p:cNvSpPr>
          <p:nvPr>
            <p:ph type="body" idx="19" hasCustomPrompt="1"/>
          </p:nvPr>
        </p:nvSpPr>
        <p:spPr>
          <a:xfrm>
            <a:off x="5303024" y="2136701"/>
            <a:ext cx="6157138" cy="39053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600" b="0" i="0" u="none" strike="noStrike" cap="none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/>
              </a:defRPr>
            </a:lvl1pPr>
            <a:lvl2pPr marL="914400" marR="0" lvl="1" indent="-31750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lvl="0"/>
            <a:r>
              <a:rPr lang="fr-FR" dirty="0"/>
              <a:t>Click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text</a:t>
            </a:r>
            <a:r>
              <a:rPr lang="fr-FR" dirty="0"/>
              <a:t> styles</a:t>
            </a:r>
          </a:p>
        </p:txBody>
      </p:sp>
      <p:sp>
        <p:nvSpPr>
          <p:cNvPr id="9" name="Google Shape;26;p3">
            <a:extLst>
              <a:ext uri="{FF2B5EF4-FFF2-40B4-BE49-F238E27FC236}">
                <a16:creationId xmlns:a16="http://schemas.microsoft.com/office/drawing/2014/main" id="{F5527F78-3CD1-A248-A4B9-36D2E93883C2}"/>
              </a:ext>
            </a:extLst>
          </p:cNvPr>
          <p:cNvSpPr txBox="1">
            <a:spLocks noGrp="1"/>
          </p:cNvSpPr>
          <p:nvPr>
            <p:ph type="body" idx="16" hasCustomPrompt="1"/>
          </p:nvPr>
        </p:nvSpPr>
        <p:spPr>
          <a:xfrm>
            <a:off x="5303023" y="1700808"/>
            <a:ext cx="6157140" cy="4358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400" b="0" i="0" u="none" strike="noStrike" cap="none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/>
              </a:defRPr>
            </a:lvl1pPr>
            <a:lvl2pPr marL="914400" marR="0" lvl="1" indent="-31750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lvl="0"/>
            <a:r>
              <a:rPr lang="fr-FR" dirty="0"/>
              <a:t>Click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subtitle</a:t>
            </a:r>
            <a:r>
              <a:rPr lang="fr-FR" dirty="0"/>
              <a:t> style</a:t>
            </a:r>
          </a:p>
        </p:txBody>
      </p:sp>
      <p:sp>
        <p:nvSpPr>
          <p:cNvPr id="10" name="Picture Placeholder 25">
            <a:extLst>
              <a:ext uri="{FF2B5EF4-FFF2-40B4-BE49-F238E27FC236}">
                <a16:creationId xmlns:a16="http://schemas.microsoft.com/office/drawing/2014/main" id="{BB47DE6D-B73A-1D42-9CB9-998E9FE470F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592404" y="1720850"/>
            <a:ext cx="4324350" cy="43211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image here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3922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title with highlight inf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26;p3">
            <a:extLst>
              <a:ext uri="{FF2B5EF4-FFF2-40B4-BE49-F238E27FC236}">
                <a16:creationId xmlns:a16="http://schemas.microsoft.com/office/drawing/2014/main" id="{52E0C843-6AE3-C74B-BDA0-07F4CC23903B}"/>
              </a:ext>
            </a:extLst>
          </p:cNvPr>
          <p:cNvSpPr txBox="1">
            <a:spLocks noGrp="1"/>
          </p:cNvSpPr>
          <p:nvPr>
            <p:ph type="body" idx="18" hasCustomPrompt="1"/>
          </p:nvPr>
        </p:nvSpPr>
        <p:spPr>
          <a:xfrm>
            <a:off x="1874982" y="6247092"/>
            <a:ext cx="8685066" cy="4358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050" b="0" i="0" u="none" strike="noStrike" cap="none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/>
              </a:defRPr>
            </a:lvl1pPr>
            <a:lvl2pPr marL="914400" marR="0" lvl="1" indent="-31750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lvl="0"/>
            <a:r>
              <a:rPr lang="fr-FR" dirty="0"/>
              <a:t>Notes or </a:t>
            </a:r>
            <a:r>
              <a:rPr lang="fr-FR" dirty="0" err="1"/>
              <a:t>references</a:t>
            </a:r>
            <a:endParaRPr lang="fr-FR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FBFC419-1955-3B4F-B90F-DF0994CF74F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7375" y="228645"/>
            <a:ext cx="10872787" cy="584616"/>
          </a:xfrm>
          <a:prstGeom prst="rect">
            <a:avLst/>
          </a:prstGeom>
        </p:spPr>
        <p:txBody>
          <a:bodyPr lIns="0" tIns="0" rIns="0" bIns="0" anchor="b"/>
          <a:lstStyle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3600" kern="1200" baseline="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BEB49C4F-F72C-104D-B6C6-6FFC6E1DEC9C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587374" y="845920"/>
            <a:ext cx="10872788" cy="472416"/>
          </a:xfrm>
          <a:prstGeom prst="rect">
            <a:avLst/>
          </a:prstGeom>
        </p:spPr>
        <p:txBody>
          <a:bodyPr lIns="0" tIns="0" rIns="0" bIns="0" anchor="b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GB" sz="2400" i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GB" dirty="0"/>
              <a:t>Click to edit Master text styles</a:t>
            </a:r>
          </a:p>
        </p:txBody>
      </p:sp>
      <p:pic>
        <p:nvPicPr>
          <p:cNvPr id="6" name="Image 2">
            <a:extLst>
              <a:ext uri="{FF2B5EF4-FFF2-40B4-BE49-F238E27FC236}">
                <a16:creationId xmlns:a16="http://schemas.microsoft.com/office/drawing/2014/main" id="{33F871D5-288A-BE43-8ECF-352E6DD579A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642" t="-5" r="91716" b="65126"/>
          <a:stretch/>
        </p:blipFill>
        <p:spPr>
          <a:xfrm>
            <a:off x="-1" y="0"/>
            <a:ext cx="263525" cy="1707501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4EB96D8F-1AEC-6740-A31A-A16E6C40BB30}"/>
              </a:ext>
            </a:extLst>
          </p:cNvPr>
          <p:cNvSpPr/>
          <p:nvPr userDrawn="1"/>
        </p:nvSpPr>
        <p:spPr>
          <a:xfrm>
            <a:off x="-1" y="0"/>
            <a:ext cx="263526" cy="1707501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0000">
                <a:srgbClr val="FFFFFF">
                  <a:alpha val="50000"/>
                </a:srgb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Google Shape;26;p3">
            <a:extLst>
              <a:ext uri="{FF2B5EF4-FFF2-40B4-BE49-F238E27FC236}">
                <a16:creationId xmlns:a16="http://schemas.microsoft.com/office/drawing/2014/main" id="{70B84222-19DC-4F40-8478-32BD6E9FA70D}"/>
              </a:ext>
            </a:extLst>
          </p:cNvPr>
          <p:cNvSpPr txBox="1">
            <a:spLocks noGrp="1"/>
          </p:cNvSpPr>
          <p:nvPr>
            <p:ph type="body" idx="19" hasCustomPrompt="1"/>
          </p:nvPr>
        </p:nvSpPr>
        <p:spPr>
          <a:xfrm>
            <a:off x="3852755" y="2142937"/>
            <a:ext cx="4463342" cy="25169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/>
              </a:defRPr>
            </a:lvl1pPr>
            <a:lvl2pPr marL="914400" marR="0" lvl="1" indent="-31750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lvl="0"/>
            <a:r>
              <a:rPr lang="fr-FR" dirty="0"/>
              <a:t>Click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text</a:t>
            </a:r>
            <a:r>
              <a:rPr lang="fr-FR" dirty="0"/>
              <a:t> styles</a:t>
            </a:r>
          </a:p>
        </p:txBody>
      </p:sp>
      <p:sp>
        <p:nvSpPr>
          <p:cNvPr id="23" name="Espace réservé pour une image  21">
            <a:extLst>
              <a:ext uri="{FF2B5EF4-FFF2-40B4-BE49-F238E27FC236}">
                <a16:creationId xmlns:a16="http://schemas.microsoft.com/office/drawing/2014/main" id="{C02A6749-2658-884B-8D94-ECEE8D92FDB6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1270198" y="2034937"/>
            <a:ext cx="360000" cy="3600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Quote mark</a:t>
            </a:r>
          </a:p>
          <a:p>
            <a:endParaRPr lang="en-GB" dirty="0"/>
          </a:p>
        </p:txBody>
      </p:sp>
      <p:sp>
        <p:nvSpPr>
          <p:cNvPr id="26" name="Espace réservé pour une image  21">
            <a:extLst>
              <a:ext uri="{FF2B5EF4-FFF2-40B4-BE49-F238E27FC236}">
                <a16:creationId xmlns:a16="http://schemas.microsoft.com/office/drawing/2014/main" id="{AD7C891E-AA7F-7E43-BE2B-1E77929A20CE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10538653" y="4409329"/>
            <a:ext cx="360000" cy="3600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Quote mark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46883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title with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26;p3">
            <a:extLst>
              <a:ext uri="{FF2B5EF4-FFF2-40B4-BE49-F238E27FC236}">
                <a16:creationId xmlns:a16="http://schemas.microsoft.com/office/drawing/2014/main" id="{E4EB3445-32CD-5F40-8C55-52F6E2874A90}"/>
              </a:ext>
            </a:extLst>
          </p:cNvPr>
          <p:cNvSpPr txBox="1">
            <a:spLocks noGrp="1"/>
          </p:cNvSpPr>
          <p:nvPr>
            <p:ph type="body" idx="18" hasCustomPrompt="1"/>
          </p:nvPr>
        </p:nvSpPr>
        <p:spPr>
          <a:xfrm>
            <a:off x="1874982" y="6247092"/>
            <a:ext cx="8685066" cy="4358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050" b="0" i="0" u="none" strike="noStrike" cap="none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/>
              </a:defRPr>
            </a:lvl1pPr>
            <a:lvl2pPr marL="914400" marR="0" lvl="1" indent="-31750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lvl="0"/>
            <a:r>
              <a:rPr lang="fr-FR" dirty="0"/>
              <a:t>Notes or </a:t>
            </a:r>
            <a:r>
              <a:rPr lang="fr-FR" dirty="0" err="1"/>
              <a:t>references</a:t>
            </a:r>
            <a:endParaRPr lang="fr-FR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E7DED84A-1F5D-714F-AF79-F49035DC36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7375" y="228645"/>
            <a:ext cx="10872787" cy="584616"/>
          </a:xfrm>
          <a:prstGeom prst="rect">
            <a:avLst/>
          </a:prstGeom>
        </p:spPr>
        <p:txBody>
          <a:bodyPr lIns="0" tIns="0" rIns="0" bIns="0" anchor="b"/>
          <a:lstStyle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3600" kern="1200" baseline="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AAF75BF3-C893-8744-8205-0AEBE05A59F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587374" y="845920"/>
            <a:ext cx="10872788" cy="472416"/>
          </a:xfrm>
          <a:prstGeom prst="rect">
            <a:avLst/>
          </a:prstGeom>
        </p:spPr>
        <p:txBody>
          <a:bodyPr lIns="0" tIns="0" rIns="0" bIns="0" anchor="b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GB" sz="2400" i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GB" dirty="0"/>
              <a:t>Click to edit Master text styles</a:t>
            </a:r>
          </a:p>
        </p:txBody>
      </p:sp>
      <p:pic>
        <p:nvPicPr>
          <p:cNvPr id="6" name="Image 2">
            <a:extLst>
              <a:ext uri="{FF2B5EF4-FFF2-40B4-BE49-F238E27FC236}">
                <a16:creationId xmlns:a16="http://schemas.microsoft.com/office/drawing/2014/main" id="{FB108B21-A41C-184F-8902-560A0F84520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642" t="-5" r="91716" b="65126"/>
          <a:stretch/>
        </p:blipFill>
        <p:spPr>
          <a:xfrm>
            <a:off x="-1" y="0"/>
            <a:ext cx="263525" cy="1707501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8080F81B-9899-2F43-87D9-422D3350BD30}"/>
              </a:ext>
            </a:extLst>
          </p:cNvPr>
          <p:cNvSpPr/>
          <p:nvPr userDrawn="1"/>
        </p:nvSpPr>
        <p:spPr>
          <a:xfrm>
            <a:off x="0" y="0"/>
            <a:ext cx="263526" cy="1707501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0000">
                <a:srgbClr val="FFFFFF">
                  <a:alpha val="50000"/>
                </a:srgb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Google Shape;26;p3">
            <a:extLst>
              <a:ext uri="{FF2B5EF4-FFF2-40B4-BE49-F238E27FC236}">
                <a16:creationId xmlns:a16="http://schemas.microsoft.com/office/drawing/2014/main" id="{910BC5E7-FE11-354D-8E3E-1C2FD7F999FD}"/>
              </a:ext>
            </a:extLst>
          </p:cNvPr>
          <p:cNvSpPr txBox="1">
            <a:spLocks noGrp="1"/>
          </p:cNvSpPr>
          <p:nvPr>
            <p:ph type="body" idx="19" hasCustomPrompt="1"/>
          </p:nvPr>
        </p:nvSpPr>
        <p:spPr>
          <a:xfrm>
            <a:off x="5303024" y="2136701"/>
            <a:ext cx="6120680" cy="39053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600" b="0" i="0" u="none" strike="noStrike" cap="none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/>
              </a:defRPr>
            </a:lvl1pPr>
            <a:lvl2pPr marL="914400" marR="0" lvl="1" indent="-31750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lvl="0"/>
            <a:r>
              <a:rPr lang="fr-FR" dirty="0"/>
              <a:t>Click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text</a:t>
            </a:r>
            <a:r>
              <a:rPr lang="fr-FR" dirty="0"/>
              <a:t> styles</a:t>
            </a:r>
          </a:p>
        </p:txBody>
      </p:sp>
      <p:sp>
        <p:nvSpPr>
          <p:cNvPr id="9" name="Google Shape;26;p3">
            <a:extLst>
              <a:ext uri="{FF2B5EF4-FFF2-40B4-BE49-F238E27FC236}">
                <a16:creationId xmlns:a16="http://schemas.microsoft.com/office/drawing/2014/main" id="{F5527F78-3CD1-A248-A4B9-36D2E93883C2}"/>
              </a:ext>
            </a:extLst>
          </p:cNvPr>
          <p:cNvSpPr txBox="1">
            <a:spLocks noGrp="1"/>
          </p:cNvSpPr>
          <p:nvPr>
            <p:ph type="body" idx="16" hasCustomPrompt="1"/>
          </p:nvPr>
        </p:nvSpPr>
        <p:spPr>
          <a:xfrm>
            <a:off x="5303023" y="1700808"/>
            <a:ext cx="6120681" cy="4358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400" b="0" i="0" u="none" strike="noStrike" cap="none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/>
              </a:defRPr>
            </a:lvl1pPr>
            <a:lvl2pPr marL="914400" marR="0" lvl="1" indent="-31750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lvl="0"/>
            <a:r>
              <a:rPr lang="fr-FR" dirty="0"/>
              <a:t>Click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subtitle</a:t>
            </a:r>
            <a:r>
              <a:rPr lang="fr-FR" dirty="0"/>
              <a:t> style</a:t>
            </a:r>
          </a:p>
        </p:txBody>
      </p:sp>
      <p:sp>
        <p:nvSpPr>
          <p:cNvPr id="13" name="Espace réservé du graphique 10">
            <a:extLst>
              <a:ext uri="{FF2B5EF4-FFF2-40B4-BE49-F238E27FC236}">
                <a16:creationId xmlns:a16="http://schemas.microsoft.com/office/drawing/2014/main" id="{CB381D74-1B4A-404C-9BAF-B5D8C8E5CF9D}"/>
              </a:ext>
            </a:extLst>
          </p:cNvPr>
          <p:cNvSpPr>
            <a:spLocks noGrp="1"/>
          </p:cNvSpPr>
          <p:nvPr>
            <p:ph type="chart" sz="quarter" idx="20" hasCustomPrompt="1"/>
          </p:nvPr>
        </p:nvSpPr>
        <p:spPr>
          <a:xfrm>
            <a:off x="587374" y="1708150"/>
            <a:ext cx="4329380" cy="4333875"/>
          </a:xfrm>
          <a:prstGeom prst="rect">
            <a:avLst/>
          </a:prstGeo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Insert your graph here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40038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 — Patients, People or Busine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A1F4E60-4B46-234B-B6F0-9C2F713DB9BC}"/>
              </a:ext>
            </a:extLst>
          </p:cNvPr>
          <p:cNvSpPr/>
          <p:nvPr userDrawn="1"/>
        </p:nvSpPr>
        <p:spPr>
          <a:xfrm>
            <a:off x="0" y="0"/>
            <a:ext cx="4596364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" name="Image 19">
            <a:extLst>
              <a:ext uri="{FF2B5EF4-FFF2-40B4-BE49-F238E27FC236}">
                <a16:creationId xmlns:a16="http://schemas.microsoft.com/office/drawing/2014/main" id="{943D9512-561B-7C46-8825-EA10E8576C8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9345" y="6290580"/>
            <a:ext cx="968865" cy="273402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F04A3C72-94B9-A74C-9A70-C23FFD2967E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8177" y="1517582"/>
            <a:ext cx="3988189" cy="950913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lang="en-GB" sz="3400" kern="1200" dirty="0">
                <a:solidFill>
                  <a:srgbClr val="0A405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GB" dirty="0"/>
              <a:t>Click to edit Master title style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52B5001-4D8B-F341-9FFB-EFF661A2C55E}"/>
              </a:ext>
            </a:extLst>
          </p:cNvPr>
          <p:cNvSpPr/>
          <p:nvPr userDrawn="1"/>
        </p:nvSpPr>
        <p:spPr>
          <a:xfrm>
            <a:off x="46300" y="6201138"/>
            <a:ext cx="1425036" cy="6286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grpSp>
        <p:nvGrpSpPr>
          <p:cNvPr id="9" name="Grouper 5">
            <a:extLst>
              <a:ext uri="{FF2B5EF4-FFF2-40B4-BE49-F238E27FC236}">
                <a16:creationId xmlns:a16="http://schemas.microsoft.com/office/drawing/2014/main" id="{B16F02CE-EDC6-B845-8B30-AFEC89B5D93E}"/>
              </a:ext>
            </a:extLst>
          </p:cNvPr>
          <p:cNvGrpSpPr/>
          <p:nvPr userDrawn="1"/>
        </p:nvGrpSpPr>
        <p:grpSpPr>
          <a:xfrm>
            <a:off x="320638" y="6126413"/>
            <a:ext cx="1425036" cy="628666"/>
            <a:chOff x="8645240" y="5260769"/>
            <a:chExt cx="3144983" cy="1387434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82A617A0-D547-5942-92EF-2D2C9B48A5BF}"/>
                </a:ext>
              </a:extLst>
            </p:cNvPr>
            <p:cNvSpPr/>
            <p:nvPr/>
          </p:nvSpPr>
          <p:spPr>
            <a:xfrm>
              <a:off x="8645240" y="5260769"/>
              <a:ext cx="3144983" cy="138743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1" name="Image 7">
              <a:extLst>
                <a:ext uri="{FF2B5EF4-FFF2-40B4-BE49-F238E27FC236}">
                  <a16:creationId xmlns:a16="http://schemas.microsoft.com/office/drawing/2014/main" id="{530976A0-CF55-434D-85E4-7391541C9FD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760692" y="5449533"/>
              <a:ext cx="2889003" cy="1004871"/>
            </a:xfrm>
            <a:prstGeom prst="rect">
              <a:avLst/>
            </a:prstGeom>
          </p:spPr>
        </p:pic>
      </p:grpSp>
      <p:pic>
        <p:nvPicPr>
          <p:cNvPr id="13" name="Image 2">
            <a:extLst>
              <a:ext uri="{FF2B5EF4-FFF2-40B4-BE49-F238E27FC236}">
                <a16:creationId xmlns:a16="http://schemas.microsoft.com/office/drawing/2014/main" id="{FCCC263E-6EA3-B94E-BF34-392CEAC6431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642" t="-5" r="91716" b="65126"/>
          <a:stretch/>
        </p:blipFill>
        <p:spPr>
          <a:xfrm>
            <a:off x="-1" y="0"/>
            <a:ext cx="263525" cy="1707501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8D0FDF62-35B4-2342-AF9F-467EE1885878}"/>
              </a:ext>
            </a:extLst>
          </p:cNvPr>
          <p:cNvSpPr/>
          <p:nvPr userDrawn="1"/>
        </p:nvSpPr>
        <p:spPr>
          <a:xfrm>
            <a:off x="-1" y="0"/>
            <a:ext cx="263526" cy="1707501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0000">
                <a:srgbClr val="FFFFFF">
                  <a:alpha val="50000"/>
                </a:srgb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Espace réservé pour une image  15">
            <a:extLst>
              <a:ext uri="{FF2B5EF4-FFF2-40B4-BE49-F238E27FC236}">
                <a16:creationId xmlns:a16="http://schemas.microsoft.com/office/drawing/2014/main" id="{21D50B39-4A58-FE49-BE86-A160C6AF13F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568825" y="0"/>
            <a:ext cx="7623175" cy="6859588"/>
          </a:xfrm>
          <a:prstGeom prst="rect">
            <a:avLst/>
          </a:prstGeo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Insert your image here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29546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 — Group strateg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AB25305E-1889-1849-8ADB-24E501015BD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7634" y="4239894"/>
            <a:ext cx="7707603" cy="1059618"/>
          </a:xfrm>
          <a:prstGeom prst="rect">
            <a:avLst/>
          </a:prstGeom>
        </p:spPr>
        <p:txBody>
          <a:bodyPr lIns="0" tIns="0" rIns="0" bIns="0" anchor="ctr"/>
          <a:lstStyle>
            <a:lvl1pPr>
              <a:defRPr lang="en-GB" sz="3600" kern="1200" baseline="0" dirty="0">
                <a:solidFill>
                  <a:srgbClr val="0A405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GB" dirty="0"/>
              <a:t>Click to edit Master title style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3F54C948-8E7A-2147-B824-6DD27315003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717633" y="5299513"/>
            <a:ext cx="7707603" cy="685362"/>
          </a:xfrm>
          <a:prstGeom prst="rect">
            <a:avLst/>
          </a:prstGeom>
        </p:spPr>
        <p:txBody>
          <a:bodyPr lIns="0" tIns="0" rIns="0" bIns="0" anchor="t"/>
          <a:lstStyle>
            <a:lvl1pPr marL="0" indent="0">
              <a:buNone/>
              <a:defRPr lang="en-GB" sz="1800" b="0" i="0" u="none" strike="noStrike" kern="1200" cap="none" baseline="0" dirty="0" smtClean="0">
                <a:solidFill>
                  <a:schemeClr val="accent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GB" dirty="0"/>
              <a:t>Click to edit Master text styles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074BD330-DA8B-7849-A6DD-5526FFBDB141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2295233" y="4290694"/>
            <a:ext cx="1509077" cy="685362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lang="en-GB" sz="8800" b="1" i="0" u="none" strike="noStrike" kern="1200" cap="none" baseline="0" dirty="0" smtClean="0">
                <a:solidFill>
                  <a:schemeClr val="accent1"/>
                </a:solidFill>
                <a:latin typeface="+mj-lt"/>
                <a:ea typeface="Arial" panose="020B0604020202020204" pitchFamily="34" charset="0"/>
                <a:cs typeface="Arial" panose="020B0604020202020204" pitchFamily="34" charset="0"/>
                <a:sym typeface="Arial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GB" dirty="0"/>
              <a:t>01</a:t>
            </a:r>
          </a:p>
        </p:txBody>
      </p:sp>
      <p:sp>
        <p:nvSpPr>
          <p:cNvPr id="6" name="Espace réservé pour une image  4">
            <a:extLst>
              <a:ext uri="{FF2B5EF4-FFF2-40B4-BE49-F238E27FC236}">
                <a16:creationId xmlns:a16="http://schemas.microsoft.com/office/drawing/2014/main" id="{E00D2D41-5D12-EB41-8CC1-D2606BDCE949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0" y="0"/>
            <a:ext cx="12192000" cy="2781300"/>
          </a:xfrm>
          <a:prstGeom prst="rect">
            <a:avLst/>
          </a:prstGeo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Insert your image here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416468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 — 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3A5A5CAB-57EC-6F47-BF34-806680A51A6B}"/>
              </a:ext>
            </a:extLst>
          </p:cNvPr>
          <p:cNvSpPr/>
          <p:nvPr userDrawn="1"/>
        </p:nvSpPr>
        <p:spPr>
          <a:xfrm>
            <a:off x="0" y="3438000"/>
            <a:ext cx="12191999" cy="3420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Espace réservé pour une image  2">
            <a:extLst>
              <a:ext uri="{FF2B5EF4-FFF2-40B4-BE49-F238E27FC236}">
                <a16:creationId xmlns:a16="http://schemas.microsoft.com/office/drawing/2014/main" id="{B65DD3A2-0D07-534F-AD75-420A24C6739E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1"/>
            <a:ext cx="12188825" cy="2781300"/>
          </a:xfrm>
          <a:prstGeom prst="rect">
            <a:avLst/>
          </a:prstGeo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Insert your image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grpSp>
        <p:nvGrpSpPr>
          <p:cNvPr id="5" name="Grouper 8">
            <a:extLst>
              <a:ext uri="{FF2B5EF4-FFF2-40B4-BE49-F238E27FC236}">
                <a16:creationId xmlns:a16="http://schemas.microsoft.com/office/drawing/2014/main" id="{7DC3D6E0-9D04-8F43-B39F-9661DB2E0EBA}"/>
              </a:ext>
            </a:extLst>
          </p:cNvPr>
          <p:cNvGrpSpPr/>
          <p:nvPr userDrawn="1"/>
        </p:nvGrpSpPr>
        <p:grpSpPr>
          <a:xfrm>
            <a:off x="4523509" y="4103708"/>
            <a:ext cx="3144983" cy="1387434"/>
            <a:chOff x="8645240" y="5260769"/>
            <a:chExt cx="3144983" cy="1387434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E7D4A92F-F592-3D47-AE3E-C3EF554E5BB7}"/>
                </a:ext>
              </a:extLst>
            </p:cNvPr>
            <p:cNvSpPr/>
            <p:nvPr/>
          </p:nvSpPr>
          <p:spPr>
            <a:xfrm>
              <a:off x="8645240" y="5260769"/>
              <a:ext cx="3144983" cy="1387434"/>
            </a:xfrm>
            <a:prstGeom prst="rect">
              <a:avLst/>
            </a:prstGeom>
            <a:solidFill>
              <a:srgbClr val="FFFFF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pic>
          <p:nvPicPr>
            <p:cNvPr id="7" name="Image 6">
              <a:extLst>
                <a:ext uri="{FF2B5EF4-FFF2-40B4-BE49-F238E27FC236}">
                  <a16:creationId xmlns:a16="http://schemas.microsoft.com/office/drawing/2014/main" id="{B4E956F6-04ED-E345-AE86-904CCF701DE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760692" y="5449533"/>
              <a:ext cx="2889003" cy="100487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66484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48E8F4BC-E1A3-D54A-B823-E8455D22786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7375" y="228645"/>
            <a:ext cx="10872787" cy="584616"/>
          </a:xfrm>
          <a:prstGeom prst="rect">
            <a:avLst/>
          </a:prstGeom>
        </p:spPr>
        <p:txBody>
          <a:bodyPr lIns="0" tIns="0" rIns="0" bIns="0" anchor="b"/>
          <a:lstStyle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3600" kern="1200" baseline="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4E0D8501-5FF0-AC41-865C-EDCC4ABB410B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587374" y="845920"/>
            <a:ext cx="10872788" cy="472416"/>
          </a:xfrm>
          <a:prstGeom prst="rect">
            <a:avLst/>
          </a:prstGeom>
        </p:spPr>
        <p:txBody>
          <a:bodyPr lIns="0" tIns="0" rIns="0" bIns="0" anchor="b"/>
          <a:lstStyle>
            <a:lvl1pPr marL="0" marR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lang="en-GB" sz="2400" i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405333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7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er 5">
            <a:extLst>
              <a:ext uri="{FF2B5EF4-FFF2-40B4-BE49-F238E27FC236}">
                <a16:creationId xmlns:a16="http://schemas.microsoft.com/office/drawing/2014/main" id="{C0B4450E-D003-814A-82D1-7CC7B7AF0224}"/>
              </a:ext>
            </a:extLst>
          </p:cNvPr>
          <p:cNvGrpSpPr/>
          <p:nvPr userDrawn="1"/>
        </p:nvGrpSpPr>
        <p:grpSpPr>
          <a:xfrm>
            <a:off x="320638" y="6126413"/>
            <a:ext cx="1425036" cy="628666"/>
            <a:chOff x="8645240" y="5260769"/>
            <a:chExt cx="3144983" cy="1387434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573FF97B-C89F-0444-9C97-1876C1068096}"/>
                </a:ext>
              </a:extLst>
            </p:cNvPr>
            <p:cNvSpPr/>
            <p:nvPr/>
          </p:nvSpPr>
          <p:spPr>
            <a:xfrm>
              <a:off x="8645240" y="5260769"/>
              <a:ext cx="3144983" cy="138743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9" name="Image 7">
              <a:extLst>
                <a:ext uri="{FF2B5EF4-FFF2-40B4-BE49-F238E27FC236}">
                  <a16:creationId xmlns:a16="http://schemas.microsoft.com/office/drawing/2014/main" id="{C12CB781-9C11-E44E-8778-83686C90CEEB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760692" y="5449533"/>
              <a:ext cx="2889003" cy="1004871"/>
            </a:xfrm>
            <a:prstGeom prst="rect">
              <a:avLst/>
            </a:prstGeom>
          </p:spPr>
        </p:pic>
      </p:grpSp>
      <p:sp>
        <p:nvSpPr>
          <p:cNvPr id="10" name="ZoneTexte 18">
            <a:extLst>
              <a:ext uri="{FF2B5EF4-FFF2-40B4-BE49-F238E27FC236}">
                <a16:creationId xmlns:a16="http://schemas.microsoft.com/office/drawing/2014/main" id="{15554A17-3DBF-AC4F-86E4-177A538EBA79}"/>
              </a:ext>
            </a:extLst>
          </p:cNvPr>
          <p:cNvSpPr txBox="1"/>
          <p:nvPr userDrawn="1"/>
        </p:nvSpPr>
        <p:spPr>
          <a:xfrm>
            <a:off x="11424592" y="6361583"/>
            <a:ext cx="5760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00000000-1234-1234-1234-123412341234}" type="slidenum">
              <a:rPr kumimoji="0" lang="uk-UA" sz="1400" b="0" i="0" u="none" strike="noStrike" kern="0" cap="none" spc="0" normalizeH="0" baseline="0" noProof="0" smtClean="0">
                <a:ln>
                  <a:noFill/>
                </a:ln>
                <a:solidFill>
                  <a:srgbClr val="2797D3"/>
                </a:solidFill>
                <a:effectLst/>
                <a:uLnTx/>
                <a:uFillTx/>
                <a:latin typeface="Arial" panose="020B0604020202020204" pitchFamily="34" charset="0"/>
                <a:ea typeface="PF Highway Sans Pro" charset="0"/>
                <a:cs typeface="Arial" panose="020B0604020202020204" pitchFamily="34" charset="0"/>
                <a:sym typeface="Montserrat Medium"/>
              </a:rPr>
              <a:pPr algn="r"/>
              <a:t>‹#›</a:t>
            </a:fld>
            <a:endParaRPr lang="fr-FR" sz="1400" baseline="0" dirty="0">
              <a:solidFill>
                <a:srgbClr val="2797D3"/>
              </a:solidFill>
              <a:latin typeface="Arial" panose="020B0604020202020204" pitchFamily="34" charset="0"/>
              <a:ea typeface="PF Highway Sans Pro Medium" charset="0"/>
              <a:cs typeface="Arial" panose="020B0604020202020204" pitchFamily="34" charset="0"/>
            </a:endParaRPr>
          </a:p>
        </p:txBody>
      </p:sp>
      <p:sp>
        <p:nvSpPr>
          <p:cNvPr id="11" name="ZoneTexte 18">
            <a:extLst>
              <a:ext uri="{FF2B5EF4-FFF2-40B4-BE49-F238E27FC236}">
                <a16:creationId xmlns:a16="http://schemas.microsoft.com/office/drawing/2014/main" id="{9C2B31F2-48B6-E246-97D5-75C44CF0F0CC}"/>
              </a:ext>
            </a:extLst>
          </p:cNvPr>
          <p:cNvSpPr txBox="1"/>
          <p:nvPr userDrawn="1"/>
        </p:nvSpPr>
        <p:spPr>
          <a:xfrm>
            <a:off x="10879148" y="6361583"/>
            <a:ext cx="8487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i="0" baseline="0" dirty="0">
                <a:solidFill>
                  <a:srgbClr val="2797D3"/>
                </a:solidFill>
                <a:latin typeface="Arial" panose="020B0604020202020204" pitchFamily="34" charset="0"/>
                <a:ea typeface="PF Highway Sans Pro Medium" charset="0"/>
                <a:cs typeface="Arial" panose="020B0604020202020204" pitchFamily="34" charset="0"/>
              </a:rPr>
              <a:t>PAGE</a:t>
            </a:r>
          </a:p>
        </p:txBody>
      </p:sp>
    </p:spTree>
    <p:extLst>
      <p:ext uri="{BB962C8B-B14F-4D97-AF65-F5344CB8AC3E}">
        <p14:creationId xmlns:p14="http://schemas.microsoft.com/office/powerpoint/2010/main" val="1177541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787">
          <p15:clr>
            <a:srgbClr val="F26B43"/>
          </p15:clr>
        </p15:guide>
        <p15:guide id="2" pos="370">
          <p15:clr>
            <a:srgbClr val="F26B43"/>
          </p15:clr>
        </p15:guide>
        <p15:guide id="3" pos="7219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>
            <a:extLst>
              <a:ext uri="{FF2B5EF4-FFF2-40B4-BE49-F238E27FC236}">
                <a16:creationId xmlns:a16="http://schemas.microsoft.com/office/drawing/2014/main" id="{FF2AB05F-5975-BA46-B03F-B20D4D88EFD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Fast Tracking Talents</a:t>
            </a:r>
          </a:p>
        </p:txBody>
      </p:sp>
      <p:sp>
        <p:nvSpPr>
          <p:cNvPr id="10" name="Sous-titre 9">
            <a:extLst>
              <a:ext uri="{FF2B5EF4-FFF2-40B4-BE49-F238E27FC236}">
                <a16:creationId xmlns:a16="http://schemas.microsoft.com/office/drawing/2014/main" id="{A69489DB-D721-3C47-B56A-A601E6E8EA6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2022 cohort</a:t>
            </a:r>
          </a:p>
        </p:txBody>
      </p:sp>
      <p:pic>
        <p:nvPicPr>
          <p:cNvPr id="12" name="Espace réservé pour une image  11">
            <a:extLst>
              <a:ext uri="{FF2B5EF4-FFF2-40B4-BE49-F238E27FC236}">
                <a16:creationId xmlns:a16="http://schemas.microsoft.com/office/drawing/2014/main" id="{7E6865D1-684B-474D-AC86-984E1C722E38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2"/>
          <a:srcRect t="3801" r="7529" b="3823"/>
          <a:stretch/>
        </p:blipFill>
        <p:spPr>
          <a:xfrm>
            <a:off x="0" y="0"/>
            <a:ext cx="12192000" cy="4076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18834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A3CC663-8D7E-4B9C-906B-4BB66D5538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global development program for future leaders</a:t>
            </a:r>
            <a:endParaRPr lang="en-GB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1F07D2B4-9042-4DC8-B1D3-EA0FE2EAABA5}"/>
              </a:ext>
            </a:extLst>
          </p:cNvPr>
          <p:cNvSpPr/>
          <p:nvPr/>
        </p:nvSpPr>
        <p:spPr>
          <a:xfrm>
            <a:off x="0" y="1503771"/>
            <a:ext cx="12192000" cy="4306842"/>
          </a:xfrm>
          <a:prstGeom prst="rect">
            <a:avLst/>
          </a:prstGeom>
          <a:solidFill>
            <a:srgbClr val="003C6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4" name="Image 7">
            <a:extLst>
              <a:ext uri="{FF2B5EF4-FFF2-40B4-BE49-F238E27FC236}">
                <a16:creationId xmlns:a16="http://schemas.microsoft.com/office/drawing/2014/main" id="{0078EF62-664C-4904-8AA6-79BE93E9E9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0625" y="1503770"/>
            <a:ext cx="8804483" cy="4352778"/>
          </a:xfrm>
          <a:prstGeom prst="rect">
            <a:avLst/>
          </a:prstGeom>
        </p:spPr>
      </p:pic>
      <p:sp>
        <p:nvSpPr>
          <p:cNvPr id="34" name="Rectangle 33">
            <a:extLst>
              <a:ext uri="{FF2B5EF4-FFF2-40B4-BE49-F238E27FC236}">
                <a16:creationId xmlns:a16="http://schemas.microsoft.com/office/drawing/2014/main" id="{F900D707-0F9C-463C-AD3C-02B9676B133E}"/>
              </a:ext>
            </a:extLst>
          </p:cNvPr>
          <p:cNvSpPr/>
          <p:nvPr/>
        </p:nvSpPr>
        <p:spPr>
          <a:xfrm>
            <a:off x="4595044" y="3033828"/>
            <a:ext cx="78636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914400"/>
            <a:r>
              <a:rPr lang="en-US" sz="2800" dirty="0">
                <a:solidFill>
                  <a:srgbClr val="C41B7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USA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3A4600F2-D4EA-42BF-AF4F-DBF1022263FC}"/>
              </a:ext>
            </a:extLst>
          </p:cNvPr>
          <p:cNvSpPr/>
          <p:nvPr/>
        </p:nvSpPr>
        <p:spPr>
          <a:xfrm>
            <a:off x="9129336" y="3187728"/>
            <a:ext cx="152378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en-US" sz="2800" dirty="0">
                <a:solidFill>
                  <a:srgbClr val="CC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CHINA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EF451CA2-0DB9-418F-856C-7CF29EE0F239}"/>
              </a:ext>
            </a:extLst>
          </p:cNvPr>
          <p:cNvSpPr/>
          <p:nvPr/>
        </p:nvSpPr>
        <p:spPr>
          <a:xfrm>
            <a:off x="6584046" y="2784230"/>
            <a:ext cx="174988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en-US" sz="2800" dirty="0">
                <a:solidFill>
                  <a:srgbClr val="7AD1E8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FRANCE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CBB662D8-78FC-44C9-8BC8-491512DD1CF9}"/>
              </a:ext>
            </a:extLst>
          </p:cNvPr>
          <p:cNvSpPr/>
          <p:nvPr/>
        </p:nvSpPr>
        <p:spPr>
          <a:xfrm>
            <a:off x="6588602" y="2291345"/>
            <a:ext cx="66075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914400"/>
            <a:r>
              <a:rPr lang="en-US" sz="3200" dirty="0">
                <a:solidFill>
                  <a:srgbClr val="CC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UK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D60980EB-7354-4538-8742-DD210770685C}"/>
              </a:ext>
            </a:extLst>
          </p:cNvPr>
          <p:cNvSpPr/>
          <p:nvPr/>
        </p:nvSpPr>
        <p:spPr>
          <a:xfrm>
            <a:off x="7242867" y="2614511"/>
            <a:ext cx="148630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914400"/>
            <a:r>
              <a:rPr lang="en-US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GERMANY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B3F1B92-DCCD-45A7-B792-BC1BEFE673C7}"/>
              </a:ext>
            </a:extLst>
          </p:cNvPr>
          <p:cNvSpPr/>
          <p:nvPr/>
        </p:nvSpPr>
        <p:spPr>
          <a:xfrm>
            <a:off x="5933590" y="2668372"/>
            <a:ext cx="91403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914400"/>
            <a:r>
              <a:rPr lang="fr-FR" sz="1600" dirty="0">
                <a:solidFill>
                  <a:srgbClr val="7AD1E8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I</a:t>
            </a:r>
            <a:r>
              <a:rPr lang="en-US" sz="1600" dirty="0">
                <a:solidFill>
                  <a:srgbClr val="7AD1E8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RELAND</a:t>
            </a:r>
          </a:p>
        </p:txBody>
      </p:sp>
      <p:sp>
        <p:nvSpPr>
          <p:cNvPr id="43" name="Ellipse 9">
            <a:extLst>
              <a:ext uri="{FF2B5EF4-FFF2-40B4-BE49-F238E27FC236}">
                <a16:creationId xmlns:a16="http://schemas.microsoft.com/office/drawing/2014/main" id="{F5E8454B-A315-4696-8226-0D7DEBE4362E}"/>
              </a:ext>
            </a:extLst>
          </p:cNvPr>
          <p:cNvSpPr/>
          <p:nvPr/>
        </p:nvSpPr>
        <p:spPr>
          <a:xfrm>
            <a:off x="115438" y="1786001"/>
            <a:ext cx="1794014" cy="1703820"/>
          </a:xfrm>
          <a:prstGeom prst="ellipse">
            <a:avLst/>
          </a:prstGeom>
          <a:solidFill>
            <a:srgbClr val="2898D4"/>
          </a:solidFill>
          <a:ln>
            <a:solidFill>
              <a:srgbClr val="2898D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Self</a:t>
            </a:r>
          </a:p>
          <a:p>
            <a:pPr algn="ctr"/>
            <a:r>
              <a:rPr lang="en-US" sz="1600" b="1" dirty="0"/>
              <a:t>Awareness</a:t>
            </a:r>
          </a:p>
        </p:txBody>
      </p:sp>
      <p:sp>
        <p:nvSpPr>
          <p:cNvPr id="44" name="Ellipse 10">
            <a:extLst>
              <a:ext uri="{FF2B5EF4-FFF2-40B4-BE49-F238E27FC236}">
                <a16:creationId xmlns:a16="http://schemas.microsoft.com/office/drawing/2014/main" id="{EC8BDBE0-9269-4AA8-80B8-7C663ED3BC1E}"/>
              </a:ext>
            </a:extLst>
          </p:cNvPr>
          <p:cNvSpPr/>
          <p:nvPr/>
        </p:nvSpPr>
        <p:spPr>
          <a:xfrm>
            <a:off x="775381" y="2997212"/>
            <a:ext cx="1807452" cy="1766306"/>
          </a:xfrm>
          <a:prstGeom prst="ellipse">
            <a:avLst/>
          </a:prstGeom>
          <a:solidFill>
            <a:srgbClr val="C42E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/>
              <a:t>E</a:t>
            </a:r>
            <a:r>
              <a:rPr lang="en-US" sz="1600" b="1" dirty="0"/>
              <a:t>xposure</a:t>
            </a:r>
          </a:p>
        </p:txBody>
      </p:sp>
      <p:sp>
        <p:nvSpPr>
          <p:cNvPr id="45" name="Ellipse 11">
            <a:extLst>
              <a:ext uri="{FF2B5EF4-FFF2-40B4-BE49-F238E27FC236}">
                <a16:creationId xmlns:a16="http://schemas.microsoft.com/office/drawing/2014/main" id="{9129DFCB-7278-4591-91AD-97D528DCCBFF}"/>
              </a:ext>
            </a:extLst>
          </p:cNvPr>
          <p:cNvSpPr/>
          <p:nvPr/>
        </p:nvSpPr>
        <p:spPr>
          <a:xfrm>
            <a:off x="1808003" y="3903333"/>
            <a:ext cx="1807452" cy="1766306"/>
          </a:xfrm>
          <a:prstGeom prst="ellipse">
            <a:avLst/>
          </a:prstGeom>
          <a:solidFill>
            <a:srgbClr val="33B8C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/>
              <a:t>E</a:t>
            </a:r>
            <a:r>
              <a:rPr lang="en-US" sz="1600" b="1" dirty="0"/>
              <a:t>ntreprise leadership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D101F78-F124-4A61-8E2A-D07C53287959}"/>
              </a:ext>
            </a:extLst>
          </p:cNvPr>
          <p:cNvSpPr/>
          <p:nvPr/>
        </p:nvSpPr>
        <p:spPr>
          <a:xfrm>
            <a:off x="3783640" y="2214401"/>
            <a:ext cx="108658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914400"/>
            <a:r>
              <a:rPr lang="fr-FR" sz="20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CANADA</a:t>
            </a:r>
            <a:endParaRPr lang="en-US" sz="20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2DE2B04-2982-4D5A-9989-3103D12EA73A}"/>
              </a:ext>
            </a:extLst>
          </p:cNvPr>
          <p:cNvSpPr/>
          <p:nvPr/>
        </p:nvSpPr>
        <p:spPr>
          <a:xfrm>
            <a:off x="6218896" y="3092170"/>
            <a:ext cx="79573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914400"/>
            <a:r>
              <a:rPr lang="fr-FR" sz="20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SPAIN</a:t>
            </a:r>
            <a:endParaRPr lang="en-US" sz="20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08CDC4A-CD2F-4383-BE8C-5E86121DB860}"/>
              </a:ext>
            </a:extLst>
          </p:cNvPr>
          <p:cNvSpPr/>
          <p:nvPr/>
        </p:nvSpPr>
        <p:spPr>
          <a:xfrm>
            <a:off x="6893139" y="3033828"/>
            <a:ext cx="71436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914400"/>
            <a:r>
              <a:rPr lang="fr-FR" sz="2000" dirty="0"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ITALY</a:t>
            </a:r>
            <a:endParaRPr lang="en-US" sz="2000" dirty="0">
              <a:solidFill>
                <a:srgbClr val="00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217913D-57B4-416D-8DEF-125F8A777940}"/>
              </a:ext>
            </a:extLst>
          </p:cNvPr>
          <p:cNvSpPr/>
          <p:nvPr/>
        </p:nvSpPr>
        <p:spPr>
          <a:xfrm>
            <a:off x="9036192" y="4127783"/>
            <a:ext cx="141096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914400"/>
            <a:r>
              <a:rPr lang="fr-FR" sz="2000" dirty="0"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SINGAPORE</a:t>
            </a:r>
            <a:endParaRPr lang="en-US" sz="2000" dirty="0">
              <a:solidFill>
                <a:srgbClr val="00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090794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C653C2E5-481D-9647-ABEE-E83A102BE5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Program Overview &amp; Planning </a:t>
            </a:r>
          </a:p>
        </p:txBody>
      </p:sp>
      <p:cxnSp>
        <p:nvCxnSpPr>
          <p:cNvPr id="39" name="Straight Connector 131">
            <a:extLst>
              <a:ext uri="{FF2B5EF4-FFF2-40B4-BE49-F238E27FC236}">
                <a16:creationId xmlns:a16="http://schemas.microsoft.com/office/drawing/2014/main" id="{EB7288FB-7BC2-4CC3-A931-461138682A8C}"/>
              </a:ext>
            </a:extLst>
          </p:cNvPr>
          <p:cNvCxnSpPr>
            <a:cxnSpLocks/>
          </p:cNvCxnSpPr>
          <p:nvPr/>
        </p:nvCxnSpPr>
        <p:spPr>
          <a:xfrm>
            <a:off x="2889816" y="1779041"/>
            <a:ext cx="0" cy="4804234"/>
          </a:xfrm>
          <a:prstGeom prst="line">
            <a:avLst/>
          </a:prstGeom>
          <a:ln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132">
            <a:extLst>
              <a:ext uri="{FF2B5EF4-FFF2-40B4-BE49-F238E27FC236}">
                <a16:creationId xmlns:a16="http://schemas.microsoft.com/office/drawing/2014/main" id="{CD322828-78DB-4C3C-B177-FA5B1F885B50}"/>
              </a:ext>
            </a:extLst>
          </p:cNvPr>
          <p:cNvCxnSpPr>
            <a:cxnSpLocks/>
          </p:cNvCxnSpPr>
          <p:nvPr/>
        </p:nvCxnSpPr>
        <p:spPr>
          <a:xfrm>
            <a:off x="3984360" y="1779041"/>
            <a:ext cx="0" cy="4804234"/>
          </a:xfrm>
          <a:prstGeom prst="line">
            <a:avLst/>
          </a:prstGeom>
          <a:ln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133">
            <a:extLst>
              <a:ext uri="{FF2B5EF4-FFF2-40B4-BE49-F238E27FC236}">
                <a16:creationId xmlns:a16="http://schemas.microsoft.com/office/drawing/2014/main" id="{E5C66ACE-F3EC-4AAB-B7C9-EDC247DB352A}"/>
              </a:ext>
            </a:extLst>
          </p:cNvPr>
          <p:cNvCxnSpPr>
            <a:cxnSpLocks/>
          </p:cNvCxnSpPr>
          <p:nvPr/>
        </p:nvCxnSpPr>
        <p:spPr>
          <a:xfrm>
            <a:off x="5129585" y="1779041"/>
            <a:ext cx="0" cy="4804234"/>
          </a:xfrm>
          <a:prstGeom prst="line">
            <a:avLst/>
          </a:prstGeom>
          <a:ln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134">
            <a:extLst>
              <a:ext uri="{FF2B5EF4-FFF2-40B4-BE49-F238E27FC236}">
                <a16:creationId xmlns:a16="http://schemas.microsoft.com/office/drawing/2014/main" id="{44261ECD-A464-4FAE-B70D-742634449C40}"/>
              </a:ext>
            </a:extLst>
          </p:cNvPr>
          <p:cNvCxnSpPr>
            <a:cxnSpLocks/>
          </p:cNvCxnSpPr>
          <p:nvPr/>
        </p:nvCxnSpPr>
        <p:spPr>
          <a:xfrm>
            <a:off x="6482650" y="1779041"/>
            <a:ext cx="0" cy="4804234"/>
          </a:xfrm>
          <a:prstGeom prst="line">
            <a:avLst/>
          </a:prstGeom>
          <a:ln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135">
            <a:extLst>
              <a:ext uri="{FF2B5EF4-FFF2-40B4-BE49-F238E27FC236}">
                <a16:creationId xmlns:a16="http://schemas.microsoft.com/office/drawing/2014/main" id="{FC67E7EA-82D3-4587-B61A-8DFBAE2928B2}"/>
              </a:ext>
            </a:extLst>
          </p:cNvPr>
          <p:cNvCxnSpPr>
            <a:cxnSpLocks/>
          </p:cNvCxnSpPr>
          <p:nvPr/>
        </p:nvCxnSpPr>
        <p:spPr>
          <a:xfrm>
            <a:off x="7654655" y="1779041"/>
            <a:ext cx="0" cy="4804234"/>
          </a:xfrm>
          <a:prstGeom prst="line">
            <a:avLst/>
          </a:prstGeom>
          <a:ln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136">
            <a:extLst>
              <a:ext uri="{FF2B5EF4-FFF2-40B4-BE49-F238E27FC236}">
                <a16:creationId xmlns:a16="http://schemas.microsoft.com/office/drawing/2014/main" id="{E6953010-913D-4C4B-BA0E-82629037D987}"/>
              </a:ext>
            </a:extLst>
          </p:cNvPr>
          <p:cNvCxnSpPr>
            <a:cxnSpLocks/>
          </p:cNvCxnSpPr>
          <p:nvPr/>
        </p:nvCxnSpPr>
        <p:spPr>
          <a:xfrm>
            <a:off x="8719161" y="1779041"/>
            <a:ext cx="0" cy="4804234"/>
          </a:xfrm>
          <a:prstGeom prst="line">
            <a:avLst/>
          </a:prstGeom>
          <a:ln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137">
            <a:extLst>
              <a:ext uri="{FF2B5EF4-FFF2-40B4-BE49-F238E27FC236}">
                <a16:creationId xmlns:a16="http://schemas.microsoft.com/office/drawing/2014/main" id="{DA3273ED-F92D-44EE-8EBE-9C699A165318}"/>
              </a:ext>
            </a:extLst>
          </p:cNvPr>
          <p:cNvCxnSpPr>
            <a:cxnSpLocks/>
          </p:cNvCxnSpPr>
          <p:nvPr/>
        </p:nvCxnSpPr>
        <p:spPr>
          <a:xfrm>
            <a:off x="9797413" y="1779041"/>
            <a:ext cx="0" cy="4804234"/>
          </a:xfrm>
          <a:prstGeom prst="line">
            <a:avLst/>
          </a:prstGeom>
          <a:ln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Rounded Rectangle 89">
            <a:extLst>
              <a:ext uri="{FF2B5EF4-FFF2-40B4-BE49-F238E27FC236}">
                <a16:creationId xmlns:a16="http://schemas.microsoft.com/office/drawing/2014/main" id="{14483CA1-88B7-40BE-9A80-F18C2F2E40C9}"/>
              </a:ext>
            </a:extLst>
          </p:cNvPr>
          <p:cNvSpPr/>
          <p:nvPr/>
        </p:nvSpPr>
        <p:spPr>
          <a:xfrm>
            <a:off x="1198067" y="2396482"/>
            <a:ext cx="995496" cy="1115176"/>
          </a:xfrm>
          <a:custGeom>
            <a:avLst/>
            <a:gdLst>
              <a:gd name="connsiteX0" fmla="*/ 0 w 1586036"/>
              <a:gd name="connsiteY0" fmla="*/ 264345 h 1586036"/>
              <a:gd name="connsiteX1" fmla="*/ 264345 w 1586036"/>
              <a:gd name="connsiteY1" fmla="*/ 0 h 1586036"/>
              <a:gd name="connsiteX2" fmla="*/ 1321691 w 1586036"/>
              <a:gd name="connsiteY2" fmla="*/ 0 h 1586036"/>
              <a:gd name="connsiteX3" fmla="*/ 1586036 w 1586036"/>
              <a:gd name="connsiteY3" fmla="*/ 264345 h 1586036"/>
              <a:gd name="connsiteX4" fmla="*/ 1586036 w 1586036"/>
              <a:gd name="connsiteY4" fmla="*/ 1321691 h 1586036"/>
              <a:gd name="connsiteX5" fmla="*/ 1321691 w 1586036"/>
              <a:gd name="connsiteY5" fmla="*/ 1586036 h 1586036"/>
              <a:gd name="connsiteX6" fmla="*/ 264345 w 1586036"/>
              <a:gd name="connsiteY6" fmla="*/ 1586036 h 1586036"/>
              <a:gd name="connsiteX7" fmla="*/ 0 w 1586036"/>
              <a:gd name="connsiteY7" fmla="*/ 1321691 h 1586036"/>
              <a:gd name="connsiteX8" fmla="*/ 0 w 1586036"/>
              <a:gd name="connsiteY8" fmla="*/ 264345 h 1586036"/>
              <a:gd name="connsiteX0" fmla="*/ 0 w 1586036"/>
              <a:gd name="connsiteY0" fmla="*/ 264345 h 1586036"/>
              <a:gd name="connsiteX1" fmla="*/ 264345 w 1586036"/>
              <a:gd name="connsiteY1" fmla="*/ 0 h 1586036"/>
              <a:gd name="connsiteX2" fmla="*/ 1321691 w 1586036"/>
              <a:gd name="connsiteY2" fmla="*/ 0 h 1586036"/>
              <a:gd name="connsiteX3" fmla="*/ 1586036 w 1586036"/>
              <a:gd name="connsiteY3" fmla="*/ 1321691 h 1586036"/>
              <a:gd name="connsiteX4" fmla="*/ 1321691 w 1586036"/>
              <a:gd name="connsiteY4" fmla="*/ 1586036 h 1586036"/>
              <a:gd name="connsiteX5" fmla="*/ 264345 w 1586036"/>
              <a:gd name="connsiteY5" fmla="*/ 1586036 h 1586036"/>
              <a:gd name="connsiteX6" fmla="*/ 0 w 1586036"/>
              <a:gd name="connsiteY6" fmla="*/ 1321691 h 1586036"/>
              <a:gd name="connsiteX7" fmla="*/ 0 w 1586036"/>
              <a:gd name="connsiteY7" fmla="*/ 264345 h 1586036"/>
              <a:gd name="connsiteX0" fmla="*/ 1586036 w 1677476"/>
              <a:gd name="connsiteY0" fmla="*/ 1321691 h 1586036"/>
              <a:gd name="connsiteX1" fmla="*/ 1321691 w 1677476"/>
              <a:gd name="connsiteY1" fmla="*/ 1586036 h 1586036"/>
              <a:gd name="connsiteX2" fmla="*/ 264345 w 1677476"/>
              <a:gd name="connsiteY2" fmla="*/ 1586036 h 1586036"/>
              <a:gd name="connsiteX3" fmla="*/ 0 w 1677476"/>
              <a:gd name="connsiteY3" fmla="*/ 1321691 h 1586036"/>
              <a:gd name="connsiteX4" fmla="*/ 0 w 1677476"/>
              <a:gd name="connsiteY4" fmla="*/ 264345 h 1586036"/>
              <a:gd name="connsiteX5" fmla="*/ 264345 w 1677476"/>
              <a:gd name="connsiteY5" fmla="*/ 0 h 1586036"/>
              <a:gd name="connsiteX6" fmla="*/ 1321691 w 1677476"/>
              <a:gd name="connsiteY6" fmla="*/ 0 h 1586036"/>
              <a:gd name="connsiteX7" fmla="*/ 1677476 w 1677476"/>
              <a:gd name="connsiteY7" fmla="*/ 1413131 h 1586036"/>
              <a:gd name="connsiteX0" fmla="*/ 1586036 w 1586036"/>
              <a:gd name="connsiteY0" fmla="*/ 1321691 h 1586036"/>
              <a:gd name="connsiteX1" fmla="*/ 1321691 w 1586036"/>
              <a:gd name="connsiteY1" fmla="*/ 1586036 h 1586036"/>
              <a:gd name="connsiteX2" fmla="*/ 264345 w 1586036"/>
              <a:gd name="connsiteY2" fmla="*/ 1586036 h 1586036"/>
              <a:gd name="connsiteX3" fmla="*/ 0 w 1586036"/>
              <a:gd name="connsiteY3" fmla="*/ 1321691 h 1586036"/>
              <a:gd name="connsiteX4" fmla="*/ 0 w 1586036"/>
              <a:gd name="connsiteY4" fmla="*/ 264345 h 1586036"/>
              <a:gd name="connsiteX5" fmla="*/ 264345 w 1586036"/>
              <a:gd name="connsiteY5" fmla="*/ 0 h 1586036"/>
              <a:gd name="connsiteX6" fmla="*/ 1321691 w 1586036"/>
              <a:gd name="connsiteY6" fmla="*/ 0 h 1586036"/>
              <a:gd name="connsiteX0" fmla="*/ 1321691 w 1321691"/>
              <a:gd name="connsiteY0" fmla="*/ 1586036 h 1586036"/>
              <a:gd name="connsiteX1" fmla="*/ 264345 w 1321691"/>
              <a:gd name="connsiteY1" fmla="*/ 1586036 h 1586036"/>
              <a:gd name="connsiteX2" fmla="*/ 0 w 1321691"/>
              <a:gd name="connsiteY2" fmla="*/ 1321691 h 1586036"/>
              <a:gd name="connsiteX3" fmla="*/ 0 w 1321691"/>
              <a:gd name="connsiteY3" fmla="*/ 264345 h 1586036"/>
              <a:gd name="connsiteX4" fmla="*/ 264345 w 1321691"/>
              <a:gd name="connsiteY4" fmla="*/ 0 h 1586036"/>
              <a:gd name="connsiteX5" fmla="*/ 1321691 w 1321691"/>
              <a:gd name="connsiteY5" fmla="*/ 0 h 1586036"/>
              <a:gd name="connsiteX0" fmla="*/ 264345 w 1321691"/>
              <a:gd name="connsiteY0" fmla="*/ 1586036 h 1586036"/>
              <a:gd name="connsiteX1" fmla="*/ 0 w 1321691"/>
              <a:gd name="connsiteY1" fmla="*/ 1321691 h 1586036"/>
              <a:gd name="connsiteX2" fmla="*/ 0 w 1321691"/>
              <a:gd name="connsiteY2" fmla="*/ 264345 h 1586036"/>
              <a:gd name="connsiteX3" fmla="*/ 264345 w 1321691"/>
              <a:gd name="connsiteY3" fmla="*/ 0 h 1586036"/>
              <a:gd name="connsiteX4" fmla="*/ 1321691 w 1321691"/>
              <a:gd name="connsiteY4" fmla="*/ 0 h 1586036"/>
              <a:gd name="connsiteX0" fmla="*/ 0 w 1321691"/>
              <a:gd name="connsiteY0" fmla="*/ 1321691 h 1321691"/>
              <a:gd name="connsiteX1" fmla="*/ 0 w 1321691"/>
              <a:gd name="connsiteY1" fmla="*/ 264345 h 1321691"/>
              <a:gd name="connsiteX2" fmla="*/ 264345 w 1321691"/>
              <a:gd name="connsiteY2" fmla="*/ 0 h 1321691"/>
              <a:gd name="connsiteX3" fmla="*/ 1321691 w 1321691"/>
              <a:gd name="connsiteY3" fmla="*/ 0 h 1321691"/>
              <a:gd name="connsiteX0" fmla="*/ 0 w 1337875"/>
              <a:gd name="connsiteY0" fmla="*/ 981826 h 981826"/>
              <a:gd name="connsiteX1" fmla="*/ 16184 w 1337875"/>
              <a:gd name="connsiteY1" fmla="*/ 264345 h 981826"/>
              <a:gd name="connsiteX2" fmla="*/ 280529 w 1337875"/>
              <a:gd name="connsiteY2" fmla="*/ 0 h 981826"/>
              <a:gd name="connsiteX3" fmla="*/ 1337875 w 1337875"/>
              <a:gd name="connsiteY3" fmla="*/ 0 h 981826"/>
              <a:gd name="connsiteX0" fmla="*/ 0 w 1331525"/>
              <a:gd name="connsiteY0" fmla="*/ 1089776 h 1089776"/>
              <a:gd name="connsiteX1" fmla="*/ 9834 w 1331525"/>
              <a:gd name="connsiteY1" fmla="*/ 264345 h 1089776"/>
              <a:gd name="connsiteX2" fmla="*/ 274179 w 1331525"/>
              <a:gd name="connsiteY2" fmla="*/ 0 h 1089776"/>
              <a:gd name="connsiteX3" fmla="*/ 1331525 w 1331525"/>
              <a:gd name="connsiteY3" fmla="*/ 0 h 1089776"/>
              <a:gd name="connsiteX0" fmla="*/ 4120 w 1321691"/>
              <a:gd name="connsiteY0" fmla="*/ 1115176 h 1115176"/>
              <a:gd name="connsiteX1" fmla="*/ 0 w 1321691"/>
              <a:gd name="connsiteY1" fmla="*/ 264345 h 1115176"/>
              <a:gd name="connsiteX2" fmla="*/ 264345 w 1321691"/>
              <a:gd name="connsiteY2" fmla="*/ 0 h 1115176"/>
              <a:gd name="connsiteX3" fmla="*/ 1321691 w 1321691"/>
              <a:gd name="connsiteY3" fmla="*/ 0 h 111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21691" h="1115176">
                <a:moveTo>
                  <a:pt x="4120" y="1115176"/>
                </a:moveTo>
                <a:cubicBezTo>
                  <a:pt x="2747" y="831566"/>
                  <a:pt x="1373" y="547955"/>
                  <a:pt x="0" y="264345"/>
                </a:cubicBezTo>
                <a:cubicBezTo>
                  <a:pt x="0" y="118351"/>
                  <a:pt x="118351" y="0"/>
                  <a:pt x="264345" y="0"/>
                </a:cubicBezTo>
                <a:lnTo>
                  <a:pt x="1321691" y="0"/>
                </a:lnTo>
              </a:path>
            </a:pathLst>
          </a:custGeom>
          <a:noFill/>
          <a:ln w="190500">
            <a:solidFill>
              <a:srgbClr val="C848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Oval 93">
            <a:extLst>
              <a:ext uri="{FF2B5EF4-FFF2-40B4-BE49-F238E27FC236}">
                <a16:creationId xmlns:a16="http://schemas.microsoft.com/office/drawing/2014/main" id="{C2CF6873-C513-47E7-B19B-DC8ADECDEA61}"/>
              </a:ext>
            </a:extLst>
          </p:cNvPr>
          <p:cNvSpPr/>
          <p:nvPr/>
        </p:nvSpPr>
        <p:spPr>
          <a:xfrm>
            <a:off x="2157240" y="2282682"/>
            <a:ext cx="291913" cy="291913"/>
          </a:xfrm>
          <a:prstGeom prst="ellipse">
            <a:avLst/>
          </a:prstGeom>
          <a:solidFill>
            <a:schemeClr val="bg1"/>
          </a:solidFill>
          <a:ln w="952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ounded Rectangle 89">
            <a:extLst>
              <a:ext uri="{FF2B5EF4-FFF2-40B4-BE49-F238E27FC236}">
                <a16:creationId xmlns:a16="http://schemas.microsoft.com/office/drawing/2014/main" id="{4CF8C9E6-0EBC-45F2-A520-38DB3D498FA7}"/>
              </a:ext>
            </a:extLst>
          </p:cNvPr>
          <p:cNvSpPr/>
          <p:nvPr/>
        </p:nvSpPr>
        <p:spPr>
          <a:xfrm flipV="1">
            <a:off x="8166101" y="3575206"/>
            <a:ext cx="3528000" cy="655463"/>
          </a:xfrm>
          <a:custGeom>
            <a:avLst/>
            <a:gdLst>
              <a:gd name="connsiteX0" fmla="*/ 0 w 1586036"/>
              <a:gd name="connsiteY0" fmla="*/ 264345 h 1586036"/>
              <a:gd name="connsiteX1" fmla="*/ 264345 w 1586036"/>
              <a:gd name="connsiteY1" fmla="*/ 0 h 1586036"/>
              <a:gd name="connsiteX2" fmla="*/ 1321691 w 1586036"/>
              <a:gd name="connsiteY2" fmla="*/ 0 h 1586036"/>
              <a:gd name="connsiteX3" fmla="*/ 1586036 w 1586036"/>
              <a:gd name="connsiteY3" fmla="*/ 264345 h 1586036"/>
              <a:gd name="connsiteX4" fmla="*/ 1586036 w 1586036"/>
              <a:gd name="connsiteY4" fmla="*/ 1321691 h 1586036"/>
              <a:gd name="connsiteX5" fmla="*/ 1321691 w 1586036"/>
              <a:gd name="connsiteY5" fmla="*/ 1586036 h 1586036"/>
              <a:gd name="connsiteX6" fmla="*/ 264345 w 1586036"/>
              <a:gd name="connsiteY6" fmla="*/ 1586036 h 1586036"/>
              <a:gd name="connsiteX7" fmla="*/ 0 w 1586036"/>
              <a:gd name="connsiteY7" fmla="*/ 1321691 h 1586036"/>
              <a:gd name="connsiteX8" fmla="*/ 0 w 1586036"/>
              <a:gd name="connsiteY8" fmla="*/ 264345 h 1586036"/>
              <a:gd name="connsiteX0" fmla="*/ 0 w 1586036"/>
              <a:gd name="connsiteY0" fmla="*/ 264345 h 1586036"/>
              <a:gd name="connsiteX1" fmla="*/ 264345 w 1586036"/>
              <a:gd name="connsiteY1" fmla="*/ 0 h 1586036"/>
              <a:gd name="connsiteX2" fmla="*/ 1321691 w 1586036"/>
              <a:gd name="connsiteY2" fmla="*/ 0 h 1586036"/>
              <a:gd name="connsiteX3" fmla="*/ 1586036 w 1586036"/>
              <a:gd name="connsiteY3" fmla="*/ 1321691 h 1586036"/>
              <a:gd name="connsiteX4" fmla="*/ 1321691 w 1586036"/>
              <a:gd name="connsiteY4" fmla="*/ 1586036 h 1586036"/>
              <a:gd name="connsiteX5" fmla="*/ 264345 w 1586036"/>
              <a:gd name="connsiteY5" fmla="*/ 1586036 h 1586036"/>
              <a:gd name="connsiteX6" fmla="*/ 0 w 1586036"/>
              <a:gd name="connsiteY6" fmla="*/ 1321691 h 1586036"/>
              <a:gd name="connsiteX7" fmla="*/ 0 w 1586036"/>
              <a:gd name="connsiteY7" fmla="*/ 264345 h 1586036"/>
              <a:gd name="connsiteX0" fmla="*/ 1586036 w 1677476"/>
              <a:gd name="connsiteY0" fmla="*/ 1321691 h 1586036"/>
              <a:gd name="connsiteX1" fmla="*/ 1321691 w 1677476"/>
              <a:gd name="connsiteY1" fmla="*/ 1586036 h 1586036"/>
              <a:gd name="connsiteX2" fmla="*/ 264345 w 1677476"/>
              <a:gd name="connsiteY2" fmla="*/ 1586036 h 1586036"/>
              <a:gd name="connsiteX3" fmla="*/ 0 w 1677476"/>
              <a:gd name="connsiteY3" fmla="*/ 1321691 h 1586036"/>
              <a:gd name="connsiteX4" fmla="*/ 0 w 1677476"/>
              <a:gd name="connsiteY4" fmla="*/ 264345 h 1586036"/>
              <a:gd name="connsiteX5" fmla="*/ 264345 w 1677476"/>
              <a:gd name="connsiteY5" fmla="*/ 0 h 1586036"/>
              <a:gd name="connsiteX6" fmla="*/ 1321691 w 1677476"/>
              <a:gd name="connsiteY6" fmla="*/ 0 h 1586036"/>
              <a:gd name="connsiteX7" fmla="*/ 1677476 w 1677476"/>
              <a:gd name="connsiteY7" fmla="*/ 1413131 h 1586036"/>
              <a:gd name="connsiteX0" fmla="*/ 1586036 w 1586036"/>
              <a:gd name="connsiteY0" fmla="*/ 1321691 h 1586036"/>
              <a:gd name="connsiteX1" fmla="*/ 1321691 w 1586036"/>
              <a:gd name="connsiteY1" fmla="*/ 1586036 h 1586036"/>
              <a:gd name="connsiteX2" fmla="*/ 264345 w 1586036"/>
              <a:gd name="connsiteY2" fmla="*/ 1586036 h 1586036"/>
              <a:gd name="connsiteX3" fmla="*/ 0 w 1586036"/>
              <a:gd name="connsiteY3" fmla="*/ 1321691 h 1586036"/>
              <a:gd name="connsiteX4" fmla="*/ 0 w 1586036"/>
              <a:gd name="connsiteY4" fmla="*/ 264345 h 1586036"/>
              <a:gd name="connsiteX5" fmla="*/ 264345 w 1586036"/>
              <a:gd name="connsiteY5" fmla="*/ 0 h 1586036"/>
              <a:gd name="connsiteX6" fmla="*/ 1321691 w 1586036"/>
              <a:gd name="connsiteY6" fmla="*/ 0 h 1586036"/>
              <a:gd name="connsiteX0" fmla="*/ 1321691 w 1321691"/>
              <a:gd name="connsiteY0" fmla="*/ 1586036 h 1586036"/>
              <a:gd name="connsiteX1" fmla="*/ 264345 w 1321691"/>
              <a:gd name="connsiteY1" fmla="*/ 1586036 h 1586036"/>
              <a:gd name="connsiteX2" fmla="*/ 0 w 1321691"/>
              <a:gd name="connsiteY2" fmla="*/ 1321691 h 1586036"/>
              <a:gd name="connsiteX3" fmla="*/ 0 w 1321691"/>
              <a:gd name="connsiteY3" fmla="*/ 264345 h 1586036"/>
              <a:gd name="connsiteX4" fmla="*/ 264345 w 1321691"/>
              <a:gd name="connsiteY4" fmla="*/ 0 h 1586036"/>
              <a:gd name="connsiteX5" fmla="*/ 1321691 w 1321691"/>
              <a:gd name="connsiteY5" fmla="*/ 0 h 1586036"/>
              <a:gd name="connsiteX0" fmla="*/ 264345 w 1321691"/>
              <a:gd name="connsiteY0" fmla="*/ 1586036 h 1586036"/>
              <a:gd name="connsiteX1" fmla="*/ 0 w 1321691"/>
              <a:gd name="connsiteY1" fmla="*/ 1321691 h 1586036"/>
              <a:gd name="connsiteX2" fmla="*/ 0 w 1321691"/>
              <a:gd name="connsiteY2" fmla="*/ 264345 h 1586036"/>
              <a:gd name="connsiteX3" fmla="*/ 264345 w 1321691"/>
              <a:gd name="connsiteY3" fmla="*/ 0 h 1586036"/>
              <a:gd name="connsiteX4" fmla="*/ 1321691 w 1321691"/>
              <a:gd name="connsiteY4" fmla="*/ 0 h 1586036"/>
              <a:gd name="connsiteX0" fmla="*/ 0 w 1321691"/>
              <a:gd name="connsiteY0" fmla="*/ 1321691 h 1321691"/>
              <a:gd name="connsiteX1" fmla="*/ 0 w 1321691"/>
              <a:gd name="connsiteY1" fmla="*/ 264345 h 1321691"/>
              <a:gd name="connsiteX2" fmla="*/ 264345 w 1321691"/>
              <a:gd name="connsiteY2" fmla="*/ 0 h 1321691"/>
              <a:gd name="connsiteX3" fmla="*/ 1321691 w 1321691"/>
              <a:gd name="connsiteY3" fmla="*/ 0 h 1321691"/>
              <a:gd name="connsiteX0" fmla="*/ 0 w 1337875"/>
              <a:gd name="connsiteY0" fmla="*/ 981826 h 981826"/>
              <a:gd name="connsiteX1" fmla="*/ 16184 w 1337875"/>
              <a:gd name="connsiteY1" fmla="*/ 264345 h 981826"/>
              <a:gd name="connsiteX2" fmla="*/ 280529 w 1337875"/>
              <a:gd name="connsiteY2" fmla="*/ 0 h 981826"/>
              <a:gd name="connsiteX3" fmla="*/ 1337875 w 1337875"/>
              <a:gd name="connsiteY3" fmla="*/ 0 h 981826"/>
              <a:gd name="connsiteX0" fmla="*/ 0 w 1331525"/>
              <a:gd name="connsiteY0" fmla="*/ 1089776 h 1089776"/>
              <a:gd name="connsiteX1" fmla="*/ 9834 w 1331525"/>
              <a:gd name="connsiteY1" fmla="*/ 264345 h 1089776"/>
              <a:gd name="connsiteX2" fmla="*/ 274179 w 1331525"/>
              <a:gd name="connsiteY2" fmla="*/ 0 h 1089776"/>
              <a:gd name="connsiteX3" fmla="*/ 1331525 w 1331525"/>
              <a:gd name="connsiteY3" fmla="*/ 0 h 1089776"/>
              <a:gd name="connsiteX0" fmla="*/ 0 w 1325175"/>
              <a:gd name="connsiteY0" fmla="*/ 721476 h 721476"/>
              <a:gd name="connsiteX1" fmla="*/ 3484 w 1325175"/>
              <a:gd name="connsiteY1" fmla="*/ 264345 h 721476"/>
              <a:gd name="connsiteX2" fmla="*/ 267829 w 1325175"/>
              <a:gd name="connsiteY2" fmla="*/ 0 h 721476"/>
              <a:gd name="connsiteX3" fmla="*/ 1325175 w 1325175"/>
              <a:gd name="connsiteY3" fmla="*/ 0 h 721476"/>
              <a:gd name="connsiteX0" fmla="*/ 0 w 2449125"/>
              <a:gd name="connsiteY0" fmla="*/ 740526 h 740526"/>
              <a:gd name="connsiteX1" fmla="*/ 3484 w 2449125"/>
              <a:gd name="connsiteY1" fmla="*/ 283395 h 740526"/>
              <a:gd name="connsiteX2" fmla="*/ 267829 w 2449125"/>
              <a:gd name="connsiteY2" fmla="*/ 19050 h 740526"/>
              <a:gd name="connsiteX3" fmla="*/ 2449125 w 2449125"/>
              <a:gd name="connsiteY3" fmla="*/ 0 h 740526"/>
              <a:gd name="connsiteX0" fmla="*/ 4469 w 2445778"/>
              <a:gd name="connsiteY0" fmla="*/ 615479 h 615479"/>
              <a:gd name="connsiteX1" fmla="*/ 137 w 2445778"/>
              <a:gd name="connsiteY1" fmla="*/ 283395 h 615479"/>
              <a:gd name="connsiteX2" fmla="*/ 264482 w 2445778"/>
              <a:gd name="connsiteY2" fmla="*/ 19050 h 615479"/>
              <a:gd name="connsiteX3" fmla="*/ 2445778 w 2445778"/>
              <a:gd name="connsiteY3" fmla="*/ 0 h 615479"/>
              <a:gd name="connsiteX0" fmla="*/ 4469 w 3923770"/>
              <a:gd name="connsiteY0" fmla="*/ 596429 h 596429"/>
              <a:gd name="connsiteX1" fmla="*/ 137 w 3923770"/>
              <a:gd name="connsiteY1" fmla="*/ 264345 h 596429"/>
              <a:gd name="connsiteX2" fmla="*/ 264482 w 3923770"/>
              <a:gd name="connsiteY2" fmla="*/ 0 h 596429"/>
              <a:gd name="connsiteX3" fmla="*/ 3923770 w 3923770"/>
              <a:gd name="connsiteY3" fmla="*/ 21207 h 596429"/>
              <a:gd name="connsiteX0" fmla="*/ 4469 w 3912268"/>
              <a:gd name="connsiteY0" fmla="*/ 596429 h 596429"/>
              <a:gd name="connsiteX1" fmla="*/ 137 w 3912268"/>
              <a:gd name="connsiteY1" fmla="*/ 264345 h 596429"/>
              <a:gd name="connsiteX2" fmla="*/ 264482 w 3912268"/>
              <a:gd name="connsiteY2" fmla="*/ 0 h 596429"/>
              <a:gd name="connsiteX3" fmla="*/ 3912268 w 3912268"/>
              <a:gd name="connsiteY3" fmla="*/ 9705 h 5964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12268" h="596429">
                <a:moveTo>
                  <a:pt x="4469" y="596429"/>
                </a:moveTo>
                <a:cubicBezTo>
                  <a:pt x="5630" y="444052"/>
                  <a:pt x="-1024" y="416722"/>
                  <a:pt x="137" y="264345"/>
                </a:cubicBezTo>
                <a:cubicBezTo>
                  <a:pt x="137" y="118351"/>
                  <a:pt x="118488" y="0"/>
                  <a:pt x="264482" y="0"/>
                </a:cubicBezTo>
                <a:lnTo>
                  <a:pt x="3912268" y="9705"/>
                </a:lnTo>
              </a:path>
            </a:pathLst>
          </a:custGeom>
          <a:noFill/>
          <a:ln w="190500">
            <a:solidFill>
              <a:srgbClr val="C848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102">
            <a:extLst>
              <a:ext uri="{FF2B5EF4-FFF2-40B4-BE49-F238E27FC236}">
                <a16:creationId xmlns:a16="http://schemas.microsoft.com/office/drawing/2014/main" id="{07766BCC-B3B5-4C7F-BC1F-5D544CB3EEDD}"/>
              </a:ext>
            </a:extLst>
          </p:cNvPr>
          <p:cNvCxnSpPr>
            <a:cxnSpLocks/>
          </p:cNvCxnSpPr>
          <p:nvPr/>
        </p:nvCxnSpPr>
        <p:spPr>
          <a:xfrm>
            <a:off x="202045" y="3476546"/>
            <a:ext cx="9576000" cy="9960"/>
          </a:xfrm>
          <a:prstGeom prst="line">
            <a:avLst/>
          </a:prstGeom>
          <a:ln w="190500">
            <a:solidFill>
              <a:srgbClr val="C8487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Rectangle 87">
            <a:extLst>
              <a:ext uri="{FF2B5EF4-FFF2-40B4-BE49-F238E27FC236}">
                <a16:creationId xmlns:a16="http://schemas.microsoft.com/office/drawing/2014/main" id="{B63A3A58-E5A9-4FA2-8133-AABFD8533C00}"/>
              </a:ext>
            </a:extLst>
          </p:cNvPr>
          <p:cNvSpPr/>
          <p:nvPr/>
        </p:nvSpPr>
        <p:spPr>
          <a:xfrm>
            <a:off x="5643152" y="3255783"/>
            <a:ext cx="135999" cy="141515"/>
          </a:xfrm>
          <a:prstGeom prst="rect">
            <a:avLst/>
          </a:prstGeom>
          <a:solidFill>
            <a:srgbClr val="C848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813C8918-3367-477A-A48B-174DC2AB5EAD}"/>
              </a:ext>
            </a:extLst>
          </p:cNvPr>
          <p:cNvSpPr/>
          <p:nvPr/>
        </p:nvSpPr>
        <p:spPr>
          <a:xfrm>
            <a:off x="4691638" y="3276803"/>
            <a:ext cx="135999" cy="141515"/>
          </a:xfrm>
          <a:prstGeom prst="rect">
            <a:avLst/>
          </a:prstGeom>
          <a:solidFill>
            <a:srgbClr val="C848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A00DE6AD-29A1-4931-B9A6-153B880B9682}"/>
              </a:ext>
            </a:extLst>
          </p:cNvPr>
          <p:cNvSpPr/>
          <p:nvPr/>
        </p:nvSpPr>
        <p:spPr>
          <a:xfrm>
            <a:off x="3719830" y="3276803"/>
            <a:ext cx="135999" cy="141515"/>
          </a:xfrm>
          <a:prstGeom prst="rect">
            <a:avLst/>
          </a:prstGeom>
          <a:solidFill>
            <a:srgbClr val="C848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1" name="Graphic 122">
            <a:extLst>
              <a:ext uri="{FF2B5EF4-FFF2-40B4-BE49-F238E27FC236}">
                <a16:creationId xmlns:a16="http://schemas.microsoft.com/office/drawing/2014/main" id="{A5D561B6-4A99-4840-A18A-90033085337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28314" t="27623" r="30424" b="35344"/>
          <a:stretch/>
        </p:blipFill>
        <p:spPr>
          <a:xfrm>
            <a:off x="3572935" y="2930272"/>
            <a:ext cx="422865" cy="296504"/>
          </a:xfrm>
          <a:prstGeom prst="rect">
            <a:avLst/>
          </a:prstGeom>
        </p:spPr>
      </p:pic>
      <p:pic>
        <p:nvPicPr>
          <p:cNvPr id="92" name="Graphic 123">
            <a:extLst>
              <a:ext uri="{FF2B5EF4-FFF2-40B4-BE49-F238E27FC236}">
                <a16:creationId xmlns:a16="http://schemas.microsoft.com/office/drawing/2014/main" id="{BA615B8D-48FA-4A20-B954-7F0E09F9EE1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28314" t="27623" r="30424" b="35344"/>
          <a:stretch/>
        </p:blipFill>
        <p:spPr>
          <a:xfrm>
            <a:off x="4538453" y="2930272"/>
            <a:ext cx="422865" cy="296504"/>
          </a:xfrm>
          <a:prstGeom prst="rect">
            <a:avLst/>
          </a:prstGeom>
        </p:spPr>
      </p:pic>
      <p:pic>
        <p:nvPicPr>
          <p:cNvPr id="93" name="Graphic 124">
            <a:extLst>
              <a:ext uri="{FF2B5EF4-FFF2-40B4-BE49-F238E27FC236}">
                <a16:creationId xmlns:a16="http://schemas.microsoft.com/office/drawing/2014/main" id="{DBAE835D-7AA3-4066-A667-72171A4F428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28314" t="27623" r="30424" b="35344"/>
          <a:stretch/>
        </p:blipFill>
        <p:spPr>
          <a:xfrm>
            <a:off x="5482996" y="2930272"/>
            <a:ext cx="422865" cy="296504"/>
          </a:xfrm>
          <a:prstGeom prst="rect">
            <a:avLst/>
          </a:prstGeom>
        </p:spPr>
      </p:pic>
      <p:sp>
        <p:nvSpPr>
          <p:cNvPr id="94" name="Flèche : droite 17">
            <a:extLst>
              <a:ext uri="{FF2B5EF4-FFF2-40B4-BE49-F238E27FC236}">
                <a16:creationId xmlns:a16="http://schemas.microsoft.com/office/drawing/2014/main" id="{5F34F494-74FC-4947-910C-8F1792F34B05}"/>
              </a:ext>
            </a:extLst>
          </p:cNvPr>
          <p:cNvSpPr/>
          <p:nvPr/>
        </p:nvSpPr>
        <p:spPr>
          <a:xfrm>
            <a:off x="974574" y="2307532"/>
            <a:ext cx="1513953" cy="201468"/>
          </a:xfrm>
          <a:prstGeom prst="rightArrow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err="1">
                <a:solidFill>
                  <a:schemeClr val="bg1"/>
                </a:solidFill>
              </a:rPr>
              <a:t>Assessment</a:t>
            </a:r>
            <a:r>
              <a:rPr lang="fr-FR" sz="1200" b="1" dirty="0">
                <a:solidFill>
                  <a:schemeClr val="bg1"/>
                </a:solidFill>
              </a:rPr>
              <a:t> 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96" name="ZoneTexte 22">
            <a:extLst>
              <a:ext uri="{FF2B5EF4-FFF2-40B4-BE49-F238E27FC236}">
                <a16:creationId xmlns:a16="http://schemas.microsoft.com/office/drawing/2014/main" id="{466CC830-D26F-476C-9246-46406E9305AD}"/>
              </a:ext>
            </a:extLst>
          </p:cNvPr>
          <p:cNvSpPr txBox="1"/>
          <p:nvPr/>
        </p:nvSpPr>
        <p:spPr>
          <a:xfrm>
            <a:off x="2101280" y="1979904"/>
            <a:ext cx="151167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>
                <a:solidFill>
                  <a:srgbClr val="2C4A7C"/>
                </a:solidFill>
              </a:rPr>
              <a:t>Workshop 1 </a:t>
            </a:r>
          </a:p>
          <a:p>
            <a:pPr algn="ctr"/>
            <a:r>
              <a:rPr lang="fr-FR" sz="1000" dirty="0">
                <a:solidFill>
                  <a:srgbClr val="2C4A7C"/>
                </a:solidFill>
              </a:rPr>
              <a:t>March 21</a:t>
            </a:r>
            <a:r>
              <a:rPr lang="fr-FR" sz="1000" baseline="30000" dirty="0">
                <a:solidFill>
                  <a:srgbClr val="2C4A7C"/>
                </a:solidFill>
              </a:rPr>
              <a:t>st</a:t>
            </a:r>
            <a:r>
              <a:rPr lang="fr-FR" sz="1000" dirty="0">
                <a:solidFill>
                  <a:srgbClr val="2C4A7C"/>
                </a:solidFill>
              </a:rPr>
              <a:t> </a:t>
            </a:r>
          </a:p>
          <a:p>
            <a:pPr algn="ctr"/>
            <a:r>
              <a:rPr lang="fr-FR" sz="1000" dirty="0">
                <a:solidFill>
                  <a:srgbClr val="2C4A7C"/>
                </a:solidFill>
              </a:rPr>
              <a:t> April 1</a:t>
            </a:r>
            <a:r>
              <a:rPr lang="fr-FR" sz="1000" baseline="30000" dirty="0">
                <a:solidFill>
                  <a:srgbClr val="2C4A7C"/>
                </a:solidFill>
              </a:rPr>
              <a:t>st</a:t>
            </a:r>
            <a:r>
              <a:rPr lang="fr-FR" sz="1000" dirty="0">
                <a:solidFill>
                  <a:srgbClr val="2C4A7C"/>
                </a:solidFill>
              </a:rPr>
              <a:t> </a:t>
            </a:r>
          </a:p>
        </p:txBody>
      </p:sp>
      <p:sp>
        <p:nvSpPr>
          <p:cNvPr id="97" name="Organigramme : Alternative 23">
            <a:extLst>
              <a:ext uri="{FF2B5EF4-FFF2-40B4-BE49-F238E27FC236}">
                <a16:creationId xmlns:a16="http://schemas.microsoft.com/office/drawing/2014/main" id="{ECE89F80-86BD-4D0E-8F5E-4DC6D81D9852}"/>
              </a:ext>
            </a:extLst>
          </p:cNvPr>
          <p:cNvSpPr/>
          <p:nvPr/>
        </p:nvSpPr>
        <p:spPr>
          <a:xfrm>
            <a:off x="3963635" y="3297833"/>
            <a:ext cx="216000" cy="262195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98" name="Organigramme : Alternative 24">
            <a:extLst>
              <a:ext uri="{FF2B5EF4-FFF2-40B4-BE49-F238E27FC236}">
                <a16:creationId xmlns:a16="http://schemas.microsoft.com/office/drawing/2014/main" id="{3B126818-5285-438C-9403-02D603B6EE0E}"/>
              </a:ext>
            </a:extLst>
          </p:cNvPr>
          <p:cNvSpPr/>
          <p:nvPr/>
        </p:nvSpPr>
        <p:spPr>
          <a:xfrm>
            <a:off x="5740735" y="3297833"/>
            <a:ext cx="216000" cy="262195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99" name="Organigramme : Alternative 25">
            <a:extLst>
              <a:ext uri="{FF2B5EF4-FFF2-40B4-BE49-F238E27FC236}">
                <a16:creationId xmlns:a16="http://schemas.microsoft.com/office/drawing/2014/main" id="{9963CD5A-7ED4-4E06-9CF7-767EBA46D478}"/>
              </a:ext>
            </a:extLst>
          </p:cNvPr>
          <p:cNvSpPr/>
          <p:nvPr/>
        </p:nvSpPr>
        <p:spPr>
          <a:xfrm>
            <a:off x="7740925" y="3297833"/>
            <a:ext cx="216000" cy="262195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00" name="ZoneTexte 26">
            <a:extLst>
              <a:ext uri="{FF2B5EF4-FFF2-40B4-BE49-F238E27FC236}">
                <a16:creationId xmlns:a16="http://schemas.microsoft.com/office/drawing/2014/main" id="{C72184F2-14C7-4734-92B8-FF0C6C2D46DD}"/>
              </a:ext>
            </a:extLst>
          </p:cNvPr>
          <p:cNvSpPr txBox="1"/>
          <p:nvPr/>
        </p:nvSpPr>
        <p:spPr>
          <a:xfrm>
            <a:off x="3394041" y="2615247"/>
            <a:ext cx="858017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00" b="1" dirty="0">
                <a:solidFill>
                  <a:srgbClr val="2C4A7C"/>
                </a:solidFill>
              </a:rPr>
              <a:t>Webinar 1</a:t>
            </a:r>
          </a:p>
          <a:p>
            <a:pPr algn="ctr"/>
            <a:r>
              <a:rPr lang="fr-FR" sz="1000" b="1" dirty="0">
                <a:solidFill>
                  <a:srgbClr val="2C4A7C"/>
                </a:solidFill>
              </a:rPr>
              <a:t>May 18</a:t>
            </a:r>
            <a:r>
              <a:rPr lang="fr-FR" sz="1000" b="1" baseline="30000" dirty="0">
                <a:solidFill>
                  <a:srgbClr val="2C4A7C"/>
                </a:solidFill>
              </a:rPr>
              <a:t>th</a:t>
            </a:r>
            <a:r>
              <a:rPr lang="fr-FR" sz="1000" b="1" dirty="0">
                <a:solidFill>
                  <a:srgbClr val="2C4A7C"/>
                </a:solidFill>
              </a:rPr>
              <a:t> </a:t>
            </a:r>
            <a:endParaRPr lang="en-US" sz="1000" b="1" dirty="0">
              <a:solidFill>
                <a:srgbClr val="2C4A7C"/>
              </a:solidFill>
            </a:endParaRPr>
          </a:p>
        </p:txBody>
      </p:sp>
      <p:sp>
        <p:nvSpPr>
          <p:cNvPr id="101" name="ZoneTexte 27">
            <a:extLst>
              <a:ext uri="{FF2B5EF4-FFF2-40B4-BE49-F238E27FC236}">
                <a16:creationId xmlns:a16="http://schemas.microsoft.com/office/drawing/2014/main" id="{6AD4883B-44FD-4743-A49C-CAF81E0D0689}"/>
              </a:ext>
            </a:extLst>
          </p:cNvPr>
          <p:cNvSpPr txBox="1"/>
          <p:nvPr/>
        </p:nvSpPr>
        <p:spPr>
          <a:xfrm>
            <a:off x="4307689" y="2615247"/>
            <a:ext cx="871834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00" b="1" dirty="0">
                <a:solidFill>
                  <a:srgbClr val="2C4A7C"/>
                </a:solidFill>
              </a:rPr>
              <a:t>Webinar 2</a:t>
            </a:r>
          </a:p>
          <a:p>
            <a:pPr algn="ctr"/>
            <a:r>
              <a:rPr lang="fr-FR" sz="1000" b="1" dirty="0">
                <a:solidFill>
                  <a:srgbClr val="2C4A7C"/>
                </a:solidFill>
              </a:rPr>
              <a:t>June 14</a:t>
            </a:r>
            <a:r>
              <a:rPr lang="fr-FR" sz="1000" b="1" baseline="30000" dirty="0">
                <a:solidFill>
                  <a:srgbClr val="2C4A7C"/>
                </a:solidFill>
              </a:rPr>
              <a:t>th</a:t>
            </a:r>
            <a:r>
              <a:rPr lang="fr-FR" sz="1000" b="1" dirty="0">
                <a:solidFill>
                  <a:srgbClr val="2C4A7C"/>
                </a:solidFill>
              </a:rPr>
              <a:t> </a:t>
            </a:r>
            <a:endParaRPr lang="en-US" sz="1000" b="1" dirty="0">
              <a:solidFill>
                <a:srgbClr val="2C4A7C"/>
              </a:solidFill>
            </a:endParaRPr>
          </a:p>
        </p:txBody>
      </p:sp>
      <p:sp>
        <p:nvSpPr>
          <p:cNvPr id="102" name="ZoneTexte 28">
            <a:extLst>
              <a:ext uri="{FF2B5EF4-FFF2-40B4-BE49-F238E27FC236}">
                <a16:creationId xmlns:a16="http://schemas.microsoft.com/office/drawing/2014/main" id="{6B39A4A9-8C44-44CD-B0DF-7DA8158F8DBB}"/>
              </a:ext>
            </a:extLst>
          </p:cNvPr>
          <p:cNvSpPr txBox="1"/>
          <p:nvPr/>
        </p:nvSpPr>
        <p:spPr>
          <a:xfrm>
            <a:off x="5282510" y="2615247"/>
            <a:ext cx="847243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00" b="1" dirty="0">
                <a:solidFill>
                  <a:srgbClr val="2C4A7C"/>
                </a:solidFill>
              </a:rPr>
              <a:t>Webinar 3</a:t>
            </a:r>
          </a:p>
          <a:p>
            <a:pPr algn="ctr"/>
            <a:r>
              <a:rPr lang="fr-FR" sz="1000" b="1" dirty="0">
                <a:solidFill>
                  <a:srgbClr val="2C4A7C"/>
                </a:solidFill>
              </a:rPr>
              <a:t>July 18</a:t>
            </a:r>
            <a:r>
              <a:rPr lang="fr-FR" sz="1000" b="1" baseline="30000" dirty="0">
                <a:solidFill>
                  <a:srgbClr val="2C4A7C"/>
                </a:solidFill>
              </a:rPr>
              <a:t>th</a:t>
            </a:r>
            <a:endParaRPr lang="en-US" sz="1000" b="1" baseline="30000" dirty="0">
              <a:solidFill>
                <a:srgbClr val="2C4A7C"/>
              </a:solidFill>
            </a:endParaRPr>
          </a:p>
        </p:txBody>
      </p:sp>
      <p:sp>
        <p:nvSpPr>
          <p:cNvPr id="103" name="ZoneTexte 30">
            <a:extLst>
              <a:ext uri="{FF2B5EF4-FFF2-40B4-BE49-F238E27FC236}">
                <a16:creationId xmlns:a16="http://schemas.microsoft.com/office/drawing/2014/main" id="{0F20B2C3-9F06-4CA9-A98A-4006CABB40D6}"/>
              </a:ext>
            </a:extLst>
          </p:cNvPr>
          <p:cNvSpPr txBox="1"/>
          <p:nvPr/>
        </p:nvSpPr>
        <p:spPr>
          <a:xfrm>
            <a:off x="7819670" y="1958867"/>
            <a:ext cx="1266927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>
                <a:solidFill>
                  <a:srgbClr val="2C4A7C"/>
                </a:solidFill>
              </a:rPr>
              <a:t>Workshop 2</a:t>
            </a:r>
          </a:p>
          <a:p>
            <a:pPr algn="ctr"/>
            <a:r>
              <a:rPr lang="fr-FR" sz="1000" dirty="0" err="1">
                <a:solidFill>
                  <a:srgbClr val="2C4A7C"/>
                </a:solidFill>
              </a:rPr>
              <a:t>October</a:t>
            </a:r>
            <a:r>
              <a:rPr lang="fr-FR" sz="1000" dirty="0">
                <a:solidFill>
                  <a:srgbClr val="2C4A7C"/>
                </a:solidFill>
              </a:rPr>
              <a:t> 10</a:t>
            </a:r>
            <a:r>
              <a:rPr lang="fr-FR" sz="1000" baseline="30000" dirty="0">
                <a:solidFill>
                  <a:srgbClr val="2C4A7C"/>
                </a:solidFill>
              </a:rPr>
              <a:t>th</a:t>
            </a:r>
            <a:r>
              <a:rPr lang="fr-FR" sz="1000" dirty="0">
                <a:solidFill>
                  <a:srgbClr val="2C4A7C"/>
                </a:solidFill>
              </a:rPr>
              <a:t> </a:t>
            </a:r>
          </a:p>
          <a:p>
            <a:pPr algn="ctr"/>
            <a:r>
              <a:rPr lang="fr-FR" sz="1000" dirty="0" err="1">
                <a:solidFill>
                  <a:srgbClr val="2C4A7C"/>
                </a:solidFill>
              </a:rPr>
              <a:t>October</a:t>
            </a:r>
            <a:r>
              <a:rPr lang="fr-FR" sz="1000" dirty="0">
                <a:solidFill>
                  <a:srgbClr val="2C4A7C"/>
                </a:solidFill>
              </a:rPr>
              <a:t> 21</a:t>
            </a:r>
            <a:r>
              <a:rPr lang="fr-FR" sz="1000" baseline="30000" dirty="0">
                <a:solidFill>
                  <a:srgbClr val="2C4A7C"/>
                </a:solidFill>
              </a:rPr>
              <a:t>st </a:t>
            </a:r>
            <a:endParaRPr lang="en-US" sz="1000" baseline="30000" dirty="0">
              <a:solidFill>
                <a:srgbClr val="2C4A7C"/>
              </a:solidFill>
            </a:endParaRPr>
          </a:p>
        </p:txBody>
      </p:sp>
      <p:sp>
        <p:nvSpPr>
          <p:cNvPr id="104" name="Triangle isocèle 31">
            <a:extLst>
              <a:ext uri="{FF2B5EF4-FFF2-40B4-BE49-F238E27FC236}">
                <a16:creationId xmlns:a16="http://schemas.microsoft.com/office/drawing/2014/main" id="{9C4E2CFE-B365-49F8-9A5E-A870C21E816F}"/>
              </a:ext>
            </a:extLst>
          </p:cNvPr>
          <p:cNvSpPr/>
          <p:nvPr/>
        </p:nvSpPr>
        <p:spPr>
          <a:xfrm>
            <a:off x="2522955" y="4155487"/>
            <a:ext cx="322447" cy="262890"/>
          </a:xfrm>
          <a:prstGeom prst="triangl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05" name="Triangle isocèle 32">
            <a:extLst>
              <a:ext uri="{FF2B5EF4-FFF2-40B4-BE49-F238E27FC236}">
                <a16:creationId xmlns:a16="http://schemas.microsoft.com/office/drawing/2014/main" id="{5A7E806F-B9FA-4CC6-965C-2AFB90ECA86B}"/>
              </a:ext>
            </a:extLst>
          </p:cNvPr>
          <p:cNvSpPr/>
          <p:nvPr/>
        </p:nvSpPr>
        <p:spPr>
          <a:xfrm>
            <a:off x="5144036" y="4155487"/>
            <a:ext cx="322447" cy="262890"/>
          </a:xfrm>
          <a:prstGeom prst="triangl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cxnSp>
        <p:nvCxnSpPr>
          <p:cNvPr id="106" name="Connecteur droit 49">
            <a:extLst>
              <a:ext uri="{FF2B5EF4-FFF2-40B4-BE49-F238E27FC236}">
                <a16:creationId xmlns:a16="http://schemas.microsoft.com/office/drawing/2014/main" id="{10FA7278-4886-4A1F-B914-AE2BE0F50959}"/>
              </a:ext>
            </a:extLst>
          </p:cNvPr>
          <p:cNvCxnSpPr>
            <a:cxnSpLocks/>
          </p:cNvCxnSpPr>
          <p:nvPr/>
        </p:nvCxnSpPr>
        <p:spPr>
          <a:xfrm>
            <a:off x="1880488" y="6022103"/>
            <a:ext cx="10152000" cy="0"/>
          </a:xfrm>
          <a:prstGeom prst="line">
            <a:avLst/>
          </a:prstGeom>
          <a:ln>
            <a:noFill/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2">
            <a:extLst>
              <a:ext uri="{FF2B5EF4-FFF2-40B4-BE49-F238E27FC236}">
                <a16:creationId xmlns:a16="http://schemas.microsoft.com/office/drawing/2014/main" id="{05A57ED1-74D6-43BE-811F-469B4B9517CC}"/>
              </a:ext>
            </a:extLst>
          </p:cNvPr>
          <p:cNvCxnSpPr>
            <a:cxnSpLocks/>
          </p:cNvCxnSpPr>
          <p:nvPr/>
        </p:nvCxnSpPr>
        <p:spPr>
          <a:xfrm>
            <a:off x="8786261" y="3485417"/>
            <a:ext cx="3096000" cy="9960"/>
          </a:xfrm>
          <a:prstGeom prst="line">
            <a:avLst/>
          </a:prstGeom>
          <a:ln w="190500">
            <a:solidFill>
              <a:srgbClr val="C8487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Rounded Rectangle 89">
            <a:extLst>
              <a:ext uri="{FF2B5EF4-FFF2-40B4-BE49-F238E27FC236}">
                <a16:creationId xmlns:a16="http://schemas.microsoft.com/office/drawing/2014/main" id="{4EBE556A-6385-481C-8EF6-91F3CAEBFC34}"/>
              </a:ext>
            </a:extLst>
          </p:cNvPr>
          <p:cNvSpPr/>
          <p:nvPr/>
        </p:nvSpPr>
        <p:spPr>
          <a:xfrm>
            <a:off x="7330142" y="2428821"/>
            <a:ext cx="404921" cy="1116000"/>
          </a:xfrm>
          <a:custGeom>
            <a:avLst/>
            <a:gdLst>
              <a:gd name="connsiteX0" fmla="*/ 0 w 1586036"/>
              <a:gd name="connsiteY0" fmla="*/ 264345 h 1586036"/>
              <a:gd name="connsiteX1" fmla="*/ 264345 w 1586036"/>
              <a:gd name="connsiteY1" fmla="*/ 0 h 1586036"/>
              <a:gd name="connsiteX2" fmla="*/ 1321691 w 1586036"/>
              <a:gd name="connsiteY2" fmla="*/ 0 h 1586036"/>
              <a:gd name="connsiteX3" fmla="*/ 1586036 w 1586036"/>
              <a:gd name="connsiteY3" fmla="*/ 264345 h 1586036"/>
              <a:gd name="connsiteX4" fmla="*/ 1586036 w 1586036"/>
              <a:gd name="connsiteY4" fmla="*/ 1321691 h 1586036"/>
              <a:gd name="connsiteX5" fmla="*/ 1321691 w 1586036"/>
              <a:gd name="connsiteY5" fmla="*/ 1586036 h 1586036"/>
              <a:gd name="connsiteX6" fmla="*/ 264345 w 1586036"/>
              <a:gd name="connsiteY6" fmla="*/ 1586036 h 1586036"/>
              <a:gd name="connsiteX7" fmla="*/ 0 w 1586036"/>
              <a:gd name="connsiteY7" fmla="*/ 1321691 h 1586036"/>
              <a:gd name="connsiteX8" fmla="*/ 0 w 1586036"/>
              <a:gd name="connsiteY8" fmla="*/ 264345 h 1586036"/>
              <a:gd name="connsiteX0" fmla="*/ 0 w 1586036"/>
              <a:gd name="connsiteY0" fmla="*/ 264345 h 1586036"/>
              <a:gd name="connsiteX1" fmla="*/ 264345 w 1586036"/>
              <a:gd name="connsiteY1" fmla="*/ 0 h 1586036"/>
              <a:gd name="connsiteX2" fmla="*/ 1321691 w 1586036"/>
              <a:gd name="connsiteY2" fmla="*/ 0 h 1586036"/>
              <a:gd name="connsiteX3" fmla="*/ 1586036 w 1586036"/>
              <a:gd name="connsiteY3" fmla="*/ 1321691 h 1586036"/>
              <a:gd name="connsiteX4" fmla="*/ 1321691 w 1586036"/>
              <a:gd name="connsiteY4" fmla="*/ 1586036 h 1586036"/>
              <a:gd name="connsiteX5" fmla="*/ 264345 w 1586036"/>
              <a:gd name="connsiteY5" fmla="*/ 1586036 h 1586036"/>
              <a:gd name="connsiteX6" fmla="*/ 0 w 1586036"/>
              <a:gd name="connsiteY6" fmla="*/ 1321691 h 1586036"/>
              <a:gd name="connsiteX7" fmla="*/ 0 w 1586036"/>
              <a:gd name="connsiteY7" fmla="*/ 264345 h 1586036"/>
              <a:gd name="connsiteX0" fmla="*/ 1586036 w 1677476"/>
              <a:gd name="connsiteY0" fmla="*/ 1321691 h 1586036"/>
              <a:gd name="connsiteX1" fmla="*/ 1321691 w 1677476"/>
              <a:gd name="connsiteY1" fmla="*/ 1586036 h 1586036"/>
              <a:gd name="connsiteX2" fmla="*/ 264345 w 1677476"/>
              <a:gd name="connsiteY2" fmla="*/ 1586036 h 1586036"/>
              <a:gd name="connsiteX3" fmla="*/ 0 w 1677476"/>
              <a:gd name="connsiteY3" fmla="*/ 1321691 h 1586036"/>
              <a:gd name="connsiteX4" fmla="*/ 0 w 1677476"/>
              <a:gd name="connsiteY4" fmla="*/ 264345 h 1586036"/>
              <a:gd name="connsiteX5" fmla="*/ 264345 w 1677476"/>
              <a:gd name="connsiteY5" fmla="*/ 0 h 1586036"/>
              <a:gd name="connsiteX6" fmla="*/ 1321691 w 1677476"/>
              <a:gd name="connsiteY6" fmla="*/ 0 h 1586036"/>
              <a:gd name="connsiteX7" fmla="*/ 1677476 w 1677476"/>
              <a:gd name="connsiteY7" fmla="*/ 1413131 h 1586036"/>
              <a:gd name="connsiteX0" fmla="*/ 1586036 w 1586036"/>
              <a:gd name="connsiteY0" fmla="*/ 1321691 h 1586036"/>
              <a:gd name="connsiteX1" fmla="*/ 1321691 w 1586036"/>
              <a:gd name="connsiteY1" fmla="*/ 1586036 h 1586036"/>
              <a:gd name="connsiteX2" fmla="*/ 264345 w 1586036"/>
              <a:gd name="connsiteY2" fmla="*/ 1586036 h 1586036"/>
              <a:gd name="connsiteX3" fmla="*/ 0 w 1586036"/>
              <a:gd name="connsiteY3" fmla="*/ 1321691 h 1586036"/>
              <a:gd name="connsiteX4" fmla="*/ 0 w 1586036"/>
              <a:gd name="connsiteY4" fmla="*/ 264345 h 1586036"/>
              <a:gd name="connsiteX5" fmla="*/ 264345 w 1586036"/>
              <a:gd name="connsiteY5" fmla="*/ 0 h 1586036"/>
              <a:gd name="connsiteX6" fmla="*/ 1321691 w 1586036"/>
              <a:gd name="connsiteY6" fmla="*/ 0 h 1586036"/>
              <a:gd name="connsiteX0" fmla="*/ 1321691 w 1321691"/>
              <a:gd name="connsiteY0" fmla="*/ 1586036 h 1586036"/>
              <a:gd name="connsiteX1" fmla="*/ 264345 w 1321691"/>
              <a:gd name="connsiteY1" fmla="*/ 1586036 h 1586036"/>
              <a:gd name="connsiteX2" fmla="*/ 0 w 1321691"/>
              <a:gd name="connsiteY2" fmla="*/ 1321691 h 1586036"/>
              <a:gd name="connsiteX3" fmla="*/ 0 w 1321691"/>
              <a:gd name="connsiteY3" fmla="*/ 264345 h 1586036"/>
              <a:gd name="connsiteX4" fmla="*/ 264345 w 1321691"/>
              <a:gd name="connsiteY4" fmla="*/ 0 h 1586036"/>
              <a:gd name="connsiteX5" fmla="*/ 1321691 w 1321691"/>
              <a:gd name="connsiteY5" fmla="*/ 0 h 1586036"/>
              <a:gd name="connsiteX0" fmla="*/ 264345 w 1321691"/>
              <a:gd name="connsiteY0" fmla="*/ 1586036 h 1586036"/>
              <a:gd name="connsiteX1" fmla="*/ 0 w 1321691"/>
              <a:gd name="connsiteY1" fmla="*/ 1321691 h 1586036"/>
              <a:gd name="connsiteX2" fmla="*/ 0 w 1321691"/>
              <a:gd name="connsiteY2" fmla="*/ 264345 h 1586036"/>
              <a:gd name="connsiteX3" fmla="*/ 264345 w 1321691"/>
              <a:gd name="connsiteY3" fmla="*/ 0 h 1586036"/>
              <a:gd name="connsiteX4" fmla="*/ 1321691 w 1321691"/>
              <a:gd name="connsiteY4" fmla="*/ 0 h 1586036"/>
              <a:gd name="connsiteX0" fmla="*/ 0 w 1321691"/>
              <a:gd name="connsiteY0" fmla="*/ 1321691 h 1321691"/>
              <a:gd name="connsiteX1" fmla="*/ 0 w 1321691"/>
              <a:gd name="connsiteY1" fmla="*/ 264345 h 1321691"/>
              <a:gd name="connsiteX2" fmla="*/ 264345 w 1321691"/>
              <a:gd name="connsiteY2" fmla="*/ 0 h 1321691"/>
              <a:gd name="connsiteX3" fmla="*/ 1321691 w 1321691"/>
              <a:gd name="connsiteY3" fmla="*/ 0 h 1321691"/>
              <a:gd name="connsiteX0" fmla="*/ 0 w 1337875"/>
              <a:gd name="connsiteY0" fmla="*/ 981826 h 981826"/>
              <a:gd name="connsiteX1" fmla="*/ 16184 w 1337875"/>
              <a:gd name="connsiteY1" fmla="*/ 264345 h 981826"/>
              <a:gd name="connsiteX2" fmla="*/ 280529 w 1337875"/>
              <a:gd name="connsiteY2" fmla="*/ 0 h 981826"/>
              <a:gd name="connsiteX3" fmla="*/ 1337875 w 1337875"/>
              <a:gd name="connsiteY3" fmla="*/ 0 h 981826"/>
              <a:gd name="connsiteX0" fmla="*/ 0 w 1331525"/>
              <a:gd name="connsiteY0" fmla="*/ 1089776 h 1089776"/>
              <a:gd name="connsiteX1" fmla="*/ 9834 w 1331525"/>
              <a:gd name="connsiteY1" fmla="*/ 264345 h 1089776"/>
              <a:gd name="connsiteX2" fmla="*/ 274179 w 1331525"/>
              <a:gd name="connsiteY2" fmla="*/ 0 h 1089776"/>
              <a:gd name="connsiteX3" fmla="*/ 1331525 w 1331525"/>
              <a:gd name="connsiteY3" fmla="*/ 0 h 1089776"/>
              <a:gd name="connsiteX0" fmla="*/ 4120 w 1321691"/>
              <a:gd name="connsiteY0" fmla="*/ 1115176 h 1115176"/>
              <a:gd name="connsiteX1" fmla="*/ 0 w 1321691"/>
              <a:gd name="connsiteY1" fmla="*/ 264345 h 1115176"/>
              <a:gd name="connsiteX2" fmla="*/ 264345 w 1321691"/>
              <a:gd name="connsiteY2" fmla="*/ 0 h 1115176"/>
              <a:gd name="connsiteX3" fmla="*/ 1321691 w 1321691"/>
              <a:gd name="connsiteY3" fmla="*/ 0 h 111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21691" h="1115176">
                <a:moveTo>
                  <a:pt x="4120" y="1115176"/>
                </a:moveTo>
                <a:cubicBezTo>
                  <a:pt x="2747" y="831566"/>
                  <a:pt x="1373" y="547955"/>
                  <a:pt x="0" y="264345"/>
                </a:cubicBezTo>
                <a:cubicBezTo>
                  <a:pt x="0" y="118351"/>
                  <a:pt x="118351" y="0"/>
                  <a:pt x="264345" y="0"/>
                </a:cubicBezTo>
                <a:lnTo>
                  <a:pt x="1321691" y="0"/>
                </a:lnTo>
              </a:path>
            </a:pathLst>
          </a:custGeom>
          <a:noFill/>
          <a:ln w="190500">
            <a:solidFill>
              <a:srgbClr val="C848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Oval 92">
            <a:extLst>
              <a:ext uri="{FF2B5EF4-FFF2-40B4-BE49-F238E27FC236}">
                <a16:creationId xmlns:a16="http://schemas.microsoft.com/office/drawing/2014/main" id="{6DFD2802-801F-4616-A7FB-4BAA4D2B1F28}"/>
              </a:ext>
            </a:extLst>
          </p:cNvPr>
          <p:cNvSpPr/>
          <p:nvPr/>
        </p:nvSpPr>
        <p:spPr>
          <a:xfrm>
            <a:off x="7735063" y="2282682"/>
            <a:ext cx="291913" cy="291913"/>
          </a:xfrm>
          <a:prstGeom prst="ellipse">
            <a:avLst/>
          </a:prstGeom>
          <a:solidFill>
            <a:schemeClr val="bg1"/>
          </a:solidFill>
          <a:ln w="952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Flèche : droite 20">
            <a:extLst>
              <a:ext uri="{FF2B5EF4-FFF2-40B4-BE49-F238E27FC236}">
                <a16:creationId xmlns:a16="http://schemas.microsoft.com/office/drawing/2014/main" id="{26B1D550-8B37-4D5B-AA67-75ADD1E43770}"/>
              </a:ext>
            </a:extLst>
          </p:cNvPr>
          <p:cNvSpPr/>
          <p:nvPr/>
        </p:nvSpPr>
        <p:spPr>
          <a:xfrm>
            <a:off x="8968006" y="4010450"/>
            <a:ext cx="2491440" cy="447838"/>
          </a:xfrm>
          <a:prstGeom prst="rightArrow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>
                <a:solidFill>
                  <a:schemeClr val="bg1"/>
                </a:solidFill>
              </a:rPr>
              <a:t>Mentoring 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11" name="Flèche : droite 20">
            <a:extLst>
              <a:ext uri="{FF2B5EF4-FFF2-40B4-BE49-F238E27FC236}">
                <a16:creationId xmlns:a16="http://schemas.microsoft.com/office/drawing/2014/main" id="{EB26DAAA-53A7-4F96-90C9-A1A08E42CBA5}"/>
              </a:ext>
            </a:extLst>
          </p:cNvPr>
          <p:cNvSpPr/>
          <p:nvPr/>
        </p:nvSpPr>
        <p:spPr>
          <a:xfrm>
            <a:off x="8229302" y="2428639"/>
            <a:ext cx="2491440" cy="447838"/>
          </a:xfrm>
          <a:prstGeom prst="rightArrow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12" name="ZoneTexte 30">
            <a:extLst>
              <a:ext uri="{FF2B5EF4-FFF2-40B4-BE49-F238E27FC236}">
                <a16:creationId xmlns:a16="http://schemas.microsoft.com/office/drawing/2014/main" id="{896D5E70-59F7-4AF5-BCD6-AD57AE80986A}"/>
              </a:ext>
            </a:extLst>
          </p:cNvPr>
          <p:cNvSpPr txBox="1"/>
          <p:nvPr/>
        </p:nvSpPr>
        <p:spPr>
          <a:xfrm>
            <a:off x="11060146" y="1958867"/>
            <a:ext cx="1266927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 err="1">
                <a:solidFill>
                  <a:srgbClr val="2C4A7C"/>
                </a:solidFill>
              </a:rPr>
              <a:t>Closing</a:t>
            </a:r>
            <a:r>
              <a:rPr lang="fr-FR" sz="1200" b="1" dirty="0">
                <a:solidFill>
                  <a:srgbClr val="2C4A7C"/>
                </a:solidFill>
              </a:rPr>
              <a:t> </a:t>
            </a:r>
            <a:endParaRPr lang="en-US" sz="1200" b="1" dirty="0">
              <a:solidFill>
                <a:srgbClr val="2C4A7C"/>
              </a:solidFill>
            </a:endParaRPr>
          </a:p>
        </p:txBody>
      </p:sp>
      <p:sp>
        <p:nvSpPr>
          <p:cNvPr id="113" name="Rounded Rectangle 89">
            <a:extLst>
              <a:ext uri="{FF2B5EF4-FFF2-40B4-BE49-F238E27FC236}">
                <a16:creationId xmlns:a16="http://schemas.microsoft.com/office/drawing/2014/main" id="{D3300D62-59A4-4377-9496-89DDC9B84420}"/>
              </a:ext>
            </a:extLst>
          </p:cNvPr>
          <p:cNvSpPr/>
          <p:nvPr/>
        </p:nvSpPr>
        <p:spPr>
          <a:xfrm>
            <a:off x="10493668" y="2416387"/>
            <a:ext cx="1224000" cy="1116000"/>
          </a:xfrm>
          <a:custGeom>
            <a:avLst/>
            <a:gdLst>
              <a:gd name="connsiteX0" fmla="*/ 0 w 1586036"/>
              <a:gd name="connsiteY0" fmla="*/ 264345 h 1586036"/>
              <a:gd name="connsiteX1" fmla="*/ 264345 w 1586036"/>
              <a:gd name="connsiteY1" fmla="*/ 0 h 1586036"/>
              <a:gd name="connsiteX2" fmla="*/ 1321691 w 1586036"/>
              <a:gd name="connsiteY2" fmla="*/ 0 h 1586036"/>
              <a:gd name="connsiteX3" fmla="*/ 1586036 w 1586036"/>
              <a:gd name="connsiteY3" fmla="*/ 264345 h 1586036"/>
              <a:gd name="connsiteX4" fmla="*/ 1586036 w 1586036"/>
              <a:gd name="connsiteY4" fmla="*/ 1321691 h 1586036"/>
              <a:gd name="connsiteX5" fmla="*/ 1321691 w 1586036"/>
              <a:gd name="connsiteY5" fmla="*/ 1586036 h 1586036"/>
              <a:gd name="connsiteX6" fmla="*/ 264345 w 1586036"/>
              <a:gd name="connsiteY6" fmla="*/ 1586036 h 1586036"/>
              <a:gd name="connsiteX7" fmla="*/ 0 w 1586036"/>
              <a:gd name="connsiteY7" fmla="*/ 1321691 h 1586036"/>
              <a:gd name="connsiteX8" fmla="*/ 0 w 1586036"/>
              <a:gd name="connsiteY8" fmla="*/ 264345 h 1586036"/>
              <a:gd name="connsiteX0" fmla="*/ 0 w 1586036"/>
              <a:gd name="connsiteY0" fmla="*/ 264345 h 1586036"/>
              <a:gd name="connsiteX1" fmla="*/ 264345 w 1586036"/>
              <a:gd name="connsiteY1" fmla="*/ 0 h 1586036"/>
              <a:gd name="connsiteX2" fmla="*/ 1321691 w 1586036"/>
              <a:gd name="connsiteY2" fmla="*/ 0 h 1586036"/>
              <a:gd name="connsiteX3" fmla="*/ 1586036 w 1586036"/>
              <a:gd name="connsiteY3" fmla="*/ 1321691 h 1586036"/>
              <a:gd name="connsiteX4" fmla="*/ 1321691 w 1586036"/>
              <a:gd name="connsiteY4" fmla="*/ 1586036 h 1586036"/>
              <a:gd name="connsiteX5" fmla="*/ 264345 w 1586036"/>
              <a:gd name="connsiteY5" fmla="*/ 1586036 h 1586036"/>
              <a:gd name="connsiteX6" fmla="*/ 0 w 1586036"/>
              <a:gd name="connsiteY6" fmla="*/ 1321691 h 1586036"/>
              <a:gd name="connsiteX7" fmla="*/ 0 w 1586036"/>
              <a:gd name="connsiteY7" fmla="*/ 264345 h 1586036"/>
              <a:gd name="connsiteX0" fmla="*/ 1586036 w 1677476"/>
              <a:gd name="connsiteY0" fmla="*/ 1321691 h 1586036"/>
              <a:gd name="connsiteX1" fmla="*/ 1321691 w 1677476"/>
              <a:gd name="connsiteY1" fmla="*/ 1586036 h 1586036"/>
              <a:gd name="connsiteX2" fmla="*/ 264345 w 1677476"/>
              <a:gd name="connsiteY2" fmla="*/ 1586036 h 1586036"/>
              <a:gd name="connsiteX3" fmla="*/ 0 w 1677476"/>
              <a:gd name="connsiteY3" fmla="*/ 1321691 h 1586036"/>
              <a:gd name="connsiteX4" fmla="*/ 0 w 1677476"/>
              <a:gd name="connsiteY4" fmla="*/ 264345 h 1586036"/>
              <a:gd name="connsiteX5" fmla="*/ 264345 w 1677476"/>
              <a:gd name="connsiteY5" fmla="*/ 0 h 1586036"/>
              <a:gd name="connsiteX6" fmla="*/ 1321691 w 1677476"/>
              <a:gd name="connsiteY6" fmla="*/ 0 h 1586036"/>
              <a:gd name="connsiteX7" fmla="*/ 1677476 w 1677476"/>
              <a:gd name="connsiteY7" fmla="*/ 1413131 h 1586036"/>
              <a:gd name="connsiteX0" fmla="*/ 1586036 w 1586036"/>
              <a:gd name="connsiteY0" fmla="*/ 1321691 h 1586036"/>
              <a:gd name="connsiteX1" fmla="*/ 1321691 w 1586036"/>
              <a:gd name="connsiteY1" fmla="*/ 1586036 h 1586036"/>
              <a:gd name="connsiteX2" fmla="*/ 264345 w 1586036"/>
              <a:gd name="connsiteY2" fmla="*/ 1586036 h 1586036"/>
              <a:gd name="connsiteX3" fmla="*/ 0 w 1586036"/>
              <a:gd name="connsiteY3" fmla="*/ 1321691 h 1586036"/>
              <a:gd name="connsiteX4" fmla="*/ 0 w 1586036"/>
              <a:gd name="connsiteY4" fmla="*/ 264345 h 1586036"/>
              <a:gd name="connsiteX5" fmla="*/ 264345 w 1586036"/>
              <a:gd name="connsiteY5" fmla="*/ 0 h 1586036"/>
              <a:gd name="connsiteX6" fmla="*/ 1321691 w 1586036"/>
              <a:gd name="connsiteY6" fmla="*/ 0 h 1586036"/>
              <a:gd name="connsiteX0" fmla="*/ 1321691 w 1321691"/>
              <a:gd name="connsiteY0" fmla="*/ 1586036 h 1586036"/>
              <a:gd name="connsiteX1" fmla="*/ 264345 w 1321691"/>
              <a:gd name="connsiteY1" fmla="*/ 1586036 h 1586036"/>
              <a:gd name="connsiteX2" fmla="*/ 0 w 1321691"/>
              <a:gd name="connsiteY2" fmla="*/ 1321691 h 1586036"/>
              <a:gd name="connsiteX3" fmla="*/ 0 w 1321691"/>
              <a:gd name="connsiteY3" fmla="*/ 264345 h 1586036"/>
              <a:gd name="connsiteX4" fmla="*/ 264345 w 1321691"/>
              <a:gd name="connsiteY4" fmla="*/ 0 h 1586036"/>
              <a:gd name="connsiteX5" fmla="*/ 1321691 w 1321691"/>
              <a:gd name="connsiteY5" fmla="*/ 0 h 1586036"/>
              <a:gd name="connsiteX0" fmla="*/ 264345 w 1321691"/>
              <a:gd name="connsiteY0" fmla="*/ 1586036 h 1586036"/>
              <a:gd name="connsiteX1" fmla="*/ 0 w 1321691"/>
              <a:gd name="connsiteY1" fmla="*/ 1321691 h 1586036"/>
              <a:gd name="connsiteX2" fmla="*/ 0 w 1321691"/>
              <a:gd name="connsiteY2" fmla="*/ 264345 h 1586036"/>
              <a:gd name="connsiteX3" fmla="*/ 264345 w 1321691"/>
              <a:gd name="connsiteY3" fmla="*/ 0 h 1586036"/>
              <a:gd name="connsiteX4" fmla="*/ 1321691 w 1321691"/>
              <a:gd name="connsiteY4" fmla="*/ 0 h 1586036"/>
              <a:gd name="connsiteX0" fmla="*/ 0 w 1321691"/>
              <a:gd name="connsiteY0" fmla="*/ 1321691 h 1321691"/>
              <a:gd name="connsiteX1" fmla="*/ 0 w 1321691"/>
              <a:gd name="connsiteY1" fmla="*/ 264345 h 1321691"/>
              <a:gd name="connsiteX2" fmla="*/ 264345 w 1321691"/>
              <a:gd name="connsiteY2" fmla="*/ 0 h 1321691"/>
              <a:gd name="connsiteX3" fmla="*/ 1321691 w 1321691"/>
              <a:gd name="connsiteY3" fmla="*/ 0 h 1321691"/>
              <a:gd name="connsiteX0" fmla="*/ 0 w 1337875"/>
              <a:gd name="connsiteY0" fmla="*/ 981826 h 981826"/>
              <a:gd name="connsiteX1" fmla="*/ 16184 w 1337875"/>
              <a:gd name="connsiteY1" fmla="*/ 264345 h 981826"/>
              <a:gd name="connsiteX2" fmla="*/ 280529 w 1337875"/>
              <a:gd name="connsiteY2" fmla="*/ 0 h 981826"/>
              <a:gd name="connsiteX3" fmla="*/ 1337875 w 1337875"/>
              <a:gd name="connsiteY3" fmla="*/ 0 h 981826"/>
              <a:gd name="connsiteX0" fmla="*/ 0 w 1331525"/>
              <a:gd name="connsiteY0" fmla="*/ 1089776 h 1089776"/>
              <a:gd name="connsiteX1" fmla="*/ 9834 w 1331525"/>
              <a:gd name="connsiteY1" fmla="*/ 264345 h 1089776"/>
              <a:gd name="connsiteX2" fmla="*/ 274179 w 1331525"/>
              <a:gd name="connsiteY2" fmla="*/ 0 h 1089776"/>
              <a:gd name="connsiteX3" fmla="*/ 1331525 w 1331525"/>
              <a:gd name="connsiteY3" fmla="*/ 0 h 1089776"/>
              <a:gd name="connsiteX0" fmla="*/ 4120 w 1321691"/>
              <a:gd name="connsiteY0" fmla="*/ 1115176 h 1115176"/>
              <a:gd name="connsiteX1" fmla="*/ 0 w 1321691"/>
              <a:gd name="connsiteY1" fmla="*/ 264345 h 1115176"/>
              <a:gd name="connsiteX2" fmla="*/ 264345 w 1321691"/>
              <a:gd name="connsiteY2" fmla="*/ 0 h 1115176"/>
              <a:gd name="connsiteX3" fmla="*/ 1321691 w 1321691"/>
              <a:gd name="connsiteY3" fmla="*/ 0 h 111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21691" h="1115176">
                <a:moveTo>
                  <a:pt x="4120" y="1115176"/>
                </a:moveTo>
                <a:cubicBezTo>
                  <a:pt x="2747" y="831566"/>
                  <a:pt x="1373" y="547955"/>
                  <a:pt x="0" y="264345"/>
                </a:cubicBezTo>
                <a:cubicBezTo>
                  <a:pt x="0" y="118351"/>
                  <a:pt x="118351" y="0"/>
                  <a:pt x="264345" y="0"/>
                </a:cubicBezTo>
                <a:lnTo>
                  <a:pt x="1321691" y="0"/>
                </a:lnTo>
              </a:path>
            </a:pathLst>
          </a:custGeom>
          <a:noFill/>
          <a:ln w="190500">
            <a:solidFill>
              <a:srgbClr val="C848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Flèche : droite 20">
            <a:extLst>
              <a:ext uri="{FF2B5EF4-FFF2-40B4-BE49-F238E27FC236}">
                <a16:creationId xmlns:a16="http://schemas.microsoft.com/office/drawing/2014/main" id="{D53F55FC-631B-4631-BD4E-B13C3120920E}"/>
              </a:ext>
            </a:extLst>
          </p:cNvPr>
          <p:cNvSpPr/>
          <p:nvPr/>
        </p:nvSpPr>
        <p:spPr>
          <a:xfrm>
            <a:off x="9969530" y="2185657"/>
            <a:ext cx="2491440" cy="447838"/>
          </a:xfrm>
          <a:prstGeom prst="rightArrow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>
                <a:solidFill>
                  <a:schemeClr val="bg1"/>
                </a:solidFill>
              </a:rPr>
              <a:t>ELT </a:t>
            </a:r>
            <a:r>
              <a:rPr lang="fr-FR" sz="1200" b="1" dirty="0" err="1">
                <a:solidFill>
                  <a:schemeClr val="bg1"/>
                </a:solidFill>
              </a:rPr>
              <a:t>Exposure</a:t>
            </a:r>
            <a:r>
              <a:rPr lang="fr-FR" sz="1200" b="1" dirty="0">
                <a:solidFill>
                  <a:schemeClr val="bg1"/>
                </a:solidFill>
              </a:rPr>
              <a:t> 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15" name="Oval 94">
            <a:extLst>
              <a:ext uri="{FF2B5EF4-FFF2-40B4-BE49-F238E27FC236}">
                <a16:creationId xmlns:a16="http://schemas.microsoft.com/office/drawing/2014/main" id="{67631199-36CF-403D-A4F0-867947F4239A}"/>
              </a:ext>
            </a:extLst>
          </p:cNvPr>
          <p:cNvSpPr/>
          <p:nvPr/>
        </p:nvSpPr>
        <p:spPr>
          <a:xfrm>
            <a:off x="11722379" y="2282682"/>
            <a:ext cx="291913" cy="291913"/>
          </a:xfrm>
          <a:prstGeom prst="ellipse">
            <a:avLst/>
          </a:prstGeom>
          <a:solidFill>
            <a:schemeClr val="bg1"/>
          </a:solidFill>
          <a:ln w="952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val 95">
            <a:extLst>
              <a:ext uri="{FF2B5EF4-FFF2-40B4-BE49-F238E27FC236}">
                <a16:creationId xmlns:a16="http://schemas.microsoft.com/office/drawing/2014/main" id="{85CA13CE-1929-4230-AADD-920779C64B0D}"/>
              </a:ext>
            </a:extLst>
          </p:cNvPr>
          <p:cNvSpPr/>
          <p:nvPr/>
        </p:nvSpPr>
        <p:spPr>
          <a:xfrm>
            <a:off x="11694101" y="4024625"/>
            <a:ext cx="291913" cy="291913"/>
          </a:xfrm>
          <a:prstGeom prst="ellipse">
            <a:avLst/>
          </a:prstGeom>
          <a:solidFill>
            <a:schemeClr val="bg1"/>
          </a:solidFill>
          <a:ln w="952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7" name="Straight Connector 42">
            <a:extLst>
              <a:ext uri="{FF2B5EF4-FFF2-40B4-BE49-F238E27FC236}">
                <a16:creationId xmlns:a16="http://schemas.microsoft.com/office/drawing/2014/main" id="{D5A01A91-71EA-4131-8DDE-9DE19377CFBD}"/>
              </a:ext>
            </a:extLst>
          </p:cNvPr>
          <p:cNvCxnSpPr>
            <a:cxnSpLocks/>
          </p:cNvCxnSpPr>
          <p:nvPr/>
        </p:nvCxnSpPr>
        <p:spPr>
          <a:xfrm>
            <a:off x="3662362" y="4625354"/>
            <a:ext cx="3980569" cy="16234"/>
          </a:xfrm>
          <a:prstGeom prst="line">
            <a:avLst/>
          </a:prstGeom>
          <a:noFill/>
          <a:ln w="254000" cap="flat" cmpd="sng" algn="ctr">
            <a:solidFill>
              <a:srgbClr val="7EB3C3"/>
            </a:solidFill>
            <a:prstDash val="solid"/>
            <a:miter lim="800000"/>
          </a:ln>
          <a:effectLst/>
        </p:spPr>
      </p:cxnSp>
      <p:cxnSp>
        <p:nvCxnSpPr>
          <p:cNvPr id="118" name="Straight Connector 44">
            <a:extLst>
              <a:ext uri="{FF2B5EF4-FFF2-40B4-BE49-F238E27FC236}">
                <a16:creationId xmlns:a16="http://schemas.microsoft.com/office/drawing/2014/main" id="{A9256124-3A63-4C17-B10C-EADE0472FC43}"/>
              </a:ext>
            </a:extLst>
          </p:cNvPr>
          <p:cNvCxnSpPr>
            <a:cxnSpLocks/>
          </p:cNvCxnSpPr>
          <p:nvPr/>
        </p:nvCxnSpPr>
        <p:spPr>
          <a:xfrm flipV="1">
            <a:off x="300950" y="4633471"/>
            <a:ext cx="3312000" cy="16234"/>
          </a:xfrm>
          <a:prstGeom prst="line">
            <a:avLst/>
          </a:prstGeom>
          <a:noFill/>
          <a:ln w="254000" cap="flat" cmpd="sng" algn="ctr">
            <a:solidFill>
              <a:srgbClr val="B7C874"/>
            </a:solidFill>
            <a:prstDash val="solid"/>
            <a:miter lim="800000"/>
          </a:ln>
          <a:effectLst/>
        </p:spPr>
      </p:cxnSp>
      <p:cxnSp>
        <p:nvCxnSpPr>
          <p:cNvPr id="119" name="Straight Connector 42">
            <a:extLst>
              <a:ext uri="{FF2B5EF4-FFF2-40B4-BE49-F238E27FC236}">
                <a16:creationId xmlns:a16="http://schemas.microsoft.com/office/drawing/2014/main" id="{06F0E15E-DDAB-4726-B394-A460541A14FD}"/>
              </a:ext>
            </a:extLst>
          </p:cNvPr>
          <p:cNvCxnSpPr>
            <a:cxnSpLocks/>
          </p:cNvCxnSpPr>
          <p:nvPr/>
        </p:nvCxnSpPr>
        <p:spPr>
          <a:xfrm>
            <a:off x="7714744" y="4649705"/>
            <a:ext cx="4317744" cy="0"/>
          </a:xfrm>
          <a:prstGeom prst="line">
            <a:avLst/>
          </a:prstGeom>
          <a:noFill/>
          <a:ln w="254000" cap="flat" cmpd="sng" algn="ctr">
            <a:solidFill>
              <a:srgbClr val="2C4A7C"/>
            </a:solidFill>
            <a:prstDash val="solid"/>
            <a:miter lim="800000"/>
          </a:ln>
          <a:effectLst/>
        </p:spPr>
      </p:cxnSp>
      <p:sp>
        <p:nvSpPr>
          <p:cNvPr id="120" name="ZoneTexte 119">
            <a:extLst>
              <a:ext uri="{FF2B5EF4-FFF2-40B4-BE49-F238E27FC236}">
                <a16:creationId xmlns:a16="http://schemas.microsoft.com/office/drawing/2014/main" id="{A1D87495-2C6C-46AE-81E6-ADF8181BABA1}"/>
              </a:ext>
            </a:extLst>
          </p:cNvPr>
          <p:cNvSpPr txBox="1"/>
          <p:nvPr/>
        </p:nvSpPr>
        <p:spPr>
          <a:xfrm>
            <a:off x="306526" y="4399704"/>
            <a:ext cx="615141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C2924"/>
              </a:buClr>
              <a:buSzPts val="1400"/>
              <a:buFont typeface="Arial"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PF Highway Sans Pro" charset="0"/>
                <a:sym typeface="Arial"/>
              </a:rPr>
              <a:t>Assessment</a:t>
            </a: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PF Highway Sans Pro" charset="0"/>
                <a:sym typeface="Arial"/>
              </a:rPr>
              <a:t> &amp; Self-</a:t>
            </a:r>
            <a:r>
              <a:rPr kumimoji="0" lang="fr-FR" sz="1800" b="1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PF Highway Sans Pro" charset="0"/>
                <a:sym typeface="Arial"/>
              </a:rPr>
              <a:t>awareness</a:t>
            </a:r>
            <a:endParaRPr kumimoji="0" lang="fr-FR" sz="1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PF Highway Sans Pro" charset="0"/>
              <a:sym typeface="Arial"/>
            </a:endParaRPr>
          </a:p>
        </p:txBody>
      </p:sp>
      <p:sp>
        <p:nvSpPr>
          <p:cNvPr id="121" name="ZoneTexte 120">
            <a:extLst>
              <a:ext uri="{FF2B5EF4-FFF2-40B4-BE49-F238E27FC236}">
                <a16:creationId xmlns:a16="http://schemas.microsoft.com/office/drawing/2014/main" id="{11C50F94-0E41-4664-9BFB-EC298BDF2A4B}"/>
              </a:ext>
            </a:extLst>
          </p:cNvPr>
          <p:cNvSpPr txBox="1"/>
          <p:nvPr/>
        </p:nvSpPr>
        <p:spPr>
          <a:xfrm>
            <a:off x="4261060" y="4399704"/>
            <a:ext cx="615141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C2924"/>
              </a:buClr>
              <a:buSzPts val="1400"/>
              <a:buFont typeface="Arial"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PF Highway Sans Pro" charset="0"/>
                <a:sym typeface="Arial"/>
              </a:rPr>
              <a:t>Development</a:t>
            </a: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PF Highway Sans Pro" charset="0"/>
                <a:sym typeface="Arial"/>
              </a:rPr>
              <a:t> &amp; </a:t>
            </a:r>
            <a:r>
              <a:rPr kumimoji="0" lang="fr-FR" sz="1800" b="1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PF Highway Sans Pro" charset="0"/>
                <a:sym typeface="Arial"/>
              </a:rPr>
              <a:t>learning</a:t>
            </a:r>
            <a:endParaRPr kumimoji="0" lang="fr-FR" sz="1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PF Highway Sans Pro" charset="0"/>
              <a:sym typeface="Arial"/>
            </a:endParaRPr>
          </a:p>
        </p:txBody>
      </p:sp>
      <p:sp>
        <p:nvSpPr>
          <p:cNvPr id="122" name="Oval 95">
            <a:extLst>
              <a:ext uri="{FF2B5EF4-FFF2-40B4-BE49-F238E27FC236}">
                <a16:creationId xmlns:a16="http://schemas.microsoft.com/office/drawing/2014/main" id="{BAC74DF1-46C9-455D-8CDE-3B663AF66641}"/>
              </a:ext>
            </a:extLst>
          </p:cNvPr>
          <p:cNvSpPr/>
          <p:nvPr/>
        </p:nvSpPr>
        <p:spPr>
          <a:xfrm>
            <a:off x="753394" y="3321229"/>
            <a:ext cx="291913" cy="291913"/>
          </a:xfrm>
          <a:prstGeom prst="ellipse">
            <a:avLst/>
          </a:prstGeom>
          <a:solidFill>
            <a:schemeClr val="bg1"/>
          </a:solidFill>
          <a:ln w="952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ZoneTexte 22">
            <a:extLst>
              <a:ext uri="{FF2B5EF4-FFF2-40B4-BE49-F238E27FC236}">
                <a16:creationId xmlns:a16="http://schemas.microsoft.com/office/drawing/2014/main" id="{B917CF73-A20F-4FB9-93C2-BD60FE678DFB}"/>
              </a:ext>
            </a:extLst>
          </p:cNvPr>
          <p:cNvSpPr txBox="1"/>
          <p:nvPr/>
        </p:nvSpPr>
        <p:spPr>
          <a:xfrm>
            <a:off x="123343" y="3708776"/>
            <a:ext cx="151167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>
                <a:solidFill>
                  <a:srgbClr val="2C4A7C"/>
                </a:solidFill>
              </a:rPr>
              <a:t>Kick off </a:t>
            </a:r>
          </a:p>
          <a:p>
            <a:pPr algn="ctr"/>
            <a:r>
              <a:rPr lang="fr-FR" sz="1000" dirty="0" err="1">
                <a:solidFill>
                  <a:srgbClr val="2C4A7C"/>
                </a:solidFill>
              </a:rPr>
              <a:t>February</a:t>
            </a:r>
            <a:r>
              <a:rPr lang="fr-FR" sz="1000" dirty="0">
                <a:solidFill>
                  <a:srgbClr val="2C4A7C"/>
                </a:solidFill>
              </a:rPr>
              <a:t> 8th</a:t>
            </a:r>
          </a:p>
          <a:p>
            <a:pPr algn="ctr"/>
            <a:endParaRPr lang="fr-FR" sz="1000" dirty="0">
              <a:solidFill>
                <a:srgbClr val="2C4A7C"/>
              </a:solidFill>
            </a:endParaRPr>
          </a:p>
        </p:txBody>
      </p:sp>
      <p:sp>
        <p:nvSpPr>
          <p:cNvPr id="125" name="ZoneTexte 124">
            <a:extLst>
              <a:ext uri="{FF2B5EF4-FFF2-40B4-BE49-F238E27FC236}">
                <a16:creationId xmlns:a16="http://schemas.microsoft.com/office/drawing/2014/main" id="{FF2BCDAC-E7CA-4328-9F2C-F762A5502483}"/>
              </a:ext>
            </a:extLst>
          </p:cNvPr>
          <p:cNvSpPr txBox="1"/>
          <p:nvPr/>
        </p:nvSpPr>
        <p:spPr>
          <a:xfrm>
            <a:off x="8596181" y="4417893"/>
            <a:ext cx="62865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C2924"/>
              </a:buClr>
              <a:buSzPts val="1400"/>
              <a:buFont typeface="Arial"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PF Highway Sans Pro" charset="0"/>
                <a:sym typeface="Arial"/>
              </a:rPr>
              <a:t>Experience</a:t>
            </a: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PF Highway Sans Pro" charset="0"/>
                <a:sym typeface="Arial"/>
              </a:rPr>
              <a:t> &amp; </a:t>
            </a:r>
            <a:r>
              <a:rPr kumimoji="0" lang="fr-FR" sz="1800" b="1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PF Highway Sans Pro" charset="0"/>
                <a:sym typeface="Arial"/>
              </a:rPr>
              <a:t>Exposure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PF Highway Sans Pro" charset="0"/>
              <a:sym typeface="Arial"/>
            </a:endParaRPr>
          </a:p>
        </p:txBody>
      </p:sp>
      <p:sp>
        <p:nvSpPr>
          <p:cNvPr id="126" name="Espace réservé du texte 6">
            <a:extLst>
              <a:ext uri="{FF2B5EF4-FFF2-40B4-BE49-F238E27FC236}">
                <a16:creationId xmlns:a16="http://schemas.microsoft.com/office/drawing/2014/main" id="{EAF6E6FB-39E3-4B89-8A06-7A3A1075FEAC}"/>
              </a:ext>
            </a:extLst>
          </p:cNvPr>
          <p:cNvSpPr txBox="1">
            <a:spLocks/>
          </p:cNvSpPr>
          <p:nvPr/>
        </p:nvSpPr>
        <p:spPr>
          <a:xfrm>
            <a:off x="4338761" y="4938671"/>
            <a:ext cx="5630769" cy="1316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0" marR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600" b="0" i="0" u="none" strike="noStrike" kern="1200" cap="none" baseline="0">
                <a:solidFill>
                  <a:srgbClr val="003C68"/>
                </a:solidFill>
                <a:latin typeface="PF Highway Sans Pro" charset="0"/>
                <a:ea typeface="PF Highway Sans Pro" charset="0"/>
                <a:cs typeface="PF Highway Sans Pro" charset="0"/>
                <a:sym typeface="Arial"/>
              </a:defRPr>
            </a:lvl1pPr>
            <a:lvl2pPr marL="914400" marR="0" lvl="1" indent="-3175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kern="1200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kern="1200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kern="1200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kern="1200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kern="1200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kern="1200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kern="1200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kern="1200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C2924"/>
              </a:buClr>
              <a:buSzPts val="1400"/>
              <a:buFont typeface="Arial"/>
              <a:buNone/>
              <a:tabLst/>
              <a:defRPr/>
            </a:pPr>
            <a:r>
              <a:rPr kumimoji="0" lang="en-IE" sz="1200" b="1" i="0" u="none" strike="noStrike" kern="1200" cap="none" spc="0" normalizeH="0" baseline="0" noProof="0" dirty="0">
                <a:ln>
                  <a:noFill/>
                </a:ln>
                <a:solidFill>
                  <a:srgbClr val="003C68"/>
                </a:solidFill>
                <a:effectLst/>
                <a:uLnTx/>
                <a:uFillTx/>
                <a:latin typeface="PF Highway Sans Pro" charset="0"/>
                <a:sym typeface="Arial"/>
              </a:rPr>
              <a:t>Become an Enterprise Leader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C2924"/>
              </a:buClr>
              <a:buSzPts val="1400"/>
              <a:buFont typeface="Arial"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3C68"/>
              </a:solidFill>
              <a:effectLst/>
              <a:uLnTx/>
              <a:uFillTx/>
              <a:latin typeface="PF Highway Sans Pro" charset="0"/>
              <a:sym typeface="Arial"/>
            </a:endParaRPr>
          </a:p>
        </p:txBody>
      </p:sp>
      <p:sp>
        <p:nvSpPr>
          <p:cNvPr id="127" name="Espace réservé du texte 4">
            <a:extLst>
              <a:ext uri="{FF2B5EF4-FFF2-40B4-BE49-F238E27FC236}">
                <a16:creationId xmlns:a16="http://schemas.microsoft.com/office/drawing/2014/main" id="{3BE39AEB-49F4-4884-91B7-15C1063318FC}"/>
              </a:ext>
            </a:extLst>
          </p:cNvPr>
          <p:cNvSpPr txBox="1">
            <a:spLocks/>
          </p:cNvSpPr>
          <p:nvPr/>
        </p:nvSpPr>
        <p:spPr>
          <a:xfrm>
            <a:off x="819613" y="4988476"/>
            <a:ext cx="2810346" cy="7724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0" marR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600" b="0" i="0" u="none" strike="noStrike" kern="1200" cap="none" baseline="0">
                <a:solidFill>
                  <a:srgbClr val="003C68"/>
                </a:solidFill>
                <a:latin typeface="PF Highway Sans Pro" charset="0"/>
                <a:ea typeface="PF Highway Sans Pro" charset="0"/>
                <a:cs typeface="PF Highway Sans Pro" charset="0"/>
                <a:sym typeface="Arial"/>
              </a:defRPr>
            </a:lvl1pPr>
            <a:lvl2pPr marL="914400" marR="0" lvl="1" indent="-3175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kern="1200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kern="1200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kern="1200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kern="1200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kern="1200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kern="1200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kern="1200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kern="1200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C2924"/>
              </a:buClr>
              <a:buSzPts val="1400"/>
              <a:buFont typeface="Arial"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3C68"/>
                </a:solidFill>
                <a:effectLst/>
                <a:uLnTx/>
                <a:uFillTx/>
                <a:latin typeface="PF Highway Sans Pro" charset="0"/>
                <a:sym typeface="Arial"/>
              </a:rPr>
              <a:t>Build a career vision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C2924"/>
              </a:buClr>
              <a:buSzPts val="14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3C68"/>
                </a:solidFill>
                <a:effectLst/>
                <a:uLnTx/>
                <a:uFillTx/>
                <a:latin typeface="PF Highway Sans Pro" charset="0"/>
                <a:sym typeface="Arial"/>
              </a:rPr>
              <a:t>Self awareness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C2924"/>
              </a:buClr>
              <a:buSzPts val="1400"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3C68"/>
                </a:solidFill>
                <a:effectLst/>
                <a:uLnTx/>
                <a:uFillTx/>
                <a:latin typeface="PF Highway Sans Pro" charset="0"/>
                <a:sym typeface="Arial"/>
              </a:rPr>
              <a:t>Getting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003C68"/>
                </a:solidFill>
                <a:effectLst/>
                <a:uLnTx/>
                <a:uFillTx/>
                <a:latin typeface="PF Highway Sans Pro" charset="0"/>
                <a:sym typeface="Arial"/>
              </a:rPr>
              <a:t> </a:t>
            </a:r>
            <a:r>
              <a:rPr kumimoji="0" 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3C68"/>
                </a:solidFill>
                <a:effectLst/>
                <a:uLnTx/>
                <a:uFillTx/>
                <a:latin typeface="PF Highway Sans Pro" charset="0"/>
                <a:sym typeface="Arial"/>
              </a:rPr>
              <a:t>connected</a:t>
            </a: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rgbClr val="003C68"/>
              </a:solidFill>
              <a:effectLst/>
              <a:uLnTx/>
              <a:uFillTx/>
              <a:latin typeface="PF Highway Sans Pro" charset="0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C2924"/>
              </a:buClr>
              <a:buSzPts val="1400"/>
              <a:buFont typeface="Arial"/>
              <a:buNone/>
              <a:tabLst/>
              <a:defRPr/>
            </a:pPr>
            <a:r>
              <a:rPr kumimoji="0" lang="fr-FR" sz="1200" b="0" i="1" u="none" strike="noStrike" kern="1200" cap="none" spc="0" normalizeH="0" baseline="0" noProof="0" dirty="0" err="1">
                <a:ln>
                  <a:noFill/>
                </a:ln>
                <a:solidFill>
                  <a:srgbClr val="2898D4"/>
                </a:solidFill>
                <a:effectLst/>
                <a:uLnTx/>
                <a:uFillTx/>
                <a:latin typeface="PF Highway Sans Pro" charset="0"/>
                <a:sym typeface="Arial"/>
              </a:rPr>
              <a:t>Assessment</a:t>
            </a:r>
            <a:r>
              <a:rPr kumimoji="0" lang="fr-FR" sz="1200" b="0" i="1" u="none" strike="noStrike" kern="1200" cap="none" spc="0" normalizeH="0" baseline="0" noProof="0" dirty="0">
                <a:ln>
                  <a:noFill/>
                </a:ln>
                <a:solidFill>
                  <a:srgbClr val="2898D4"/>
                </a:solidFill>
                <a:effectLst/>
                <a:uLnTx/>
                <a:uFillTx/>
                <a:latin typeface="PF Highway Sans Pro" charset="0"/>
                <a:sym typeface="Arial"/>
              </a:rPr>
              <a:t> : </a:t>
            </a:r>
            <a:r>
              <a:rPr kumimoji="0" lang="fr-FR" sz="1200" b="0" i="1" u="none" strike="noStrike" kern="1200" cap="none" spc="0" normalizeH="0" baseline="0" noProof="0" dirty="0" err="1">
                <a:ln>
                  <a:noFill/>
                </a:ln>
                <a:solidFill>
                  <a:srgbClr val="2898D4"/>
                </a:solidFill>
                <a:effectLst/>
                <a:uLnTx/>
                <a:uFillTx/>
                <a:latin typeface="PF Highway Sans Pro" charset="0"/>
                <a:sym typeface="Arial"/>
              </a:rPr>
              <a:t>Psychometric</a:t>
            </a:r>
            <a:r>
              <a:rPr kumimoji="0" lang="fr-FR" sz="1200" b="0" i="1" u="none" strike="noStrike" kern="1200" cap="none" spc="0" normalizeH="0" baseline="0" noProof="0" dirty="0">
                <a:ln>
                  <a:noFill/>
                </a:ln>
                <a:solidFill>
                  <a:srgbClr val="2898D4"/>
                </a:solidFill>
                <a:effectLst/>
                <a:uLnTx/>
                <a:uFillTx/>
                <a:latin typeface="PF Highway Sans Pro" charset="0"/>
                <a:sym typeface="Arial"/>
              </a:rPr>
              <a:t> test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C2924"/>
              </a:buClr>
              <a:buSzPts val="1400"/>
              <a:buFont typeface="Arial"/>
              <a:buNone/>
              <a:tabLst/>
              <a:defRPr/>
            </a:pPr>
            <a:r>
              <a:rPr lang="fr-FR" sz="1200" i="1" dirty="0" err="1">
                <a:solidFill>
                  <a:srgbClr val="2898D4"/>
                </a:solidFill>
              </a:rPr>
              <a:t>Assessment</a:t>
            </a:r>
            <a:r>
              <a:rPr lang="fr-FR" sz="1200" i="1" dirty="0">
                <a:solidFill>
                  <a:srgbClr val="2898D4"/>
                </a:solidFill>
              </a:rPr>
              <a:t> d</a:t>
            </a:r>
            <a:r>
              <a:rPr kumimoji="0" lang="fr-FR" sz="1200" b="0" i="1" u="none" strike="noStrike" kern="1200" cap="none" spc="0" normalizeH="0" baseline="0" noProof="0" dirty="0" err="1">
                <a:ln>
                  <a:noFill/>
                </a:ln>
                <a:solidFill>
                  <a:srgbClr val="2898D4"/>
                </a:solidFill>
                <a:effectLst/>
                <a:uLnTx/>
                <a:uFillTx/>
                <a:latin typeface="PF Highway Sans Pro" charset="0"/>
                <a:sym typeface="Arial"/>
              </a:rPr>
              <a:t>ebrief</a:t>
            </a:r>
            <a:r>
              <a:rPr kumimoji="0" lang="fr-FR" sz="1200" b="0" i="1" u="none" strike="noStrike" kern="1200" cap="none" spc="0" normalizeH="0" baseline="0" noProof="0" dirty="0">
                <a:ln>
                  <a:noFill/>
                </a:ln>
                <a:solidFill>
                  <a:srgbClr val="2898D4"/>
                </a:solidFill>
                <a:effectLst/>
                <a:uLnTx/>
                <a:uFillTx/>
                <a:latin typeface="PF Highway Sans Pro" charset="0"/>
                <a:sym typeface="Arial"/>
              </a:rPr>
              <a:t> by coach</a:t>
            </a:r>
            <a:endParaRPr lang="fr-FR" sz="1200" i="1" dirty="0">
              <a:solidFill>
                <a:srgbClr val="2898D4"/>
              </a:solidFill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C2924"/>
              </a:buClr>
              <a:buSzPts val="1400"/>
              <a:buFont typeface="Arial"/>
              <a:buNone/>
              <a:tabLst/>
              <a:defRPr/>
            </a:pPr>
            <a:r>
              <a:rPr kumimoji="0" lang="fr-FR" sz="1200" b="0" i="1" u="none" strike="noStrike" kern="1200" cap="none" spc="0" normalizeH="0" baseline="0" noProof="0" dirty="0">
                <a:ln>
                  <a:noFill/>
                </a:ln>
                <a:solidFill>
                  <a:srgbClr val="2898D4"/>
                </a:solidFill>
                <a:effectLst/>
                <a:uLnTx/>
                <a:uFillTx/>
                <a:latin typeface="PF Highway Sans Pro" charset="0"/>
                <a:sym typeface="Arial"/>
              </a:rPr>
              <a:t>3 </a:t>
            </a:r>
            <a:r>
              <a:rPr lang="fr-FR" sz="1200" i="1" dirty="0">
                <a:solidFill>
                  <a:srgbClr val="2898D4"/>
                </a:solidFill>
              </a:rPr>
              <a:t>o</a:t>
            </a:r>
            <a:r>
              <a:rPr kumimoji="0" lang="fr-FR" sz="1200" b="0" i="1" u="none" strike="noStrike" kern="1200" cap="none" spc="0" normalizeH="0" baseline="0" noProof="0" dirty="0">
                <a:ln>
                  <a:noFill/>
                </a:ln>
                <a:solidFill>
                  <a:srgbClr val="2898D4"/>
                </a:solidFill>
                <a:effectLst/>
                <a:uLnTx/>
                <a:uFillTx/>
                <a:latin typeface="PF Highway Sans Pro" charset="0"/>
                <a:sym typeface="Arial"/>
              </a:rPr>
              <a:t>ne to one coaching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C2924"/>
              </a:buClr>
              <a:buSzPts val="1400"/>
              <a:buFont typeface="Arial"/>
              <a:buNone/>
              <a:tabLst/>
              <a:defRPr/>
            </a:pP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rgbClr val="003C68"/>
              </a:solidFill>
              <a:effectLst/>
              <a:uLnTx/>
              <a:uFillTx/>
              <a:latin typeface="PF Highway Sans Pro" charset="0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C2924"/>
              </a:buClr>
              <a:buSzPts val="1400"/>
              <a:buFont typeface="Arial"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3C68"/>
              </a:solidFill>
              <a:effectLst/>
              <a:uLnTx/>
              <a:uFillTx/>
              <a:latin typeface="PF Highway Sans Pro" charset="0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C2924"/>
              </a:buClr>
              <a:buSzPts val="1400"/>
              <a:buFont typeface="Arial"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3C68"/>
              </a:solidFill>
              <a:effectLst/>
              <a:uLnTx/>
              <a:uFillTx/>
              <a:latin typeface="PF Highway Sans Pro" charset="0"/>
              <a:sym typeface="Arial"/>
            </a:endParaRPr>
          </a:p>
        </p:txBody>
      </p:sp>
      <p:sp>
        <p:nvSpPr>
          <p:cNvPr id="128" name="Espace réservé du texte 8">
            <a:extLst>
              <a:ext uri="{FF2B5EF4-FFF2-40B4-BE49-F238E27FC236}">
                <a16:creationId xmlns:a16="http://schemas.microsoft.com/office/drawing/2014/main" id="{FC0692D7-8965-459A-B4B1-30B1BAA28D27}"/>
              </a:ext>
            </a:extLst>
          </p:cNvPr>
          <p:cNvSpPr txBox="1">
            <a:spLocks/>
          </p:cNvSpPr>
          <p:nvPr/>
        </p:nvSpPr>
        <p:spPr>
          <a:xfrm>
            <a:off x="8269036" y="4966906"/>
            <a:ext cx="3349219" cy="1316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0" marR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600" b="0" i="0" u="none" strike="noStrike" kern="1200" cap="none" baseline="0">
                <a:solidFill>
                  <a:srgbClr val="003C68"/>
                </a:solidFill>
                <a:latin typeface="PF Highway Sans Pro" charset="0"/>
                <a:ea typeface="PF Highway Sans Pro" charset="0"/>
                <a:cs typeface="PF Highway Sans Pro" charset="0"/>
                <a:sym typeface="Arial"/>
              </a:defRPr>
            </a:lvl1pPr>
            <a:lvl2pPr marL="914400" marR="0" lvl="1" indent="-3175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kern="1200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kern="1200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kern="1200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kern="1200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kern="1200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kern="1200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kern="1200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kern="1200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C2924"/>
              </a:buClr>
              <a:buSzPts val="1400"/>
              <a:buFont typeface="Arial"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3C68"/>
                </a:solidFill>
                <a:effectLst/>
                <a:uLnTx/>
                <a:uFillTx/>
                <a:latin typeface="PF Highway Sans Pro" charset="0"/>
                <a:sym typeface="Arial"/>
              </a:rPr>
              <a:t>Learn through experience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C2924"/>
              </a:buClr>
              <a:buSzPts val="1400"/>
              <a:buFont typeface="Arial"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003C68"/>
              </a:solidFill>
              <a:effectLst/>
              <a:uLnTx/>
              <a:uFillTx/>
              <a:latin typeface="PF Highway Sans Pro" charset="0"/>
              <a:sym typeface="Arial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C2924"/>
              </a:buClr>
              <a:buSzPts val="14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3C68"/>
                </a:solidFill>
                <a:effectLst/>
                <a:uLnTx/>
                <a:uFillTx/>
                <a:latin typeface="PF Highway Sans Pro" charset="0"/>
                <a:sym typeface="Arial"/>
              </a:rPr>
              <a:t>Exposure to Senior Leaders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C2924"/>
              </a:buClr>
              <a:buSzPts val="14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3C68"/>
                </a:solidFill>
                <a:effectLst/>
                <a:uLnTx/>
                <a:uFillTx/>
                <a:latin typeface="PF Highway Sans Pro" charset="0"/>
                <a:sym typeface="Arial"/>
              </a:rPr>
              <a:t>Continuous Learning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C2924"/>
              </a:buClr>
              <a:buSzPts val="1400"/>
              <a:buFont typeface="Arial"/>
              <a:buNone/>
              <a:tabLst/>
              <a:defRPr/>
            </a:pPr>
            <a:endParaRPr kumimoji="0" lang="en-US" sz="1200" b="0" i="1" u="none" strike="noStrike" kern="1200" cap="none" spc="0" normalizeH="0" baseline="0" noProof="0" dirty="0">
              <a:ln>
                <a:noFill/>
              </a:ln>
              <a:solidFill>
                <a:srgbClr val="2898D4"/>
              </a:solidFill>
              <a:effectLst/>
              <a:uLnTx/>
              <a:uFillTx/>
              <a:latin typeface="PF Highway Sans Pro" charset="0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C2924"/>
              </a:buClr>
              <a:buSzPts val="1400"/>
              <a:buFont typeface="Arial"/>
              <a:buNone/>
              <a:tabLst/>
              <a:defRPr/>
            </a:pPr>
            <a:r>
              <a:rPr kumimoji="0" lang="en-US" sz="1200" b="0" i="1" u="none" strike="noStrike" kern="1200" cap="none" spc="0" normalizeH="0" baseline="0" noProof="0" dirty="0">
                <a:ln>
                  <a:noFill/>
                </a:ln>
                <a:solidFill>
                  <a:srgbClr val="2898D4"/>
                </a:solidFill>
                <a:effectLst/>
                <a:uLnTx/>
                <a:uFillTx/>
                <a:latin typeface="PF Highway Sans Pro" charset="0"/>
                <a:sym typeface="Arial"/>
              </a:rPr>
              <a:t>Internal assignment or project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C2924"/>
              </a:buClr>
              <a:buSzPts val="1400"/>
              <a:buFont typeface="Arial"/>
              <a:buNone/>
              <a:tabLst/>
              <a:defRPr/>
            </a:pPr>
            <a:r>
              <a:rPr kumimoji="0" lang="en-US" sz="1200" b="0" i="1" u="none" strike="noStrike" kern="1200" cap="none" spc="0" normalizeH="0" baseline="0" noProof="0" dirty="0">
                <a:ln>
                  <a:noFill/>
                </a:ln>
                <a:solidFill>
                  <a:srgbClr val="2898D4"/>
                </a:solidFill>
                <a:effectLst/>
                <a:uLnTx/>
                <a:uFillTx/>
                <a:latin typeface="PF Highway Sans Pro" charset="0"/>
                <a:sym typeface="Arial"/>
              </a:rPr>
              <a:t>(4 – 6 months)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C2924"/>
              </a:buClr>
              <a:buSzPts val="1400"/>
              <a:buFont typeface="Arial"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3C68"/>
              </a:solidFill>
              <a:effectLst/>
              <a:uLnTx/>
              <a:uFillTx/>
              <a:latin typeface="PF Highway Sans Pro" charset="0"/>
              <a:sym typeface="Arial"/>
            </a:endParaRPr>
          </a:p>
        </p:txBody>
      </p:sp>
      <p:cxnSp>
        <p:nvCxnSpPr>
          <p:cNvPr id="129" name="Straight Connector 42">
            <a:extLst>
              <a:ext uri="{FF2B5EF4-FFF2-40B4-BE49-F238E27FC236}">
                <a16:creationId xmlns:a16="http://schemas.microsoft.com/office/drawing/2014/main" id="{3F1CC85D-A99C-43AA-A42D-FEC3E153152F}"/>
              </a:ext>
            </a:extLst>
          </p:cNvPr>
          <p:cNvCxnSpPr>
            <a:cxnSpLocks/>
          </p:cNvCxnSpPr>
          <p:nvPr/>
        </p:nvCxnSpPr>
        <p:spPr>
          <a:xfrm>
            <a:off x="7984007" y="6966124"/>
            <a:ext cx="2910901" cy="0"/>
          </a:xfrm>
          <a:prstGeom prst="line">
            <a:avLst/>
          </a:prstGeom>
          <a:noFill/>
          <a:ln w="254000" cap="flat" cmpd="sng" algn="ctr">
            <a:solidFill>
              <a:srgbClr val="2C4A7C"/>
            </a:solidFill>
            <a:prstDash val="solid"/>
            <a:miter lim="800000"/>
          </a:ln>
          <a:effectLst/>
        </p:spPr>
      </p:cxnSp>
      <p:sp>
        <p:nvSpPr>
          <p:cNvPr id="131" name="Espace réservé du texte 5">
            <a:extLst>
              <a:ext uri="{FF2B5EF4-FFF2-40B4-BE49-F238E27FC236}">
                <a16:creationId xmlns:a16="http://schemas.microsoft.com/office/drawing/2014/main" id="{E593A6F9-23AC-40BE-B180-0703FB54CDE3}"/>
              </a:ext>
            </a:extLst>
          </p:cNvPr>
          <p:cNvSpPr txBox="1">
            <a:spLocks/>
          </p:cNvSpPr>
          <p:nvPr/>
        </p:nvSpPr>
        <p:spPr>
          <a:xfrm>
            <a:off x="4234152" y="4933957"/>
            <a:ext cx="3171659" cy="7133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0" marR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400" b="0" i="0" u="none" strike="noStrike" kern="1200" cap="none" baseline="0">
                <a:solidFill>
                  <a:srgbClr val="2898D4"/>
                </a:solidFill>
                <a:latin typeface="PF Highway Sans Pro" charset="0"/>
                <a:ea typeface="PF Highway Sans Pro" charset="0"/>
                <a:cs typeface="PF Highway Sans Pro" charset="0"/>
                <a:sym typeface="Arial"/>
              </a:defRPr>
            </a:lvl1pPr>
            <a:lvl2pPr marL="914400" marR="0" lvl="1" indent="-3175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kern="1200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kern="1200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kern="1200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kern="1200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kern="1200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kern="1200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kern="1200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kern="1200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Arial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003C68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Arial"/>
              </a:rPr>
              <a:t>Develop mindset and core skills. Ways of Being, Curiosity, Thinking Dexterity, Tenacity, Social Agility and Ambition</a:t>
            </a:r>
          </a:p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kumimoji="0" lang="en-US" sz="1200" b="0" i="1" u="none" strike="noStrike" kern="1200" cap="none" spc="0" normalizeH="0" baseline="0" noProof="0" dirty="0">
                <a:ln>
                  <a:noFill/>
                </a:ln>
                <a:solidFill>
                  <a:srgbClr val="2898D4"/>
                </a:solidFill>
                <a:effectLst/>
                <a:uLnTx/>
                <a:uFillTx/>
                <a:latin typeface="PF Highway Sans Pro" charset="0"/>
                <a:sym typeface="Arial"/>
              </a:rPr>
              <a:t>2  workshops of 2 days, webinars, applied activities, one to one coaching</a:t>
            </a:r>
            <a:endParaRPr kumimoji="0" lang="en-IE" sz="1200" b="0" i="1" u="none" strike="noStrike" kern="1200" cap="none" spc="0" normalizeH="0" baseline="0" noProof="0" dirty="0">
              <a:ln>
                <a:noFill/>
              </a:ln>
              <a:solidFill>
                <a:srgbClr val="2898D4"/>
              </a:solidFill>
              <a:effectLst/>
              <a:uLnTx/>
              <a:uFillTx/>
              <a:latin typeface="PF Highway Sans Pro" charset="0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/>
              <a:buNone/>
              <a:tabLst/>
              <a:defRPr/>
            </a:pPr>
            <a:endParaRPr kumimoji="0" lang="en-IE" sz="1600" b="0" i="0" u="none" strike="noStrike" kern="1200" cap="none" spc="0" normalizeH="0" baseline="0" noProof="0" dirty="0">
              <a:ln>
                <a:noFill/>
              </a:ln>
              <a:solidFill>
                <a:srgbClr val="003C68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C2924"/>
              </a:buClr>
              <a:buSzPts val="1400"/>
              <a:buFont typeface="Arial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2898D4"/>
              </a:solidFill>
              <a:effectLst/>
              <a:uLnTx/>
              <a:uFillTx/>
              <a:latin typeface="PF Highway Sans Pro" charset="0"/>
              <a:sym typeface="Arial"/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E58C295A-5787-407B-8031-86582A96CD44}"/>
              </a:ext>
            </a:extLst>
          </p:cNvPr>
          <p:cNvSpPr/>
          <p:nvPr/>
        </p:nvSpPr>
        <p:spPr>
          <a:xfrm>
            <a:off x="9921163" y="3250533"/>
            <a:ext cx="135999" cy="141515"/>
          </a:xfrm>
          <a:prstGeom prst="rect">
            <a:avLst/>
          </a:prstGeom>
          <a:solidFill>
            <a:srgbClr val="C848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7226087B-E5F3-4BE4-ACD3-56D68BD0DDE4}"/>
              </a:ext>
            </a:extLst>
          </p:cNvPr>
          <p:cNvSpPr/>
          <p:nvPr/>
        </p:nvSpPr>
        <p:spPr>
          <a:xfrm>
            <a:off x="8727601" y="3271553"/>
            <a:ext cx="135999" cy="141515"/>
          </a:xfrm>
          <a:prstGeom prst="rect">
            <a:avLst/>
          </a:prstGeom>
          <a:solidFill>
            <a:srgbClr val="C848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7" name="Graphic 123">
            <a:extLst>
              <a:ext uri="{FF2B5EF4-FFF2-40B4-BE49-F238E27FC236}">
                <a16:creationId xmlns:a16="http://schemas.microsoft.com/office/drawing/2014/main" id="{3694BE2F-769A-47FE-8AA7-D3A94B6EA15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28314" t="27623" r="30424" b="35344"/>
          <a:stretch/>
        </p:blipFill>
        <p:spPr>
          <a:xfrm>
            <a:off x="8563659" y="2930272"/>
            <a:ext cx="422865" cy="296504"/>
          </a:xfrm>
          <a:prstGeom prst="rect">
            <a:avLst/>
          </a:prstGeom>
        </p:spPr>
      </p:pic>
      <p:pic>
        <p:nvPicPr>
          <p:cNvPr id="68" name="Graphic 124">
            <a:extLst>
              <a:ext uri="{FF2B5EF4-FFF2-40B4-BE49-F238E27FC236}">
                <a16:creationId xmlns:a16="http://schemas.microsoft.com/office/drawing/2014/main" id="{78C071BF-8C6F-477C-9F42-F5DD68361D8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28314" t="27623" r="30424" b="35344"/>
          <a:stretch/>
        </p:blipFill>
        <p:spPr>
          <a:xfrm>
            <a:off x="9761007" y="2930272"/>
            <a:ext cx="422865" cy="296504"/>
          </a:xfrm>
          <a:prstGeom prst="rect">
            <a:avLst/>
          </a:prstGeom>
        </p:spPr>
      </p:pic>
      <p:sp>
        <p:nvSpPr>
          <p:cNvPr id="69" name="Organigramme : Alternative 23">
            <a:extLst>
              <a:ext uri="{FF2B5EF4-FFF2-40B4-BE49-F238E27FC236}">
                <a16:creationId xmlns:a16="http://schemas.microsoft.com/office/drawing/2014/main" id="{6E444D40-5ED4-4F07-8F10-24A0450C00AA}"/>
              </a:ext>
            </a:extLst>
          </p:cNvPr>
          <p:cNvSpPr/>
          <p:nvPr/>
        </p:nvSpPr>
        <p:spPr>
          <a:xfrm>
            <a:off x="8811803" y="3292583"/>
            <a:ext cx="216000" cy="262195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70" name="Organigramme : Alternative 24">
            <a:extLst>
              <a:ext uri="{FF2B5EF4-FFF2-40B4-BE49-F238E27FC236}">
                <a16:creationId xmlns:a16="http://schemas.microsoft.com/office/drawing/2014/main" id="{3155E5D7-D763-4357-B291-DC6970C91FE0}"/>
              </a:ext>
            </a:extLst>
          </p:cNvPr>
          <p:cNvSpPr/>
          <p:nvPr/>
        </p:nvSpPr>
        <p:spPr>
          <a:xfrm>
            <a:off x="10018746" y="3292583"/>
            <a:ext cx="216000" cy="262195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72" name="ZoneTexte 27">
            <a:extLst>
              <a:ext uri="{FF2B5EF4-FFF2-40B4-BE49-F238E27FC236}">
                <a16:creationId xmlns:a16="http://schemas.microsoft.com/office/drawing/2014/main" id="{B2BA2454-9061-4BEE-855D-7BE7E090C7E7}"/>
              </a:ext>
            </a:extLst>
          </p:cNvPr>
          <p:cNvSpPr txBox="1"/>
          <p:nvPr/>
        </p:nvSpPr>
        <p:spPr>
          <a:xfrm>
            <a:off x="8280935" y="2615247"/>
            <a:ext cx="969294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00" b="1" dirty="0">
                <a:solidFill>
                  <a:srgbClr val="2C4A7C"/>
                </a:solidFill>
              </a:rPr>
              <a:t>Webinar 4</a:t>
            </a:r>
          </a:p>
          <a:p>
            <a:pPr algn="ctr"/>
            <a:r>
              <a:rPr lang="fr-FR" sz="1000" b="1" dirty="0" err="1">
                <a:solidFill>
                  <a:srgbClr val="2C4A7C"/>
                </a:solidFill>
              </a:rPr>
              <a:t>January</a:t>
            </a:r>
            <a:r>
              <a:rPr lang="fr-FR" sz="1000" b="1" dirty="0">
                <a:solidFill>
                  <a:srgbClr val="2C4A7C"/>
                </a:solidFill>
              </a:rPr>
              <a:t> 12</a:t>
            </a:r>
            <a:r>
              <a:rPr lang="fr-FR" sz="1000" b="1" baseline="30000" dirty="0">
                <a:solidFill>
                  <a:srgbClr val="2C4A7C"/>
                </a:solidFill>
              </a:rPr>
              <a:t>th</a:t>
            </a:r>
            <a:r>
              <a:rPr lang="fr-FR" sz="1000" b="1" dirty="0">
                <a:solidFill>
                  <a:srgbClr val="2C4A7C"/>
                </a:solidFill>
              </a:rPr>
              <a:t> </a:t>
            </a:r>
          </a:p>
        </p:txBody>
      </p:sp>
      <p:sp>
        <p:nvSpPr>
          <p:cNvPr id="73" name="ZoneTexte 28">
            <a:extLst>
              <a:ext uri="{FF2B5EF4-FFF2-40B4-BE49-F238E27FC236}">
                <a16:creationId xmlns:a16="http://schemas.microsoft.com/office/drawing/2014/main" id="{EB76B063-1E7B-4930-96EA-406A8D385CC4}"/>
              </a:ext>
            </a:extLst>
          </p:cNvPr>
          <p:cNvSpPr txBox="1"/>
          <p:nvPr/>
        </p:nvSpPr>
        <p:spPr>
          <a:xfrm>
            <a:off x="9488880" y="2615247"/>
            <a:ext cx="969294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00" b="1" dirty="0">
                <a:solidFill>
                  <a:srgbClr val="2C4A7C"/>
                </a:solidFill>
              </a:rPr>
              <a:t>Webinar 5</a:t>
            </a:r>
          </a:p>
          <a:p>
            <a:pPr algn="ctr"/>
            <a:r>
              <a:rPr lang="fr-FR" sz="1000" b="1" dirty="0" err="1">
                <a:solidFill>
                  <a:srgbClr val="2C4A7C"/>
                </a:solidFill>
              </a:rPr>
              <a:t>February</a:t>
            </a:r>
            <a:r>
              <a:rPr lang="fr-FR" sz="1000" b="1" dirty="0">
                <a:solidFill>
                  <a:srgbClr val="2C4A7C"/>
                </a:solidFill>
              </a:rPr>
              <a:t> 9th   </a:t>
            </a:r>
            <a:endParaRPr lang="en-US" sz="1000" b="1" dirty="0">
              <a:solidFill>
                <a:srgbClr val="2C4A7C"/>
              </a:solidFill>
            </a:endParaRPr>
          </a:p>
        </p:txBody>
      </p:sp>
      <p:sp>
        <p:nvSpPr>
          <p:cNvPr id="74" name="Oval 95">
            <a:extLst>
              <a:ext uri="{FF2B5EF4-FFF2-40B4-BE49-F238E27FC236}">
                <a16:creationId xmlns:a16="http://schemas.microsoft.com/office/drawing/2014/main" id="{9CEC292D-ABF3-46C6-921E-418DEE033C54}"/>
              </a:ext>
            </a:extLst>
          </p:cNvPr>
          <p:cNvSpPr/>
          <p:nvPr/>
        </p:nvSpPr>
        <p:spPr>
          <a:xfrm>
            <a:off x="165355" y="3324275"/>
            <a:ext cx="291913" cy="291913"/>
          </a:xfrm>
          <a:prstGeom prst="ellipse">
            <a:avLst/>
          </a:prstGeom>
          <a:solidFill>
            <a:schemeClr val="bg1"/>
          </a:solidFill>
          <a:ln w="952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ZoneTexte 22">
            <a:extLst>
              <a:ext uri="{FF2B5EF4-FFF2-40B4-BE49-F238E27FC236}">
                <a16:creationId xmlns:a16="http://schemas.microsoft.com/office/drawing/2014/main" id="{AF341D56-D9CA-4134-8E4C-671BF5101E47}"/>
              </a:ext>
            </a:extLst>
          </p:cNvPr>
          <p:cNvSpPr txBox="1"/>
          <p:nvPr/>
        </p:nvSpPr>
        <p:spPr>
          <a:xfrm>
            <a:off x="-357192" y="2733087"/>
            <a:ext cx="151167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>
                <a:solidFill>
                  <a:srgbClr val="2C4A7C"/>
                </a:solidFill>
              </a:rPr>
              <a:t>Invitations </a:t>
            </a:r>
          </a:p>
          <a:p>
            <a:pPr algn="ctr"/>
            <a:r>
              <a:rPr lang="fr-FR" sz="1000" dirty="0" err="1">
                <a:solidFill>
                  <a:srgbClr val="2C4A7C"/>
                </a:solidFill>
              </a:rPr>
              <a:t>Januray</a:t>
            </a:r>
            <a:r>
              <a:rPr lang="fr-FR" sz="1000" dirty="0">
                <a:solidFill>
                  <a:srgbClr val="2C4A7C"/>
                </a:solidFill>
              </a:rPr>
              <a:t> 14th </a:t>
            </a:r>
          </a:p>
          <a:p>
            <a:pPr algn="ctr"/>
            <a:endParaRPr lang="fr-FR" sz="1000" dirty="0">
              <a:solidFill>
                <a:srgbClr val="2C4A7C"/>
              </a:solidFill>
            </a:endParaRPr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386A04D8-E4C0-41D0-8EF7-26A131490F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5835165"/>
              </p:ext>
            </p:extLst>
          </p:nvPr>
        </p:nvGraphicFramePr>
        <p:xfrm>
          <a:off x="300950" y="1499652"/>
          <a:ext cx="11651260" cy="391726"/>
        </p:xfrm>
        <a:graphic>
          <a:graphicData uri="http://schemas.openxmlformats.org/drawingml/2006/table">
            <a:tbl>
              <a:tblPr>
                <a:tableStyleId>{08FB837D-C827-4EFA-A057-4D05807E0F7C}</a:tableStyleId>
              </a:tblPr>
              <a:tblGrid>
                <a:gridCol w="822442">
                  <a:extLst>
                    <a:ext uri="{9D8B030D-6E8A-4147-A177-3AD203B41FA5}">
                      <a16:colId xmlns:a16="http://schemas.microsoft.com/office/drawing/2014/main" val="4207848680"/>
                    </a:ext>
                  </a:extLst>
                </a:gridCol>
                <a:gridCol w="822442">
                  <a:extLst>
                    <a:ext uri="{9D8B030D-6E8A-4147-A177-3AD203B41FA5}">
                      <a16:colId xmlns:a16="http://schemas.microsoft.com/office/drawing/2014/main" val="569235910"/>
                    </a:ext>
                  </a:extLst>
                </a:gridCol>
                <a:gridCol w="822442">
                  <a:extLst>
                    <a:ext uri="{9D8B030D-6E8A-4147-A177-3AD203B41FA5}">
                      <a16:colId xmlns:a16="http://schemas.microsoft.com/office/drawing/2014/main" val="2378226536"/>
                    </a:ext>
                  </a:extLst>
                </a:gridCol>
                <a:gridCol w="822442">
                  <a:extLst>
                    <a:ext uri="{9D8B030D-6E8A-4147-A177-3AD203B41FA5}">
                      <a16:colId xmlns:a16="http://schemas.microsoft.com/office/drawing/2014/main" val="2801248248"/>
                    </a:ext>
                  </a:extLst>
                </a:gridCol>
                <a:gridCol w="822442">
                  <a:extLst>
                    <a:ext uri="{9D8B030D-6E8A-4147-A177-3AD203B41FA5}">
                      <a16:colId xmlns:a16="http://schemas.microsoft.com/office/drawing/2014/main" val="4012875274"/>
                    </a:ext>
                  </a:extLst>
                </a:gridCol>
                <a:gridCol w="822442">
                  <a:extLst>
                    <a:ext uri="{9D8B030D-6E8A-4147-A177-3AD203B41FA5}">
                      <a16:colId xmlns:a16="http://schemas.microsoft.com/office/drawing/2014/main" val="558805912"/>
                    </a:ext>
                  </a:extLst>
                </a:gridCol>
                <a:gridCol w="822442">
                  <a:extLst>
                    <a:ext uri="{9D8B030D-6E8A-4147-A177-3AD203B41FA5}">
                      <a16:colId xmlns:a16="http://schemas.microsoft.com/office/drawing/2014/main" val="2281855295"/>
                    </a:ext>
                  </a:extLst>
                </a:gridCol>
                <a:gridCol w="822442">
                  <a:extLst>
                    <a:ext uri="{9D8B030D-6E8A-4147-A177-3AD203B41FA5}">
                      <a16:colId xmlns:a16="http://schemas.microsoft.com/office/drawing/2014/main" val="1144146572"/>
                    </a:ext>
                  </a:extLst>
                </a:gridCol>
                <a:gridCol w="822442">
                  <a:extLst>
                    <a:ext uri="{9D8B030D-6E8A-4147-A177-3AD203B41FA5}">
                      <a16:colId xmlns:a16="http://schemas.microsoft.com/office/drawing/2014/main" val="1705532009"/>
                    </a:ext>
                  </a:extLst>
                </a:gridCol>
                <a:gridCol w="822442">
                  <a:extLst>
                    <a:ext uri="{9D8B030D-6E8A-4147-A177-3AD203B41FA5}">
                      <a16:colId xmlns:a16="http://schemas.microsoft.com/office/drawing/2014/main" val="3097093550"/>
                    </a:ext>
                  </a:extLst>
                </a:gridCol>
                <a:gridCol w="856710">
                  <a:extLst>
                    <a:ext uri="{9D8B030D-6E8A-4147-A177-3AD203B41FA5}">
                      <a16:colId xmlns:a16="http://schemas.microsoft.com/office/drawing/2014/main" val="698922756"/>
                    </a:ext>
                  </a:extLst>
                </a:gridCol>
                <a:gridCol w="856710">
                  <a:extLst>
                    <a:ext uri="{9D8B030D-6E8A-4147-A177-3AD203B41FA5}">
                      <a16:colId xmlns:a16="http://schemas.microsoft.com/office/drawing/2014/main" val="3310765778"/>
                    </a:ext>
                  </a:extLst>
                </a:gridCol>
                <a:gridCol w="856710">
                  <a:extLst>
                    <a:ext uri="{9D8B030D-6E8A-4147-A177-3AD203B41FA5}">
                      <a16:colId xmlns:a16="http://schemas.microsoft.com/office/drawing/2014/main" val="1382752279"/>
                    </a:ext>
                  </a:extLst>
                </a:gridCol>
                <a:gridCol w="856710">
                  <a:extLst>
                    <a:ext uri="{9D8B030D-6E8A-4147-A177-3AD203B41FA5}">
                      <a16:colId xmlns:a16="http://schemas.microsoft.com/office/drawing/2014/main" val="4230538686"/>
                    </a:ext>
                  </a:extLst>
                </a:gridCol>
              </a:tblGrid>
              <a:tr h="201226">
                <a:tc gridSpan="12"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2022</a:t>
                      </a:r>
                      <a:endParaRPr lang="en-US" sz="12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2023</a:t>
                      </a:r>
                      <a:endParaRPr lang="en-US" sz="12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0541550"/>
                  </a:ext>
                </a:extLst>
              </a:tr>
              <a:tr h="19026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January</a:t>
                      </a:r>
                      <a:endParaRPr lang="en-US" sz="12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February</a:t>
                      </a:r>
                      <a:endParaRPr lang="en-US" sz="12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March</a:t>
                      </a:r>
                      <a:endParaRPr lang="en-US" sz="12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April</a:t>
                      </a:r>
                      <a:endParaRPr lang="en-US" sz="12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May</a:t>
                      </a:r>
                      <a:endParaRPr lang="en-US" sz="12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June</a:t>
                      </a:r>
                      <a:endParaRPr lang="en-US" sz="12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July</a:t>
                      </a:r>
                      <a:endParaRPr lang="en-US" sz="12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August</a:t>
                      </a:r>
                      <a:endParaRPr lang="en-US" sz="12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September</a:t>
                      </a:r>
                      <a:endParaRPr lang="en-US" sz="12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October</a:t>
                      </a:r>
                      <a:endParaRPr lang="en-US" sz="12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November</a:t>
                      </a:r>
                      <a:endParaRPr lang="en-US" sz="12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December</a:t>
                      </a:r>
                      <a:endParaRPr lang="en-US" sz="12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January</a:t>
                      </a:r>
                      <a:endParaRPr lang="en-US" sz="12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February</a:t>
                      </a:r>
                      <a:endParaRPr lang="en-US" sz="12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688645097"/>
                  </a:ext>
                </a:extLst>
              </a:tr>
            </a:tbl>
          </a:graphicData>
        </a:graphic>
      </p:graphicFrame>
      <p:sp>
        <p:nvSpPr>
          <p:cNvPr id="78" name="Rounded Rectangle 89">
            <a:extLst>
              <a:ext uri="{FF2B5EF4-FFF2-40B4-BE49-F238E27FC236}">
                <a16:creationId xmlns:a16="http://schemas.microsoft.com/office/drawing/2014/main" id="{D8685E79-C153-4226-91B2-1F6AA88E0FAD}"/>
              </a:ext>
            </a:extLst>
          </p:cNvPr>
          <p:cNvSpPr/>
          <p:nvPr/>
        </p:nvSpPr>
        <p:spPr>
          <a:xfrm flipV="1">
            <a:off x="1798882" y="3532440"/>
            <a:ext cx="3744000" cy="655463"/>
          </a:xfrm>
          <a:custGeom>
            <a:avLst/>
            <a:gdLst>
              <a:gd name="connsiteX0" fmla="*/ 0 w 1586036"/>
              <a:gd name="connsiteY0" fmla="*/ 264345 h 1586036"/>
              <a:gd name="connsiteX1" fmla="*/ 264345 w 1586036"/>
              <a:gd name="connsiteY1" fmla="*/ 0 h 1586036"/>
              <a:gd name="connsiteX2" fmla="*/ 1321691 w 1586036"/>
              <a:gd name="connsiteY2" fmla="*/ 0 h 1586036"/>
              <a:gd name="connsiteX3" fmla="*/ 1586036 w 1586036"/>
              <a:gd name="connsiteY3" fmla="*/ 264345 h 1586036"/>
              <a:gd name="connsiteX4" fmla="*/ 1586036 w 1586036"/>
              <a:gd name="connsiteY4" fmla="*/ 1321691 h 1586036"/>
              <a:gd name="connsiteX5" fmla="*/ 1321691 w 1586036"/>
              <a:gd name="connsiteY5" fmla="*/ 1586036 h 1586036"/>
              <a:gd name="connsiteX6" fmla="*/ 264345 w 1586036"/>
              <a:gd name="connsiteY6" fmla="*/ 1586036 h 1586036"/>
              <a:gd name="connsiteX7" fmla="*/ 0 w 1586036"/>
              <a:gd name="connsiteY7" fmla="*/ 1321691 h 1586036"/>
              <a:gd name="connsiteX8" fmla="*/ 0 w 1586036"/>
              <a:gd name="connsiteY8" fmla="*/ 264345 h 1586036"/>
              <a:gd name="connsiteX0" fmla="*/ 0 w 1586036"/>
              <a:gd name="connsiteY0" fmla="*/ 264345 h 1586036"/>
              <a:gd name="connsiteX1" fmla="*/ 264345 w 1586036"/>
              <a:gd name="connsiteY1" fmla="*/ 0 h 1586036"/>
              <a:gd name="connsiteX2" fmla="*/ 1321691 w 1586036"/>
              <a:gd name="connsiteY2" fmla="*/ 0 h 1586036"/>
              <a:gd name="connsiteX3" fmla="*/ 1586036 w 1586036"/>
              <a:gd name="connsiteY3" fmla="*/ 1321691 h 1586036"/>
              <a:gd name="connsiteX4" fmla="*/ 1321691 w 1586036"/>
              <a:gd name="connsiteY4" fmla="*/ 1586036 h 1586036"/>
              <a:gd name="connsiteX5" fmla="*/ 264345 w 1586036"/>
              <a:gd name="connsiteY5" fmla="*/ 1586036 h 1586036"/>
              <a:gd name="connsiteX6" fmla="*/ 0 w 1586036"/>
              <a:gd name="connsiteY6" fmla="*/ 1321691 h 1586036"/>
              <a:gd name="connsiteX7" fmla="*/ 0 w 1586036"/>
              <a:gd name="connsiteY7" fmla="*/ 264345 h 1586036"/>
              <a:gd name="connsiteX0" fmla="*/ 1586036 w 1677476"/>
              <a:gd name="connsiteY0" fmla="*/ 1321691 h 1586036"/>
              <a:gd name="connsiteX1" fmla="*/ 1321691 w 1677476"/>
              <a:gd name="connsiteY1" fmla="*/ 1586036 h 1586036"/>
              <a:gd name="connsiteX2" fmla="*/ 264345 w 1677476"/>
              <a:gd name="connsiteY2" fmla="*/ 1586036 h 1586036"/>
              <a:gd name="connsiteX3" fmla="*/ 0 w 1677476"/>
              <a:gd name="connsiteY3" fmla="*/ 1321691 h 1586036"/>
              <a:gd name="connsiteX4" fmla="*/ 0 w 1677476"/>
              <a:gd name="connsiteY4" fmla="*/ 264345 h 1586036"/>
              <a:gd name="connsiteX5" fmla="*/ 264345 w 1677476"/>
              <a:gd name="connsiteY5" fmla="*/ 0 h 1586036"/>
              <a:gd name="connsiteX6" fmla="*/ 1321691 w 1677476"/>
              <a:gd name="connsiteY6" fmla="*/ 0 h 1586036"/>
              <a:gd name="connsiteX7" fmla="*/ 1677476 w 1677476"/>
              <a:gd name="connsiteY7" fmla="*/ 1413131 h 1586036"/>
              <a:gd name="connsiteX0" fmla="*/ 1586036 w 1586036"/>
              <a:gd name="connsiteY0" fmla="*/ 1321691 h 1586036"/>
              <a:gd name="connsiteX1" fmla="*/ 1321691 w 1586036"/>
              <a:gd name="connsiteY1" fmla="*/ 1586036 h 1586036"/>
              <a:gd name="connsiteX2" fmla="*/ 264345 w 1586036"/>
              <a:gd name="connsiteY2" fmla="*/ 1586036 h 1586036"/>
              <a:gd name="connsiteX3" fmla="*/ 0 w 1586036"/>
              <a:gd name="connsiteY3" fmla="*/ 1321691 h 1586036"/>
              <a:gd name="connsiteX4" fmla="*/ 0 w 1586036"/>
              <a:gd name="connsiteY4" fmla="*/ 264345 h 1586036"/>
              <a:gd name="connsiteX5" fmla="*/ 264345 w 1586036"/>
              <a:gd name="connsiteY5" fmla="*/ 0 h 1586036"/>
              <a:gd name="connsiteX6" fmla="*/ 1321691 w 1586036"/>
              <a:gd name="connsiteY6" fmla="*/ 0 h 1586036"/>
              <a:gd name="connsiteX0" fmla="*/ 1321691 w 1321691"/>
              <a:gd name="connsiteY0" fmla="*/ 1586036 h 1586036"/>
              <a:gd name="connsiteX1" fmla="*/ 264345 w 1321691"/>
              <a:gd name="connsiteY1" fmla="*/ 1586036 h 1586036"/>
              <a:gd name="connsiteX2" fmla="*/ 0 w 1321691"/>
              <a:gd name="connsiteY2" fmla="*/ 1321691 h 1586036"/>
              <a:gd name="connsiteX3" fmla="*/ 0 w 1321691"/>
              <a:gd name="connsiteY3" fmla="*/ 264345 h 1586036"/>
              <a:gd name="connsiteX4" fmla="*/ 264345 w 1321691"/>
              <a:gd name="connsiteY4" fmla="*/ 0 h 1586036"/>
              <a:gd name="connsiteX5" fmla="*/ 1321691 w 1321691"/>
              <a:gd name="connsiteY5" fmla="*/ 0 h 1586036"/>
              <a:gd name="connsiteX0" fmla="*/ 264345 w 1321691"/>
              <a:gd name="connsiteY0" fmla="*/ 1586036 h 1586036"/>
              <a:gd name="connsiteX1" fmla="*/ 0 w 1321691"/>
              <a:gd name="connsiteY1" fmla="*/ 1321691 h 1586036"/>
              <a:gd name="connsiteX2" fmla="*/ 0 w 1321691"/>
              <a:gd name="connsiteY2" fmla="*/ 264345 h 1586036"/>
              <a:gd name="connsiteX3" fmla="*/ 264345 w 1321691"/>
              <a:gd name="connsiteY3" fmla="*/ 0 h 1586036"/>
              <a:gd name="connsiteX4" fmla="*/ 1321691 w 1321691"/>
              <a:gd name="connsiteY4" fmla="*/ 0 h 1586036"/>
              <a:gd name="connsiteX0" fmla="*/ 0 w 1321691"/>
              <a:gd name="connsiteY0" fmla="*/ 1321691 h 1321691"/>
              <a:gd name="connsiteX1" fmla="*/ 0 w 1321691"/>
              <a:gd name="connsiteY1" fmla="*/ 264345 h 1321691"/>
              <a:gd name="connsiteX2" fmla="*/ 264345 w 1321691"/>
              <a:gd name="connsiteY2" fmla="*/ 0 h 1321691"/>
              <a:gd name="connsiteX3" fmla="*/ 1321691 w 1321691"/>
              <a:gd name="connsiteY3" fmla="*/ 0 h 1321691"/>
              <a:gd name="connsiteX0" fmla="*/ 0 w 1337875"/>
              <a:gd name="connsiteY0" fmla="*/ 981826 h 981826"/>
              <a:gd name="connsiteX1" fmla="*/ 16184 w 1337875"/>
              <a:gd name="connsiteY1" fmla="*/ 264345 h 981826"/>
              <a:gd name="connsiteX2" fmla="*/ 280529 w 1337875"/>
              <a:gd name="connsiteY2" fmla="*/ 0 h 981826"/>
              <a:gd name="connsiteX3" fmla="*/ 1337875 w 1337875"/>
              <a:gd name="connsiteY3" fmla="*/ 0 h 981826"/>
              <a:gd name="connsiteX0" fmla="*/ 0 w 1331525"/>
              <a:gd name="connsiteY0" fmla="*/ 1089776 h 1089776"/>
              <a:gd name="connsiteX1" fmla="*/ 9834 w 1331525"/>
              <a:gd name="connsiteY1" fmla="*/ 264345 h 1089776"/>
              <a:gd name="connsiteX2" fmla="*/ 274179 w 1331525"/>
              <a:gd name="connsiteY2" fmla="*/ 0 h 1089776"/>
              <a:gd name="connsiteX3" fmla="*/ 1331525 w 1331525"/>
              <a:gd name="connsiteY3" fmla="*/ 0 h 1089776"/>
              <a:gd name="connsiteX0" fmla="*/ 0 w 1325175"/>
              <a:gd name="connsiteY0" fmla="*/ 721476 h 721476"/>
              <a:gd name="connsiteX1" fmla="*/ 3484 w 1325175"/>
              <a:gd name="connsiteY1" fmla="*/ 264345 h 721476"/>
              <a:gd name="connsiteX2" fmla="*/ 267829 w 1325175"/>
              <a:gd name="connsiteY2" fmla="*/ 0 h 721476"/>
              <a:gd name="connsiteX3" fmla="*/ 1325175 w 1325175"/>
              <a:gd name="connsiteY3" fmla="*/ 0 h 721476"/>
              <a:gd name="connsiteX0" fmla="*/ 0 w 2449125"/>
              <a:gd name="connsiteY0" fmla="*/ 740526 h 740526"/>
              <a:gd name="connsiteX1" fmla="*/ 3484 w 2449125"/>
              <a:gd name="connsiteY1" fmla="*/ 283395 h 740526"/>
              <a:gd name="connsiteX2" fmla="*/ 267829 w 2449125"/>
              <a:gd name="connsiteY2" fmla="*/ 19050 h 740526"/>
              <a:gd name="connsiteX3" fmla="*/ 2449125 w 2449125"/>
              <a:gd name="connsiteY3" fmla="*/ 0 h 740526"/>
              <a:gd name="connsiteX0" fmla="*/ 4469 w 2445778"/>
              <a:gd name="connsiteY0" fmla="*/ 615479 h 615479"/>
              <a:gd name="connsiteX1" fmla="*/ 137 w 2445778"/>
              <a:gd name="connsiteY1" fmla="*/ 283395 h 615479"/>
              <a:gd name="connsiteX2" fmla="*/ 264482 w 2445778"/>
              <a:gd name="connsiteY2" fmla="*/ 19050 h 615479"/>
              <a:gd name="connsiteX3" fmla="*/ 2445778 w 2445778"/>
              <a:gd name="connsiteY3" fmla="*/ 0 h 615479"/>
              <a:gd name="connsiteX0" fmla="*/ 4469 w 3923770"/>
              <a:gd name="connsiteY0" fmla="*/ 596429 h 596429"/>
              <a:gd name="connsiteX1" fmla="*/ 137 w 3923770"/>
              <a:gd name="connsiteY1" fmla="*/ 264345 h 596429"/>
              <a:gd name="connsiteX2" fmla="*/ 264482 w 3923770"/>
              <a:gd name="connsiteY2" fmla="*/ 0 h 596429"/>
              <a:gd name="connsiteX3" fmla="*/ 3923770 w 3923770"/>
              <a:gd name="connsiteY3" fmla="*/ 21207 h 596429"/>
              <a:gd name="connsiteX0" fmla="*/ 4469 w 3912268"/>
              <a:gd name="connsiteY0" fmla="*/ 596429 h 596429"/>
              <a:gd name="connsiteX1" fmla="*/ 137 w 3912268"/>
              <a:gd name="connsiteY1" fmla="*/ 264345 h 596429"/>
              <a:gd name="connsiteX2" fmla="*/ 264482 w 3912268"/>
              <a:gd name="connsiteY2" fmla="*/ 0 h 596429"/>
              <a:gd name="connsiteX3" fmla="*/ 3912268 w 3912268"/>
              <a:gd name="connsiteY3" fmla="*/ 9705 h 5964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12268" h="596429">
                <a:moveTo>
                  <a:pt x="4469" y="596429"/>
                </a:moveTo>
                <a:cubicBezTo>
                  <a:pt x="5630" y="444052"/>
                  <a:pt x="-1024" y="416722"/>
                  <a:pt x="137" y="264345"/>
                </a:cubicBezTo>
                <a:cubicBezTo>
                  <a:pt x="137" y="118351"/>
                  <a:pt x="118488" y="0"/>
                  <a:pt x="264482" y="0"/>
                </a:cubicBezTo>
                <a:lnTo>
                  <a:pt x="3912268" y="9705"/>
                </a:lnTo>
              </a:path>
            </a:pathLst>
          </a:custGeom>
          <a:noFill/>
          <a:ln w="190500">
            <a:solidFill>
              <a:srgbClr val="C848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Flèche : droite 18">
            <a:extLst>
              <a:ext uri="{FF2B5EF4-FFF2-40B4-BE49-F238E27FC236}">
                <a16:creationId xmlns:a16="http://schemas.microsoft.com/office/drawing/2014/main" id="{D0131F4F-E360-4CCF-AAB4-6540BF721A56}"/>
              </a:ext>
            </a:extLst>
          </p:cNvPr>
          <p:cNvSpPr/>
          <p:nvPr/>
        </p:nvSpPr>
        <p:spPr>
          <a:xfrm>
            <a:off x="2294792" y="4026995"/>
            <a:ext cx="1836662" cy="288629"/>
          </a:xfrm>
          <a:prstGeom prst="rightArrow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err="1">
                <a:solidFill>
                  <a:schemeClr val="bg1"/>
                </a:solidFill>
              </a:rPr>
              <a:t>Individual</a:t>
            </a:r>
            <a:r>
              <a:rPr lang="fr-FR" sz="1200" b="1" dirty="0">
                <a:solidFill>
                  <a:schemeClr val="bg1"/>
                </a:solidFill>
              </a:rPr>
              <a:t> Coaching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24" name="Oval 95">
            <a:extLst>
              <a:ext uri="{FF2B5EF4-FFF2-40B4-BE49-F238E27FC236}">
                <a16:creationId xmlns:a16="http://schemas.microsoft.com/office/drawing/2014/main" id="{E1E0ACAF-9F1A-4FE6-9D74-FEC37623FBCF}"/>
              </a:ext>
            </a:extLst>
          </p:cNvPr>
          <p:cNvSpPr/>
          <p:nvPr/>
        </p:nvSpPr>
        <p:spPr>
          <a:xfrm>
            <a:off x="5533627" y="4024625"/>
            <a:ext cx="291913" cy="291913"/>
          </a:xfrm>
          <a:prstGeom prst="ellipse">
            <a:avLst/>
          </a:prstGeom>
          <a:solidFill>
            <a:schemeClr val="bg1"/>
          </a:solidFill>
          <a:ln w="952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2472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C653C2E5-481D-9647-ABEE-E83A102BE5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Cohort 2 – Participants list</a:t>
            </a:r>
          </a:p>
        </p:txBody>
      </p:sp>
      <p:graphicFrame>
        <p:nvGraphicFramePr>
          <p:cNvPr id="4" name="Table 6">
            <a:extLst>
              <a:ext uri="{FF2B5EF4-FFF2-40B4-BE49-F238E27FC236}">
                <a16:creationId xmlns:a16="http://schemas.microsoft.com/office/drawing/2014/main" id="{2C420CAD-6E17-4B35-8462-1744A22A43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7111470"/>
              </p:ext>
            </p:extLst>
          </p:nvPr>
        </p:nvGraphicFramePr>
        <p:xfrm>
          <a:off x="285749" y="1497804"/>
          <a:ext cx="11752630" cy="44667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3126">
                  <a:extLst>
                    <a:ext uri="{9D8B030D-6E8A-4147-A177-3AD203B41FA5}">
                      <a16:colId xmlns:a16="http://schemas.microsoft.com/office/drawing/2014/main" val="219531958"/>
                    </a:ext>
                  </a:extLst>
                </a:gridCol>
                <a:gridCol w="2524125">
                  <a:extLst>
                    <a:ext uri="{9D8B030D-6E8A-4147-A177-3AD203B41FA5}">
                      <a16:colId xmlns:a16="http://schemas.microsoft.com/office/drawing/2014/main" val="871930364"/>
                    </a:ext>
                  </a:extLst>
                </a:gridCol>
                <a:gridCol w="1847850">
                  <a:extLst>
                    <a:ext uri="{9D8B030D-6E8A-4147-A177-3AD203B41FA5}">
                      <a16:colId xmlns:a16="http://schemas.microsoft.com/office/drawing/2014/main" val="2924089017"/>
                    </a:ext>
                  </a:extLst>
                </a:gridCol>
                <a:gridCol w="955195">
                  <a:extLst>
                    <a:ext uri="{9D8B030D-6E8A-4147-A177-3AD203B41FA5}">
                      <a16:colId xmlns:a16="http://schemas.microsoft.com/office/drawing/2014/main" val="2897082561"/>
                    </a:ext>
                  </a:extLst>
                </a:gridCol>
                <a:gridCol w="1439340">
                  <a:extLst>
                    <a:ext uri="{9D8B030D-6E8A-4147-A177-3AD203B41FA5}">
                      <a16:colId xmlns:a16="http://schemas.microsoft.com/office/drawing/2014/main" val="1757085519"/>
                    </a:ext>
                  </a:extLst>
                </a:gridCol>
                <a:gridCol w="1559206">
                  <a:extLst>
                    <a:ext uri="{9D8B030D-6E8A-4147-A177-3AD203B41FA5}">
                      <a16:colId xmlns:a16="http://schemas.microsoft.com/office/drawing/2014/main" val="3392594065"/>
                    </a:ext>
                  </a:extLst>
                </a:gridCol>
                <a:gridCol w="1283788">
                  <a:extLst>
                    <a:ext uri="{9D8B030D-6E8A-4147-A177-3AD203B41FA5}">
                      <a16:colId xmlns:a16="http://schemas.microsoft.com/office/drawing/2014/main" val="3404452901"/>
                    </a:ext>
                  </a:extLst>
                </a:gridCol>
              </a:tblGrid>
              <a:tr h="246706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dirty="0">
                          <a:effectLst/>
                        </a:rPr>
                        <a:t>Employee</a:t>
                      </a:r>
                      <a:endParaRPr lang="en-US" sz="1200" b="1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dirty="0">
                          <a:effectLst/>
                        </a:rPr>
                        <a:t>Position</a:t>
                      </a:r>
                      <a:endParaRPr lang="en-US" sz="1200" b="1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dirty="0">
                          <a:effectLst/>
                        </a:rPr>
                        <a:t>Division</a:t>
                      </a:r>
                      <a:endParaRPr lang="en-US" sz="1200" b="1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dirty="0">
                          <a:effectLst/>
                        </a:rPr>
                        <a:t>Country</a:t>
                      </a:r>
                      <a:endParaRPr lang="en-US" sz="1200" b="1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dirty="0">
                          <a:effectLst/>
                        </a:rPr>
                        <a:t>Manager</a:t>
                      </a:r>
                      <a:endParaRPr lang="en-US" sz="1200" b="1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dirty="0">
                          <a:effectLst/>
                        </a:rPr>
                        <a:t>Sponsor</a:t>
                      </a:r>
                      <a:endParaRPr lang="en-US" sz="1200" b="1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dirty="0">
                          <a:effectLst/>
                        </a:rPr>
                        <a:t>HR</a:t>
                      </a:r>
                      <a:endParaRPr lang="en-US" sz="1200" b="1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566270947"/>
                  </a:ext>
                </a:extLst>
              </a:tr>
              <a:tr h="198956">
                <a:tc>
                  <a:txBody>
                    <a:bodyPr/>
                    <a:lstStyle/>
                    <a:p>
                      <a:pPr rtl="0" fontAlgn="b"/>
                      <a:r>
                        <a:rPr lang="en-US" sz="1000" dirty="0">
                          <a:solidFill>
                            <a:srgbClr val="224A81"/>
                          </a:solidFill>
                          <a:effectLst/>
                        </a:rPr>
                        <a:t>Emily DAVIS</a:t>
                      </a:r>
                      <a:endParaRPr lang="en-US" sz="100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Process Engineer</a:t>
                      </a:r>
                      <a:endParaRPr lang="en-US" sz="80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Technical Operations</a:t>
                      </a:r>
                      <a:endParaRPr lang="en-US" sz="80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Ireland</a:t>
                      </a:r>
                      <a:endParaRPr lang="en-US" sz="800" dirty="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Sarah FLYNN</a:t>
                      </a:r>
                      <a:endParaRPr lang="en-US" sz="800" dirty="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Tim SHANAHAN</a:t>
                      </a:r>
                      <a:endParaRPr lang="en-US" sz="800" dirty="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Liza O'BRIEN</a:t>
                      </a:r>
                      <a:endParaRPr lang="en-US" sz="800" dirty="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9139712"/>
                  </a:ext>
                </a:extLst>
              </a:tr>
              <a:tr h="190998">
                <a:tc>
                  <a:txBody>
                    <a:bodyPr/>
                    <a:lstStyle/>
                    <a:p>
                      <a:pPr rtl="0" fontAlgn="b"/>
                      <a:r>
                        <a:rPr lang="en-US" sz="1000" dirty="0">
                          <a:solidFill>
                            <a:srgbClr val="224A81"/>
                          </a:solidFill>
                          <a:effectLst/>
                        </a:rPr>
                        <a:t>Kshitija WANI</a:t>
                      </a:r>
                      <a:endParaRPr lang="en-US" sz="100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Manager, Manufacturing Science and Technology</a:t>
                      </a:r>
                      <a:endParaRPr lang="en-US" sz="80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Technical Operations</a:t>
                      </a:r>
                      <a:endParaRPr lang="en-US" sz="80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North America</a:t>
                      </a:r>
                      <a:endParaRPr lang="en-US" sz="800" dirty="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Jeff ATKINSON</a:t>
                      </a:r>
                      <a:endParaRPr lang="en-US" sz="800" dirty="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Donna STEVENS</a:t>
                      </a:r>
                      <a:endParaRPr lang="en-US" sz="800" dirty="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Alex GONZALES</a:t>
                      </a:r>
                      <a:endParaRPr lang="en-US" sz="800" dirty="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1780067721"/>
                  </a:ext>
                </a:extLst>
              </a:tr>
              <a:tr h="190998">
                <a:tc>
                  <a:txBody>
                    <a:bodyPr/>
                    <a:lstStyle/>
                    <a:p>
                      <a:pPr rtl="0" fontAlgn="b"/>
                      <a:r>
                        <a:rPr lang="en-US" sz="1000" dirty="0">
                          <a:solidFill>
                            <a:srgbClr val="224A81"/>
                          </a:solidFill>
                          <a:effectLst/>
                        </a:rPr>
                        <a:t>Louise MORRISSEY</a:t>
                      </a:r>
                      <a:endParaRPr lang="en-US" sz="100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Quality Connect Representative</a:t>
                      </a:r>
                      <a:endParaRPr lang="en-US" sz="80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Technical Operations</a:t>
                      </a:r>
                      <a:endParaRPr lang="en-US" sz="80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Ireland</a:t>
                      </a:r>
                      <a:endParaRPr lang="en-US" sz="800" dirty="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Becky HOWELLS</a:t>
                      </a:r>
                      <a:endParaRPr lang="en-US" sz="800" dirty="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>
                          <a:solidFill>
                            <a:srgbClr val="224A81"/>
                          </a:solidFill>
                          <a:effectLst/>
                        </a:rPr>
                        <a:t>Karine ROTH</a:t>
                      </a:r>
                      <a:endParaRPr lang="en-US" sz="800" dirty="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Liza O'BRIEN</a:t>
                      </a:r>
                      <a:endParaRPr lang="en-US" sz="800" dirty="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954063910"/>
                  </a:ext>
                </a:extLst>
              </a:tr>
              <a:tr h="183305">
                <a:tc>
                  <a:txBody>
                    <a:bodyPr/>
                    <a:lstStyle/>
                    <a:p>
                      <a:pPr rtl="0" fontAlgn="b"/>
                      <a:r>
                        <a:rPr lang="en-US" sz="1000" dirty="0" err="1">
                          <a:solidFill>
                            <a:srgbClr val="224A81"/>
                          </a:solidFill>
                          <a:effectLst/>
                        </a:rPr>
                        <a:t>NouraTIZAOUI</a:t>
                      </a:r>
                      <a:endParaRPr lang="en-US" sz="1000" dirty="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Senior IT Business Analyst for Global Medical Affairs </a:t>
                      </a:r>
                      <a:endParaRPr lang="en-US" sz="80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Technical Operations</a:t>
                      </a:r>
                      <a:endParaRPr lang="en-US" sz="80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France</a:t>
                      </a:r>
                      <a:endParaRPr lang="en-US" sz="800" dirty="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Céline BOREL</a:t>
                      </a:r>
                      <a:endParaRPr lang="en-US" sz="800" dirty="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kern="1200" dirty="0">
                          <a:solidFill>
                            <a:srgbClr val="224A8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Jerzy </a:t>
                      </a:r>
                      <a:r>
                        <a:rPr lang="en-US" sz="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JANECSKO</a:t>
                      </a:r>
                      <a:endParaRPr lang="en-US" sz="800" dirty="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Madura SRITHARAN</a:t>
                      </a:r>
                      <a:endParaRPr lang="en-US" sz="800" dirty="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564131264"/>
                  </a:ext>
                </a:extLst>
              </a:tr>
              <a:tr h="190998">
                <a:tc>
                  <a:txBody>
                    <a:bodyPr/>
                    <a:lstStyle/>
                    <a:p>
                      <a:pPr rtl="0" fontAlgn="b"/>
                      <a:r>
                        <a:rPr lang="en-US" sz="1000" dirty="0">
                          <a:solidFill>
                            <a:srgbClr val="224A81"/>
                          </a:solidFill>
                          <a:effectLst/>
                        </a:rPr>
                        <a:t>Alba PLASTINA</a:t>
                      </a:r>
                      <a:endParaRPr lang="en-US" sz="100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Neurosciences &amp; Ped Endo PM Italy</a:t>
                      </a:r>
                      <a:endParaRPr lang="en-US" sz="80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Specialty Care International</a:t>
                      </a:r>
                      <a:endParaRPr lang="en-US" sz="80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Italy</a:t>
                      </a:r>
                      <a:endParaRPr lang="en-US" sz="800" dirty="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Matteo MEDICI</a:t>
                      </a:r>
                      <a:endParaRPr lang="en-US" sz="800" dirty="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Stephane BROCKER</a:t>
                      </a:r>
                      <a:endParaRPr lang="en-US" sz="800" dirty="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Laura CRICELLI</a:t>
                      </a:r>
                      <a:endParaRPr lang="en-US" sz="800" dirty="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1514988090"/>
                  </a:ext>
                </a:extLst>
              </a:tr>
              <a:tr h="198956">
                <a:tc>
                  <a:txBody>
                    <a:bodyPr/>
                    <a:lstStyle/>
                    <a:p>
                      <a:pPr rtl="0" fontAlgn="b"/>
                      <a:r>
                        <a:rPr lang="fr-FR" sz="1000" dirty="0">
                          <a:solidFill>
                            <a:srgbClr val="224A81"/>
                          </a:solidFill>
                          <a:effectLst/>
                          <a:latin typeface="Arial"/>
                        </a:rPr>
                        <a:t>E</a:t>
                      </a:r>
                      <a:r>
                        <a:rPr lang="en-US" sz="1000" dirty="0" err="1">
                          <a:solidFill>
                            <a:srgbClr val="224A81"/>
                          </a:solidFill>
                          <a:effectLst/>
                          <a:latin typeface="Arial"/>
                        </a:rPr>
                        <a:t>tienne</a:t>
                      </a:r>
                      <a:r>
                        <a:rPr lang="en-US" sz="1000" dirty="0">
                          <a:solidFill>
                            <a:srgbClr val="224A81"/>
                          </a:solidFill>
                          <a:effectLst/>
                          <a:latin typeface="Arial"/>
                        </a:rPr>
                        <a:t> QUET</a:t>
                      </a: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fr-FR" sz="800" dirty="0">
                          <a:solidFill>
                            <a:srgbClr val="224A81"/>
                          </a:solidFill>
                          <a:effectLst/>
                          <a:latin typeface="Arial"/>
                        </a:rPr>
                        <a:t>R</a:t>
                      </a:r>
                      <a:r>
                        <a:rPr lang="en-US" sz="800" dirty="0" err="1">
                          <a:solidFill>
                            <a:srgbClr val="224A81"/>
                          </a:solidFill>
                          <a:effectLst/>
                          <a:latin typeface="Arial"/>
                        </a:rPr>
                        <a:t>esponsable</a:t>
                      </a:r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  <a:latin typeface="Arial"/>
                        </a:rPr>
                        <a:t> Medical Regional</a:t>
                      </a: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Specialty Care International</a:t>
                      </a:r>
                      <a:endParaRPr lang="en-US" sz="80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France</a:t>
                      </a:r>
                      <a:endParaRPr lang="en-US" sz="800" dirty="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fr-FR" sz="800" dirty="0">
                          <a:solidFill>
                            <a:srgbClr val="224A81"/>
                          </a:solidFill>
                          <a:effectLst/>
                          <a:latin typeface="Arial"/>
                        </a:rPr>
                        <a:t>L</a:t>
                      </a:r>
                      <a:r>
                        <a:rPr lang="en-US" sz="800" dirty="0" err="1">
                          <a:solidFill>
                            <a:srgbClr val="224A81"/>
                          </a:solidFill>
                          <a:effectLst/>
                          <a:latin typeface="Arial"/>
                        </a:rPr>
                        <a:t>udovic</a:t>
                      </a:r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  <a:latin typeface="Arial"/>
                        </a:rPr>
                        <a:t> ESCOLA</a:t>
                      </a: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fr-FR" sz="800" dirty="0">
                          <a:solidFill>
                            <a:srgbClr val="224A81"/>
                          </a:solidFill>
                          <a:effectLst/>
                          <a:latin typeface="Arial"/>
                        </a:rPr>
                        <a:t>P</a:t>
                      </a:r>
                      <a:r>
                        <a:rPr lang="en-US" sz="800" dirty="0" err="1">
                          <a:solidFill>
                            <a:srgbClr val="224A81"/>
                          </a:solidFill>
                          <a:effectLst/>
                          <a:latin typeface="Arial"/>
                        </a:rPr>
                        <a:t>hilippe</a:t>
                      </a:r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  <a:latin typeface="Arial"/>
                        </a:rPr>
                        <a:t> DE POUGNADORESSE</a:t>
                      </a: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Madura SRITHARAN</a:t>
                      </a:r>
                      <a:endParaRPr lang="en-US" sz="800" dirty="0">
                        <a:solidFill>
                          <a:srgbClr val="224A8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1725575864"/>
                  </a:ext>
                </a:extLst>
              </a:tr>
              <a:tr h="251476">
                <a:tc>
                  <a:txBody>
                    <a:bodyPr/>
                    <a:lstStyle/>
                    <a:p>
                      <a:pPr rtl="0" fontAlgn="b"/>
                      <a:r>
                        <a:rPr lang="en-US" sz="1000" dirty="0">
                          <a:solidFill>
                            <a:srgbClr val="224A81"/>
                          </a:solidFill>
                          <a:effectLst/>
                        </a:rPr>
                        <a:t>Saray RODRIGUEZ BENEDICTO</a:t>
                      </a:r>
                      <a:endParaRPr lang="en-US" sz="100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Product Marketing</a:t>
                      </a:r>
                      <a:endParaRPr lang="en-US" sz="80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Specialty Care International</a:t>
                      </a:r>
                      <a:endParaRPr lang="en-US" sz="80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Spain</a:t>
                      </a:r>
                      <a:endParaRPr lang="en-US" sz="80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Carlos REBOLL ROMERO</a:t>
                      </a:r>
                      <a:endParaRPr lang="en-US" sz="80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Aurora BERRA DE UNAMUNO</a:t>
                      </a:r>
                      <a:endParaRPr lang="en-US" sz="800" dirty="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Annika GERDON</a:t>
                      </a:r>
                      <a:endParaRPr lang="en-US" sz="800" dirty="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852603485"/>
                  </a:ext>
                </a:extLst>
              </a:tr>
              <a:tr h="190998">
                <a:tc>
                  <a:txBody>
                    <a:bodyPr/>
                    <a:lstStyle/>
                    <a:p>
                      <a:pPr rtl="0" fontAlgn="b"/>
                      <a:r>
                        <a:rPr lang="en-US" sz="1000" dirty="0">
                          <a:solidFill>
                            <a:srgbClr val="224A81"/>
                          </a:solidFill>
                          <a:effectLst/>
                        </a:rPr>
                        <a:t>Yulee FOO</a:t>
                      </a:r>
                      <a:endParaRPr lang="en-US" sz="100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Medical Advisor</a:t>
                      </a:r>
                      <a:endParaRPr lang="en-US" sz="80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Specialty Care International</a:t>
                      </a:r>
                      <a:endParaRPr lang="en-US" sz="80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Singapore</a:t>
                      </a:r>
                      <a:endParaRPr lang="en-US" sz="80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Kanchan BALWANI</a:t>
                      </a:r>
                      <a:endParaRPr lang="en-US" sz="80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Peter KOETSIER</a:t>
                      </a:r>
                      <a:endParaRPr lang="en-US" sz="800" dirty="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Cecilia TAN</a:t>
                      </a:r>
                      <a:endParaRPr lang="en-US" sz="800" dirty="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4157490065"/>
                  </a:ext>
                </a:extLst>
              </a:tr>
              <a:tr h="198956">
                <a:tc>
                  <a:txBody>
                    <a:bodyPr/>
                    <a:lstStyle/>
                    <a:p>
                      <a:pPr rtl="0" fontAlgn="b"/>
                      <a:r>
                        <a:rPr lang="en-US" sz="1000" dirty="0">
                          <a:solidFill>
                            <a:srgbClr val="224A81"/>
                          </a:solidFill>
                          <a:effectLst/>
                        </a:rPr>
                        <a:t>Vanessa GUÉRIN</a:t>
                      </a:r>
                      <a:endParaRPr lang="en-US" sz="100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Brand Lead </a:t>
                      </a:r>
                      <a:r>
                        <a:rPr lang="en-US" sz="800" dirty="0" err="1">
                          <a:solidFill>
                            <a:srgbClr val="224A81"/>
                          </a:solidFill>
                          <a:effectLst/>
                        </a:rPr>
                        <a:t>Cabometyx</a:t>
                      </a:r>
                      <a:endParaRPr lang="en-US" sz="80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Specialty Care International</a:t>
                      </a:r>
                      <a:endParaRPr lang="en-US" sz="80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Germany</a:t>
                      </a:r>
                      <a:endParaRPr lang="en-US" sz="80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Julia KIRMEYER</a:t>
                      </a:r>
                      <a:endParaRPr lang="en-US" sz="80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Ivo SULOVSKY</a:t>
                      </a:r>
                      <a:endParaRPr lang="en-US" sz="800" dirty="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Michaela JANICKOVA</a:t>
                      </a:r>
                      <a:endParaRPr lang="en-US" sz="800" dirty="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028456810"/>
                  </a:ext>
                </a:extLst>
              </a:tr>
              <a:tr h="190998">
                <a:tc>
                  <a:txBody>
                    <a:bodyPr/>
                    <a:lstStyle/>
                    <a:p>
                      <a:pPr rtl="0" fontAlgn="b"/>
                      <a:r>
                        <a:rPr lang="en-US" sz="1000" dirty="0">
                          <a:solidFill>
                            <a:srgbClr val="224A81"/>
                          </a:solidFill>
                          <a:effectLst/>
                        </a:rPr>
                        <a:t>Meryem NADIFI</a:t>
                      </a:r>
                      <a:endParaRPr lang="en-US" sz="1000" dirty="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Sr Global Marketing Manager</a:t>
                      </a:r>
                      <a:endParaRPr lang="en-US" sz="80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Global Product &amp; Portfolio Strategy</a:t>
                      </a:r>
                      <a:endParaRPr lang="en-US" sz="80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France</a:t>
                      </a:r>
                      <a:endParaRPr lang="en-US" sz="80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Guillaume LOTIGIE</a:t>
                      </a:r>
                      <a:endParaRPr lang="en-US" sz="80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Guillaume LOTIGIE</a:t>
                      </a:r>
                      <a:endParaRPr lang="en-US" sz="800" dirty="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Smahane KISSI</a:t>
                      </a:r>
                      <a:endParaRPr lang="en-US" sz="800" dirty="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4281568554"/>
                  </a:ext>
                </a:extLst>
              </a:tr>
              <a:tr h="230914">
                <a:tc>
                  <a:txBody>
                    <a:bodyPr/>
                    <a:lstStyle/>
                    <a:p>
                      <a:pPr rtl="0" fontAlgn="b"/>
                      <a:r>
                        <a:rPr lang="en-US" sz="1000" dirty="0">
                          <a:solidFill>
                            <a:srgbClr val="224A81"/>
                          </a:solidFill>
                          <a:effectLst/>
                        </a:rPr>
                        <a:t>Marie MOINE</a:t>
                      </a:r>
                      <a:endParaRPr lang="en-US" sz="1000" dirty="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Global Pricing Market Access Manager</a:t>
                      </a:r>
                      <a:endParaRPr lang="en-US" sz="80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Global Product &amp; Portfolio Strategy</a:t>
                      </a:r>
                      <a:endParaRPr lang="en-US" sz="80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France</a:t>
                      </a:r>
                      <a:endParaRPr lang="en-US" sz="80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Olivier PONET</a:t>
                      </a:r>
                      <a:endParaRPr lang="en-US" sz="80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Lisa MARSDEN</a:t>
                      </a:r>
                      <a:endParaRPr lang="en-US" sz="800" dirty="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Smahane KISSI</a:t>
                      </a:r>
                      <a:endParaRPr lang="en-US" sz="800" dirty="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143334687"/>
                  </a:ext>
                </a:extLst>
              </a:tr>
              <a:tr h="190998">
                <a:tc>
                  <a:txBody>
                    <a:bodyPr/>
                    <a:lstStyle/>
                    <a:p>
                      <a:pPr rtl="0" fontAlgn="b"/>
                      <a:r>
                        <a:rPr lang="en-US" sz="1000" dirty="0">
                          <a:solidFill>
                            <a:srgbClr val="224A81"/>
                          </a:solidFill>
                          <a:effectLst/>
                        </a:rPr>
                        <a:t>Lucie MARQUET</a:t>
                      </a:r>
                      <a:endParaRPr lang="en-US" sz="1000" dirty="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Patient Safety Sr Scientist</a:t>
                      </a:r>
                      <a:endParaRPr lang="en-US" sz="80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Chief Medical Office</a:t>
                      </a:r>
                      <a:endParaRPr lang="en-US" sz="80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France</a:t>
                      </a:r>
                      <a:endParaRPr lang="en-US" sz="80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Anand RAJESWARAN</a:t>
                      </a:r>
                      <a:endParaRPr lang="en-US" sz="800" dirty="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Clemence ELIE</a:t>
                      </a:r>
                      <a:endParaRPr lang="en-US" sz="800" dirty="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Anne CHEVALIER</a:t>
                      </a:r>
                      <a:endParaRPr lang="en-US" sz="800" dirty="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2567294706"/>
                  </a:ext>
                </a:extLst>
              </a:tr>
              <a:tr h="190998">
                <a:tc>
                  <a:txBody>
                    <a:bodyPr/>
                    <a:lstStyle/>
                    <a:p>
                      <a:pPr rtl="0" fontAlgn="b"/>
                      <a:r>
                        <a:rPr lang="en-US" sz="1000" dirty="0">
                          <a:solidFill>
                            <a:srgbClr val="224A81"/>
                          </a:solidFill>
                          <a:effectLst/>
                        </a:rPr>
                        <a:t>Maylis GUYOT-SIONNEST</a:t>
                      </a:r>
                      <a:endParaRPr lang="en-US" sz="1000" dirty="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GRA Europe Project Manager</a:t>
                      </a:r>
                      <a:endParaRPr lang="en-US" sz="800" dirty="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Research &amp; Development</a:t>
                      </a:r>
                      <a:endParaRPr lang="en-US" sz="800" dirty="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France</a:t>
                      </a:r>
                      <a:endParaRPr lang="en-US" sz="800" dirty="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Stephane SIMON</a:t>
                      </a:r>
                      <a:endParaRPr lang="en-US" sz="800" dirty="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Stephane SIMON</a:t>
                      </a:r>
                      <a:endParaRPr lang="en-US" sz="800" dirty="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Anne CHEVALIER</a:t>
                      </a:r>
                      <a:endParaRPr lang="en-US" sz="800" dirty="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4294342680"/>
                  </a:ext>
                </a:extLst>
              </a:tr>
              <a:tr h="198956">
                <a:tc>
                  <a:txBody>
                    <a:bodyPr/>
                    <a:lstStyle/>
                    <a:p>
                      <a:pPr rtl="0" fontAlgn="b"/>
                      <a:r>
                        <a:rPr lang="en-US" sz="1000" dirty="0">
                          <a:solidFill>
                            <a:srgbClr val="224A81"/>
                          </a:solidFill>
                          <a:effectLst/>
                        </a:rPr>
                        <a:t>Rebecca SCHOFIELD</a:t>
                      </a:r>
                      <a:endParaRPr lang="en-US" sz="1000" dirty="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Project Manager: BPD External Projects (Overlap)</a:t>
                      </a:r>
                      <a:endParaRPr lang="en-US" sz="800" dirty="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Research &amp; Development</a:t>
                      </a:r>
                      <a:endParaRPr lang="en-US" sz="800" dirty="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UK</a:t>
                      </a:r>
                      <a:endParaRPr lang="en-US" sz="800" dirty="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David GRUBER</a:t>
                      </a:r>
                      <a:endParaRPr lang="en-US" sz="800" dirty="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Alistair KIPPEN</a:t>
                      </a:r>
                      <a:endParaRPr lang="en-US" sz="800" dirty="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Amy WINSTON-ROBERTS</a:t>
                      </a:r>
                      <a:endParaRPr lang="en-US" sz="800" dirty="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155915475"/>
                  </a:ext>
                </a:extLst>
              </a:tr>
              <a:tr h="190998">
                <a:tc>
                  <a:txBody>
                    <a:bodyPr/>
                    <a:lstStyle/>
                    <a:p>
                      <a:pPr rtl="0" fontAlgn="b"/>
                      <a:r>
                        <a:rPr lang="en-US" sz="1000" dirty="0">
                          <a:solidFill>
                            <a:srgbClr val="224A81"/>
                          </a:solidFill>
                          <a:effectLst/>
                        </a:rPr>
                        <a:t>Tash RABBANI</a:t>
                      </a:r>
                      <a:endParaRPr lang="en-US" sz="100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Sr. Product Manager</a:t>
                      </a:r>
                      <a:endParaRPr lang="en-US" sz="800" dirty="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North America Commercial Operations</a:t>
                      </a:r>
                      <a:endParaRPr lang="en-US" sz="800" dirty="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Canada</a:t>
                      </a:r>
                      <a:endParaRPr lang="en-US" sz="800" dirty="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Phyllis IOANNOU</a:t>
                      </a:r>
                      <a:endParaRPr lang="en-US" sz="800" dirty="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Ed DYBKA</a:t>
                      </a:r>
                      <a:endParaRPr lang="en-US" sz="800" dirty="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Kendra BAILLIE</a:t>
                      </a:r>
                      <a:endParaRPr lang="en-US" sz="800" dirty="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1326825978"/>
                  </a:ext>
                </a:extLst>
              </a:tr>
              <a:tr h="190998">
                <a:tc>
                  <a:txBody>
                    <a:bodyPr/>
                    <a:lstStyle/>
                    <a:p>
                      <a:pPr rtl="0" fontAlgn="b"/>
                      <a:r>
                        <a:rPr lang="en-US" sz="1000" dirty="0">
                          <a:solidFill>
                            <a:srgbClr val="224A81"/>
                          </a:solidFill>
                          <a:effectLst/>
                        </a:rPr>
                        <a:t>Christopher TALUTIS</a:t>
                      </a:r>
                      <a:endParaRPr lang="en-US" sz="1000" dirty="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Senior Product Manager Neuroscience Marketing</a:t>
                      </a:r>
                      <a:endParaRPr lang="en-US" sz="80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North America Commercial Operations</a:t>
                      </a:r>
                      <a:endParaRPr lang="en-US" sz="800" dirty="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North America</a:t>
                      </a:r>
                      <a:endParaRPr lang="en-US" sz="80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KATHERINE LAI</a:t>
                      </a:r>
                      <a:endParaRPr lang="en-US" sz="80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Chris WATTERS</a:t>
                      </a:r>
                      <a:endParaRPr lang="en-US" sz="800" dirty="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  <a:latin typeface="Arial"/>
                        </a:rPr>
                        <a:t>Jane CLOUGH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2385552369"/>
                  </a:ext>
                </a:extLst>
              </a:tr>
              <a:tr h="198956">
                <a:tc>
                  <a:txBody>
                    <a:bodyPr/>
                    <a:lstStyle/>
                    <a:p>
                      <a:pPr rtl="0" fontAlgn="b"/>
                      <a:r>
                        <a:rPr lang="en-US" sz="1000" dirty="0">
                          <a:solidFill>
                            <a:srgbClr val="224A81"/>
                          </a:solidFill>
                          <a:effectLst/>
                        </a:rPr>
                        <a:t>Peeya TAK</a:t>
                      </a:r>
                      <a:endParaRPr lang="en-US" sz="100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Senior Manager, Integrated Insights</a:t>
                      </a:r>
                      <a:endParaRPr lang="en-US" sz="80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North America Commercial Operations</a:t>
                      </a:r>
                      <a:endParaRPr lang="en-US" sz="80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North America</a:t>
                      </a:r>
                      <a:endParaRPr lang="en-US" sz="80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Daniel KAMAS</a:t>
                      </a:r>
                      <a:endParaRPr lang="en-US" sz="80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Eduardo OBRACZKA</a:t>
                      </a:r>
                      <a:endParaRPr lang="en-US" sz="800" dirty="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>
                          <a:solidFill>
                            <a:srgbClr val="224A81"/>
                          </a:solidFill>
                          <a:effectLst/>
                          <a:latin typeface="Arial"/>
                        </a:rPr>
                        <a:t>Jane CLOUGH</a:t>
                      </a:r>
                      <a:endParaRPr lang="en-US" sz="800" dirty="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104927827"/>
                  </a:ext>
                </a:extLst>
              </a:tr>
              <a:tr h="190998">
                <a:tc>
                  <a:txBody>
                    <a:bodyPr/>
                    <a:lstStyle/>
                    <a:p>
                      <a:pPr rtl="0" fontAlgn="b"/>
                      <a:r>
                        <a:rPr lang="en-US" sz="1000" dirty="0">
                          <a:solidFill>
                            <a:srgbClr val="224A81"/>
                          </a:solidFill>
                          <a:effectLst/>
                        </a:rPr>
                        <a:t>Fanny BILLON</a:t>
                      </a:r>
                      <a:endParaRPr lang="en-US" sz="100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Global HR Business Partner</a:t>
                      </a:r>
                      <a:endParaRPr lang="en-US" sz="80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Human Resources</a:t>
                      </a:r>
                      <a:endParaRPr lang="en-US" sz="800" dirty="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France</a:t>
                      </a:r>
                      <a:endParaRPr lang="en-US" sz="80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Aurelie RODRIGUES</a:t>
                      </a:r>
                      <a:endParaRPr lang="en-US" sz="80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Regis MULOT</a:t>
                      </a:r>
                      <a:endParaRPr lang="en-US" sz="800" dirty="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Aurelie RODRIGUES</a:t>
                      </a:r>
                      <a:endParaRPr lang="en-US" sz="800" dirty="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694926930"/>
                  </a:ext>
                </a:extLst>
              </a:tr>
              <a:tr h="198956">
                <a:tc>
                  <a:txBody>
                    <a:bodyPr/>
                    <a:lstStyle/>
                    <a:p>
                      <a:pPr rtl="0" fontAlgn="b"/>
                      <a:r>
                        <a:rPr lang="en-US" sz="1000" dirty="0">
                          <a:solidFill>
                            <a:srgbClr val="224A81"/>
                          </a:solidFill>
                          <a:effectLst/>
                        </a:rPr>
                        <a:t>Manon ESPITALIER</a:t>
                      </a:r>
                      <a:endParaRPr lang="en-US" sz="100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Deputy Director Consolidation</a:t>
                      </a:r>
                      <a:endParaRPr lang="en-US" sz="80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Finance</a:t>
                      </a:r>
                      <a:endParaRPr lang="en-US" sz="80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France</a:t>
                      </a:r>
                      <a:endParaRPr lang="en-US" sz="80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Sylvia NGUYEN</a:t>
                      </a:r>
                      <a:endParaRPr lang="en-US" sz="80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Abla ABRIAL</a:t>
                      </a:r>
                      <a:endParaRPr lang="en-US" sz="800" dirty="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Aurelie RODRIGUES</a:t>
                      </a:r>
                      <a:endParaRPr lang="en-US" sz="800" dirty="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886551363"/>
                  </a:ext>
                </a:extLst>
              </a:tr>
              <a:tr h="190998">
                <a:tc>
                  <a:txBody>
                    <a:bodyPr/>
                    <a:lstStyle/>
                    <a:p>
                      <a:pPr rtl="0" fontAlgn="b"/>
                      <a:r>
                        <a:rPr lang="en-US" sz="1000" dirty="0">
                          <a:solidFill>
                            <a:srgbClr val="224A81"/>
                          </a:solidFill>
                          <a:effectLst/>
                        </a:rPr>
                        <a:t>Tincy WANG （</a:t>
                      </a:r>
                      <a:r>
                        <a:rPr lang="ja-JP" altLang="en-US" sz="1000">
                          <a:solidFill>
                            <a:srgbClr val="224A81"/>
                          </a:solidFill>
                          <a:effectLst/>
                        </a:rPr>
                        <a:t>汪江婷）</a:t>
                      </a:r>
                      <a:endParaRPr lang="ja-JP" altLang="en-US" sz="100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Associate Manager, Business Ethics Monitoring</a:t>
                      </a:r>
                      <a:endParaRPr lang="en-US" sz="80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Ethics &amp; Social Responsibility</a:t>
                      </a:r>
                      <a:endParaRPr lang="en-US" sz="800" dirty="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China</a:t>
                      </a:r>
                      <a:endParaRPr lang="en-US" sz="800" dirty="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Rachel ZHENG （</a:t>
                      </a:r>
                      <a:r>
                        <a:rPr lang="ja-JP" altLang="en-US" sz="800" dirty="0">
                          <a:solidFill>
                            <a:srgbClr val="224A81"/>
                          </a:solidFill>
                          <a:effectLst/>
                        </a:rPr>
                        <a:t>郑雪）</a:t>
                      </a:r>
                      <a:endParaRPr lang="ja-JP" altLang="en-US" sz="800" dirty="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Laetitia DUCROQUET</a:t>
                      </a:r>
                      <a:endParaRPr lang="en-US" sz="800" dirty="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dirty="0">
                          <a:solidFill>
                            <a:srgbClr val="224A81"/>
                          </a:solidFill>
                          <a:effectLst/>
                        </a:rPr>
                        <a:t>Christine WANG</a:t>
                      </a:r>
                      <a:endParaRPr lang="en-US" sz="800" dirty="0">
                        <a:solidFill>
                          <a:srgbClr val="224A8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9857407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833329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IPSEN COLORS 1">
      <a:dk1>
        <a:srgbClr val="0A4055"/>
      </a:dk1>
      <a:lt1>
        <a:srgbClr val="FFFFFF"/>
      </a:lt1>
      <a:dk2>
        <a:srgbClr val="224981"/>
      </a:dk2>
      <a:lt2>
        <a:srgbClr val="EAEAEA"/>
      </a:lt2>
      <a:accent1>
        <a:srgbClr val="2797D3"/>
      </a:accent1>
      <a:accent2>
        <a:srgbClr val="C84874"/>
      </a:accent2>
      <a:accent3>
        <a:srgbClr val="6EB6C7"/>
      </a:accent3>
      <a:accent4>
        <a:srgbClr val="B2C966"/>
      </a:accent4>
      <a:accent5>
        <a:srgbClr val="864159"/>
      </a:accent5>
      <a:accent6>
        <a:srgbClr val="497992"/>
      </a:accent6>
      <a:hlink>
        <a:srgbClr val="839057"/>
      </a:hlink>
      <a:folHlink>
        <a:srgbClr val="4C2F3B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psen-Powerpoint-master-template-none" id="{EAF11076-B9BE-CB46-8B0A-841075EA3721}" vid="{1FF4EC2A-1A30-4F4A-B35A-A80D39984595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2638</TotalTime>
  <Words>547</Words>
  <Application>Microsoft Office PowerPoint</Application>
  <PresentationFormat>Widescreen</PresentationFormat>
  <Paragraphs>228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PF Highway Sans Pro</vt:lpstr>
      <vt:lpstr>Thème Office</vt:lpstr>
      <vt:lpstr>Fast Tracking Talents</vt:lpstr>
      <vt:lpstr>A global development program for future leaders</vt:lpstr>
      <vt:lpstr>Program Overview &amp; Planning </vt:lpstr>
      <vt:lpstr>Cohort 2 – Participants list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Cover slide</dc:title>
  <dc:creator>Jaya MARCELLIN</dc:creator>
  <cp:lastModifiedBy>Chandini SHAH</cp:lastModifiedBy>
  <cp:revision>33</cp:revision>
  <dcterms:created xsi:type="dcterms:W3CDTF">2021-10-11T12:04:59Z</dcterms:created>
  <dcterms:modified xsi:type="dcterms:W3CDTF">2022-02-16T12:46:11Z</dcterms:modified>
</cp:coreProperties>
</file>