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3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2B80C2-C989-46EE-899D-18C4DB148F1F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EFDA7-134F-42F3-BB87-1DBD674C6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84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6125"/>
            <a:ext cx="6627813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93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— Proposal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65E0447-9521-154B-9A39-13A1BE75E15B}"/>
              </a:ext>
            </a:extLst>
          </p:cNvPr>
          <p:cNvSpPr/>
          <p:nvPr userDrawn="1"/>
        </p:nvSpPr>
        <p:spPr>
          <a:xfrm>
            <a:off x="2" y="4076701"/>
            <a:ext cx="12191999" cy="2781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er 8">
            <a:extLst>
              <a:ext uri="{FF2B5EF4-FFF2-40B4-BE49-F238E27FC236}">
                <a16:creationId xmlns:a16="http://schemas.microsoft.com/office/drawing/2014/main" id="{32850798-2ABF-0D41-A023-48C8DEBDE80A}"/>
              </a:ext>
            </a:extLst>
          </p:cNvPr>
          <p:cNvGrpSpPr/>
          <p:nvPr userDrawn="1"/>
        </p:nvGrpSpPr>
        <p:grpSpPr>
          <a:xfrm>
            <a:off x="380017" y="4333117"/>
            <a:ext cx="3144983" cy="1387435"/>
            <a:chOff x="8645240" y="5260769"/>
            <a:chExt cx="3144983" cy="1387434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6384C52-A3F2-B34E-902F-ADFF5C667BB0}"/>
                </a:ext>
              </a:extLst>
            </p:cNvPr>
            <p:cNvSpPr/>
            <p:nvPr/>
          </p:nvSpPr>
          <p:spPr>
            <a:xfrm>
              <a:off x="8645240" y="5260769"/>
              <a:ext cx="3144983" cy="13874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1" name="Image 12">
              <a:extLst>
                <a:ext uri="{FF2B5EF4-FFF2-40B4-BE49-F238E27FC236}">
                  <a16:creationId xmlns:a16="http://schemas.microsoft.com/office/drawing/2014/main" id="{1105B222-6744-CB46-9DD9-088067280CF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760692" y="5449533"/>
              <a:ext cx="2889003" cy="1004871"/>
            </a:xfrm>
            <a:prstGeom prst="rect">
              <a:avLst/>
            </a:prstGeom>
          </p:spPr>
        </p:pic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8CF8438-D971-F648-AA89-E42E1F9F1FF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17637" y="4239894"/>
            <a:ext cx="7742527" cy="104537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lang="en-GB" sz="4400" kern="1200" dirty="0" smtClean="0">
                <a:solidFill>
                  <a:srgbClr val="0A4055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96CDF887-149A-8641-A101-2774AA37E9F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717635" y="5299515"/>
            <a:ext cx="7742528" cy="71234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kumimoji="0" lang="en-GB" sz="2400" b="0" i="0" u="none" strike="noStrike" kern="1200" cap="none" spc="0" normalizeH="0" baseline="0" dirty="0">
                <a:ln>
                  <a:noFill/>
                </a:ln>
                <a:solidFill>
                  <a:srgbClr val="2797D3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/>
              <a:t>Click to edit Master subtitle style</a:t>
            </a:r>
          </a:p>
        </p:txBody>
      </p:sp>
      <p:sp>
        <p:nvSpPr>
          <p:cNvPr id="14" name="Espace réservé pour une image  4">
            <a:extLst>
              <a:ext uri="{FF2B5EF4-FFF2-40B4-BE49-F238E27FC236}">
                <a16:creationId xmlns:a16="http://schemas.microsoft.com/office/drawing/2014/main" id="{56719C2D-70F9-CA4C-A9BA-ECCCFB67675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12192000" cy="4076700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rgbClr val="0A4055"/>
                </a:solidFill>
              </a:defRPr>
            </a:lvl1pPr>
          </a:lstStyle>
          <a:p>
            <a:r>
              <a:rPr lang="en-GB"/>
              <a:t>Insert your image</a:t>
            </a:r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5241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6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6;p3">
            <a:extLst>
              <a:ext uri="{FF2B5EF4-FFF2-40B4-BE49-F238E27FC236}">
                <a16:creationId xmlns:a16="http://schemas.microsoft.com/office/drawing/2014/main" id="{F93A78E9-3E13-FF45-934C-E385732F0832}"/>
              </a:ext>
            </a:extLst>
          </p:cNvPr>
          <p:cNvSpPr txBox="1">
            <a:spLocks noGrp="1"/>
          </p:cNvSpPr>
          <p:nvPr>
            <p:ph type="body" idx="18" hasCustomPrompt="1"/>
          </p:nvPr>
        </p:nvSpPr>
        <p:spPr>
          <a:xfrm>
            <a:off x="1874981" y="6247092"/>
            <a:ext cx="8685067" cy="43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51" b="0" i="0" u="none" strike="noStrike" cap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377" marR="0" lvl="1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566" marR="0" lvl="2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754" marR="0" lvl="3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5943" marR="0" lvl="4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131" marR="0" lvl="5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320" marR="0" lvl="6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509" marR="0" lvl="7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697" marR="0" lvl="8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fr-FR"/>
              <a:t>Notes or </a:t>
            </a:r>
            <a:r>
              <a:rPr lang="fr-FR" err="1"/>
              <a:t>references</a:t>
            </a:r>
            <a:endParaRPr lang="fr-FR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5F42740-875F-2F4F-A359-EFDB64D69C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6" y="228645"/>
            <a:ext cx="10872787" cy="584616"/>
          </a:xfrm>
          <a:prstGeom prst="rect">
            <a:avLst/>
          </a:prstGeom>
        </p:spPr>
        <p:txBody>
          <a:bodyPr lIns="0" tIns="0" rIns="0" bIns="0" anchor="b"/>
          <a:lstStyle>
            <a:lvl1pPr marL="0"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AB833C6-788A-A942-B7EE-A9B5DCA0213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87375" y="845920"/>
            <a:ext cx="10872788" cy="472416"/>
          </a:xfrm>
          <a:prstGeom prst="rect">
            <a:avLst/>
          </a:prstGeom>
        </p:spPr>
        <p:txBody>
          <a:bodyPr lIns="0" tIns="0" rIns="0" bIns="0" anchor="b"/>
          <a:lstStyle>
            <a:lvl1pPr marL="0" marR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lang="en-GB" sz="2400" i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6" name="Text Placeholder 13">
            <a:extLst>
              <a:ext uri="{FF2B5EF4-FFF2-40B4-BE49-F238E27FC236}">
                <a16:creationId xmlns:a16="http://schemas.microsoft.com/office/drawing/2014/main" id="{1C27E552-E212-0447-9CCA-8B0FE98C8DF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87375" y="1707501"/>
            <a:ext cx="10872788" cy="4304579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7" name="Image 2">
            <a:extLst>
              <a:ext uri="{FF2B5EF4-FFF2-40B4-BE49-F238E27FC236}">
                <a16:creationId xmlns:a16="http://schemas.microsoft.com/office/drawing/2014/main" id="{83C69683-A876-0045-9DFA-B454FD98CC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642" t="-5" r="91716" b="65126"/>
          <a:stretch/>
        </p:blipFill>
        <p:spPr>
          <a:xfrm>
            <a:off x="-1" y="0"/>
            <a:ext cx="263525" cy="170750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6E6CE12-9F8D-F348-B55D-D2526263B780}"/>
              </a:ext>
            </a:extLst>
          </p:cNvPr>
          <p:cNvSpPr/>
          <p:nvPr userDrawn="1"/>
        </p:nvSpPr>
        <p:spPr>
          <a:xfrm>
            <a:off x="-1" y="0"/>
            <a:ext cx="263527" cy="170750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rgbClr val="FFFFFF">
                  <a:alpha val="50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30988269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32">
          <p15:clr>
            <a:srgbClr val="FBAE40"/>
          </p15:clr>
        </p15:guide>
        <p15:guide id="2" orient="horz" pos="3793">
          <p15:clr>
            <a:srgbClr val="FBAE40"/>
          </p15:clr>
        </p15:guide>
        <p15:guide id="3" pos="370">
          <p15:clr>
            <a:srgbClr val="FBAE40"/>
          </p15:clr>
        </p15:guide>
        <p15:guide id="4" pos="7219">
          <p15:clr>
            <a:srgbClr val="FBAE40"/>
          </p15:clr>
        </p15:guide>
        <p15:guide id="5" orient="horz" pos="107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itle with imag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6;p3">
            <a:extLst>
              <a:ext uri="{FF2B5EF4-FFF2-40B4-BE49-F238E27FC236}">
                <a16:creationId xmlns:a16="http://schemas.microsoft.com/office/drawing/2014/main" id="{E4EB3445-32CD-5F40-8C55-52F6E2874A90}"/>
              </a:ext>
            </a:extLst>
          </p:cNvPr>
          <p:cNvSpPr txBox="1">
            <a:spLocks noGrp="1"/>
          </p:cNvSpPr>
          <p:nvPr>
            <p:ph type="body" idx="18" hasCustomPrompt="1"/>
          </p:nvPr>
        </p:nvSpPr>
        <p:spPr>
          <a:xfrm>
            <a:off x="1874981" y="6247092"/>
            <a:ext cx="8685067" cy="43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51" b="0" i="0" u="none" strike="noStrike" cap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377" marR="0" lvl="1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566" marR="0" lvl="2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754" marR="0" lvl="3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5943" marR="0" lvl="4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131" marR="0" lvl="5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320" marR="0" lvl="6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509" marR="0" lvl="7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697" marR="0" lvl="8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fr-FR"/>
              <a:t>Notes or </a:t>
            </a:r>
            <a:r>
              <a:rPr lang="fr-FR" err="1"/>
              <a:t>references</a:t>
            </a:r>
            <a:endParaRPr lang="fr-FR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7DED84A-1F5D-714F-AF79-F49035DC36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6" y="228645"/>
            <a:ext cx="10872787" cy="584616"/>
          </a:xfrm>
          <a:prstGeom prst="rect">
            <a:avLst/>
          </a:prstGeom>
        </p:spPr>
        <p:txBody>
          <a:bodyPr lIns="0" tIns="0" rIns="0" bIns="0" anchor="b"/>
          <a:lstStyle>
            <a:lvl1pPr marL="0"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AAF75BF3-C893-8744-8205-0AEBE05A59F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87375" y="845920"/>
            <a:ext cx="10872788" cy="472416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GB" sz="2400" i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/>
              <a:t>Click to edit Master text styles</a:t>
            </a:r>
          </a:p>
        </p:txBody>
      </p:sp>
      <p:pic>
        <p:nvPicPr>
          <p:cNvPr id="6" name="Image 2">
            <a:extLst>
              <a:ext uri="{FF2B5EF4-FFF2-40B4-BE49-F238E27FC236}">
                <a16:creationId xmlns:a16="http://schemas.microsoft.com/office/drawing/2014/main" id="{FB108B21-A41C-184F-8902-560A0F84520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642" t="-5" r="91716" b="65126"/>
          <a:stretch/>
        </p:blipFill>
        <p:spPr>
          <a:xfrm>
            <a:off x="-1" y="0"/>
            <a:ext cx="263525" cy="170750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080F81B-9899-2F43-87D9-422D3350BD30}"/>
              </a:ext>
            </a:extLst>
          </p:cNvPr>
          <p:cNvSpPr/>
          <p:nvPr userDrawn="1"/>
        </p:nvSpPr>
        <p:spPr>
          <a:xfrm>
            <a:off x="-1" y="0"/>
            <a:ext cx="263527" cy="170750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rgbClr val="FFFFFF">
                  <a:alpha val="50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8" name="Google Shape;26;p3">
            <a:extLst>
              <a:ext uri="{FF2B5EF4-FFF2-40B4-BE49-F238E27FC236}">
                <a16:creationId xmlns:a16="http://schemas.microsoft.com/office/drawing/2014/main" id="{910BC5E7-FE11-354D-8E3E-1C2FD7F999FD}"/>
              </a:ext>
            </a:extLst>
          </p:cNvPr>
          <p:cNvSpPr txBox="1">
            <a:spLocks noGrp="1"/>
          </p:cNvSpPr>
          <p:nvPr>
            <p:ph type="body" idx="19" hasCustomPrompt="1"/>
          </p:nvPr>
        </p:nvSpPr>
        <p:spPr>
          <a:xfrm>
            <a:off x="5303024" y="2136702"/>
            <a:ext cx="6157139" cy="3905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600" b="0" i="0" u="none" strike="noStrike" cap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377" marR="0" lvl="1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566" marR="0" lvl="2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754" marR="0" lvl="3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5943" marR="0" lvl="4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131" marR="0" lvl="5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320" marR="0" lvl="6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509" marR="0" lvl="7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697" marR="0" lvl="8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fr-FR"/>
              <a:t>Click to </a:t>
            </a:r>
            <a:r>
              <a:rPr lang="fr-FR" err="1"/>
              <a:t>edit</a:t>
            </a:r>
            <a:r>
              <a:rPr lang="fr-FR"/>
              <a:t> Master </a:t>
            </a:r>
            <a:r>
              <a:rPr lang="fr-FR" err="1"/>
              <a:t>text</a:t>
            </a:r>
            <a:r>
              <a:rPr lang="fr-FR"/>
              <a:t> styles</a:t>
            </a:r>
          </a:p>
        </p:txBody>
      </p:sp>
      <p:sp>
        <p:nvSpPr>
          <p:cNvPr id="9" name="Google Shape;26;p3">
            <a:extLst>
              <a:ext uri="{FF2B5EF4-FFF2-40B4-BE49-F238E27FC236}">
                <a16:creationId xmlns:a16="http://schemas.microsoft.com/office/drawing/2014/main" id="{F5527F78-3CD1-A248-A4B9-36D2E93883C2}"/>
              </a:ext>
            </a:extLst>
          </p:cNvPr>
          <p:cNvSpPr txBox="1">
            <a:spLocks noGrp="1"/>
          </p:cNvSpPr>
          <p:nvPr>
            <p:ph type="body" idx="16" hasCustomPrompt="1"/>
          </p:nvPr>
        </p:nvSpPr>
        <p:spPr>
          <a:xfrm>
            <a:off x="5303023" y="1700808"/>
            <a:ext cx="6157140" cy="43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377" marR="0" lvl="1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566" marR="0" lvl="2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754" marR="0" lvl="3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5943" marR="0" lvl="4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131" marR="0" lvl="5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320" marR="0" lvl="6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509" marR="0" lvl="7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697" marR="0" lvl="8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fr-FR"/>
              <a:t>Click to </a:t>
            </a:r>
            <a:r>
              <a:rPr lang="fr-FR" err="1"/>
              <a:t>edit</a:t>
            </a:r>
            <a:r>
              <a:rPr lang="fr-FR"/>
              <a:t> Master </a:t>
            </a:r>
            <a:r>
              <a:rPr lang="fr-FR" err="1"/>
              <a:t>subtitle</a:t>
            </a:r>
            <a:r>
              <a:rPr lang="fr-FR"/>
              <a:t> style</a:t>
            </a:r>
          </a:p>
        </p:txBody>
      </p:sp>
      <p:sp>
        <p:nvSpPr>
          <p:cNvPr id="10" name="Picture Placeholder 25">
            <a:extLst>
              <a:ext uri="{FF2B5EF4-FFF2-40B4-BE49-F238E27FC236}">
                <a16:creationId xmlns:a16="http://schemas.microsoft.com/office/drawing/2014/main" id="{BB47DE6D-B73A-1D42-9CB9-998E9FE470F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92405" y="1720851"/>
            <a:ext cx="4324351" cy="43211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Insert your image here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0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itle with highlight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6;p3">
            <a:extLst>
              <a:ext uri="{FF2B5EF4-FFF2-40B4-BE49-F238E27FC236}">
                <a16:creationId xmlns:a16="http://schemas.microsoft.com/office/drawing/2014/main" id="{52E0C843-6AE3-C74B-BDA0-07F4CC23903B}"/>
              </a:ext>
            </a:extLst>
          </p:cNvPr>
          <p:cNvSpPr txBox="1">
            <a:spLocks noGrp="1"/>
          </p:cNvSpPr>
          <p:nvPr>
            <p:ph type="body" idx="18" hasCustomPrompt="1"/>
          </p:nvPr>
        </p:nvSpPr>
        <p:spPr>
          <a:xfrm>
            <a:off x="1874981" y="6247092"/>
            <a:ext cx="8685067" cy="43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51" b="0" i="0" u="none" strike="noStrike" cap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377" marR="0" lvl="1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566" marR="0" lvl="2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754" marR="0" lvl="3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5943" marR="0" lvl="4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131" marR="0" lvl="5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320" marR="0" lvl="6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509" marR="0" lvl="7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697" marR="0" lvl="8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fr-FR"/>
              <a:t>Notes or </a:t>
            </a:r>
            <a:r>
              <a:rPr lang="fr-FR" err="1"/>
              <a:t>references</a:t>
            </a:r>
            <a:endParaRPr lang="fr-FR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FBFC419-1955-3B4F-B90F-DF0994CF74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6" y="228645"/>
            <a:ext cx="10872787" cy="584616"/>
          </a:xfrm>
          <a:prstGeom prst="rect">
            <a:avLst/>
          </a:prstGeom>
        </p:spPr>
        <p:txBody>
          <a:bodyPr lIns="0" tIns="0" rIns="0" bIns="0" anchor="b"/>
          <a:lstStyle>
            <a:lvl1pPr marL="0"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EB49C4F-F72C-104D-B6C6-6FFC6E1DEC9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87375" y="845920"/>
            <a:ext cx="10872788" cy="472416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GB" sz="2400" i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/>
              <a:t>Click to edit Master text styles</a:t>
            </a:r>
          </a:p>
        </p:txBody>
      </p:sp>
      <p:pic>
        <p:nvPicPr>
          <p:cNvPr id="6" name="Image 2">
            <a:extLst>
              <a:ext uri="{FF2B5EF4-FFF2-40B4-BE49-F238E27FC236}">
                <a16:creationId xmlns:a16="http://schemas.microsoft.com/office/drawing/2014/main" id="{33F871D5-288A-BE43-8ECF-352E6DD579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642" t="-5" r="91716" b="65126"/>
          <a:stretch/>
        </p:blipFill>
        <p:spPr>
          <a:xfrm>
            <a:off x="-1" y="0"/>
            <a:ext cx="263525" cy="170750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EB96D8F-1AEC-6740-A31A-A16E6C40BB30}"/>
              </a:ext>
            </a:extLst>
          </p:cNvPr>
          <p:cNvSpPr/>
          <p:nvPr userDrawn="1"/>
        </p:nvSpPr>
        <p:spPr>
          <a:xfrm>
            <a:off x="-1" y="0"/>
            <a:ext cx="263527" cy="170750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rgbClr val="FFFFFF">
                  <a:alpha val="50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8" name="Google Shape;26;p3">
            <a:extLst>
              <a:ext uri="{FF2B5EF4-FFF2-40B4-BE49-F238E27FC236}">
                <a16:creationId xmlns:a16="http://schemas.microsoft.com/office/drawing/2014/main" id="{70B84222-19DC-4F40-8478-32BD6E9FA70D}"/>
              </a:ext>
            </a:extLst>
          </p:cNvPr>
          <p:cNvSpPr txBox="1">
            <a:spLocks noGrp="1"/>
          </p:cNvSpPr>
          <p:nvPr>
            <p:ph type="body" idx="19" hasCustomPrompt="1"/>
          </p:nvPr>
        </p:nvSpPr>
        <p:spPr>
          <a:xfrm>
            <a:off x="3852755" y="2142937"/>
            <a:ext cx="4463343" cy="2516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377" marR="0" lvl="1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566" marR="0" lvl="2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754" marR="0" lvl="3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5943" marR="0" lvl="4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131" marR="0" lvl="5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320" marR="0" lvl="6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509" marR="0" lvl="7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697" marR="0" lvl="8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fr-FR"/>
              <a:t>Click to </a:t>
            </a:r>
            <a:r>
              <a:rPr lang="fr-FR" err="1"/>
              <a:t>edit</a:t>
            </a:r>
            <a:r>
              <a:rPr lang="fr-FR"/>
              <a:t> Master </a:t>
            </a:r>
            <a:r>
              <a:rPr lang="fr-FR" err="1"/>
              <a:t>text</a:t>
            </a:r>
            <a:r>
              <a:rPr lang="fr-FR"/>
              <a:t> styles</a:t>
            </a:r>
          </a:p>
        </p:txBody>
      </p:sp>
      <p:sp>
        <p:nvSpPr>
          <p:cNvPr id="23" name="Espace réservé pour une image  21">
            <a:extLst>
              <a:ext uri="{FF2B5EF4-FFF2-40B4-BE49-F238E27FC236}">
                <a16:creationId xmlns:a16="http://schemas.microsoft.com/office/drawing/2014/main" id="{C02A6749-2658-884B-8D94-ECEE8D92FDB6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270199" y="2034937"/>
            <a:ext cx="360000" cy="360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Quote mark</a:t>
            </a:r>
          </a:p>
          <a:p>
            <a:endParaRPr lang="en-GB"/>
          </a:p>
        </p:txBody>
      </p:sp>
      <p:sp>
        <p:nvSpPr>
          <p:cNvPr id="26" name="Espace réservé pour une image  21">
            <a:extLst>
              <a:ext uri="{FF2B5EF4-FFF2-40B4-BE49-F238E27FC236}">
                <a16:creationId xmlns:a16="http://schemas.microsoft.com/office/drawing/2014/main" id="{AD7C891E-AA7F-7E43-BE2B-1E77929A20CE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10538653" y="4409329"/>
            <a:ext cx="360000" cy="360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Quote mark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535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itle with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6;p3">
            <a:extLst>
              <a:ext uri="{FF2B5EF4-FFF2-40B4-BE49-F238E27FC236}">
                <a16:creationId xmlns:a16="http://schemas.microsoft.com/office/drawing/2014/main" id="{E4EB3445-32CD-5F40-8C55-52F6E2874A90}"/>
              </a:ext>
            </a:extLst>
          </p:cNvPr>
          <p:cNvSpPr txBox="1">
            <a:spLocks noGrp="1"/>
          </p:cNvSpPr>
          <p:nvPr>
            <p:ph type="body" idx="18" hasCustomPrompt="1"/>
          </p:nvPr>
        </p:nvSpPr>
        <p:spPr>
          <a:xfrm>
            <a:off x="1874981" y="6247092"/>
            <a:ext cx="8685067" cy="43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51" b="0" i="0" u="none" strike="noStrike" cap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377" marR="0" lvl="1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566" marR="0" lvl="2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754" marR="0" lvl="3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5943" marR="0" lvl="4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131" marR="0" lvl="5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320" marR="0" lvl="6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509" marR="0" lvl="7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697" marR="0" lvl="8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fr-FR"/>
              <a:t>Notes or </a:t>
            </a:r>
            <a:r>
              <a:rPr lang="fr-FR" err="1"/>
              <a:t>references</a:t>
            </a:r>
            <a:endParaRPr lang="fr-FR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7DED84A-1F5D-714F-AF79-F49035DC36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6" y="228645"/>
            <a:ext cx="10872787" cy="584616"/>
          </a:xfrm>
          <a:prstGeom prst="rect">
            <a:avLst/>
          </a:prstGeom>
        </p:spPr>
        <p:txBody>
          <a:bodyPr lIns="0" tIns="0" rIns="0" bIns="0" anchor="b"/>
          <a:lstStyle>
            <a:lvl1pPr marL="0"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AAF75BF3-C893-8744-8205-0AEBE05A59F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87375" y="845920"/>
            <a:ext cx="10872788" cy="472416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GB" sz="2400" i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/>
              <a:t>Click to edit Master text styles</a:t>
            </a:r>
          </a:p>
        </p:txBody>
      </p:sp>
      <p:pic>
        <p:nvPicPr>
          <p:cNvPr id="6" name="Image 2">
            <a:extLst>
              <a:ext uri="{FF2B5EF4-FFF2-40B4-BE49-F238E27FC236}">
                <a16:creationId xmlns:a16="http://schemas.microsoft.com/office/drawing/2014/main" id="{FB108B21-A41C-184F-8902-560A0F84520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642" t="-5" r="91716" b="65126"/>
          <a:stretch/>
        </p:blipFill>
        <p:spPr>
          <a:xfrm>
            <a:off x="-1" y="0"/>
            <a:ext cx="263525" cy="170750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080F81B-9899-2F43-87D9-422D3350BD30}"/>
              </a:ext>
            </a:extLst>
          </p:cNvPr>
          <p:cNvSpPr/>
          <p:nvPr userDrawn="1"/>
        </p:nvSpPr>
        <p:spPr>
          <a:xfrm>
            <a:off x="1" y="0"/>
            <a:ext cx="263527" cy="170750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rgbClr val="FFFFFF">
                  <a:alpha val="50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8" name="Google Shape;26;p3">
            <a:extLst>
              <a:ext uri="{FF2B5EF4-FFF2-40B4-BE49-F238E27FC236}">
                <a16:creationId xmlns:a16="http://schemas.microsoft.com/office/drawing/2014/main" id="{910BC5E7-FE11-354D-8E3E-1C2FD7F999FD}"/>
              </a:ext>
            </a:extLst>
          </p:cNvPr>
          <p:cNvSpPr txBox="1">
            <a:spLocks noGrp="1"/>
          </p:cNvSpPr>
          <p:nvPr>
            <p:ph type="body" idx="19" hasCustomPrompt="1"/>
          </p:nvPr>
        </p:nvSpPr>
        <p:spPr>
          <a:xfrm>
            <a:off x="5303024" y="2136702"/>
            <a:ext cx="6120680" cy="3905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600" b="0" i="0" u="none" strike="noStrike" cap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377" marR="0" lvl="1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566" marR="0" lvl="2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754" marR="0" lvl="3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5943" marR="0" lvl="4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131" marR="0" lvl="5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320" marR="0" lvl="6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509" marR="0" lvl="7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697" marR="0" lvl="8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fr-FR"/>
              <a:t>Click to </a:t>
            </a:r>
            <a:r>
              <a:rPr lang="fr-FR" err="1"/>
              <a:t>edit</a:t>
            </a:r>
            <a:r>
              <a:rPr lang="fr-FR"/>
              <a:t> Master </a:t>
            </a:r>
            <a:r>
              <a:rPr lang="fr-FR" err="1"/>
              <a:t>text</a:t>
            </a:r>
            <a:r>
              <a:rPr lang="fr-FR"/>
              <a:t> styles</a:t>
            </a:r>
          </a:p>
        </p:txBody>
      </p:sp>
      <p:sp>
        <p:nvSpPr>
          <p:cNvPr id="9" name="Google Shape;26;p3">
            <a:extLst>
              <a:ext uri="{FF2B5EF4-FFF2-40B4-BE49-F238E27FC236}">
                <a16:creationId xmlns:a16="http://schemas.microsoft.com/office/drawing/2014/main" id="{F5527F78-3CD1-A248-A4B9-36D2E93883C2}"/>
              </a:ext>
            </a:extLst>
          </p:cNvPr>
          <p:cNvSpPr txBox="1">
            <a:spLocks noGrp="1"/>
          </p:cNvSpPr>
          <p:nvPr>
            <p:ph type="body" idx="16" hasCustomPrompt="1"/>
          </p:nvPr>
        </p:nvSpPr>
        <p:spPr>
          <a:xfrm>
            <a:off x="5303025" y="1700808"/>
            <a:ext cx="6120681" cy="43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377" marR="0" lvl="1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566" marR="0" lvl="2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754" marR="0" lvl="3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5943" marR="0" lvl="4" indent="-317492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131" marR="0" lvl="5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320" marR="0" lvl="6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509" marR="0" lvl="7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697" marR="0" lvl="8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fr-FR"/>
              <a:t>Click to </a:t>
            </a:r>
            <a:r>
              <a:rPr lang="fr-FR" err="1"/>
              <a:t>edit</a:t>
            </a:r>
            <a:r>
              <a:rPr lang="fr-FR"/>
              <a:t> Master </a:t>
            </a:r>
            <a:r>
              <a:rPr lang="fr-FR" err="1"/>
              <a:t>subtitle</a:t>
            </a:r>
            <a:r>
              <a:rPr lang="fr-FR"/>
              <a:t> style</a:t>
            </a:r>
          </a:p>
        </p:txBody>
      </p:sp>
      <p:sp>
        <p:nvSpPr>
          <p:cNvPr id="13" name="Espace réservé du graphique 10">
            <a:extLst>
              <a:ext uri="{FF2B5EF4-FFF2-40B4-BE49-F238E27FC236}">
                <a16:creationId xmlns:a16="http://schemas.microsoft.com/office/drawing/2014/main" id="{CB381D74-1B4A-404C-9BAF-B5D8C8E5CF9D}"/>
              </a:ext>
            </a:extLst>
          </p:cNvPr>
          <p:cNvSpPr>
            <a:spLocks noGrp="1"/>
          </p:cNvSpPr>
          <p:nvPr>
            <p:ph type="chart" sz="quarter" idx="20" hasCustomPrompt="1"/>
          </p:nvPr>
        </p:nvSpPr>
        <p:spPr>
          <a:xfrm>
            <a:off x="587375" y="1708151"/>
            <a:ext cx="4329380" cy="4333875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Insert your graph here</a:t>
            </a:r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577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— Patients, People or Busin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A1F4E60-4B46-234B-B6F0-9C2F713DB9BC}"/>
              </a:ext>
            </a:extLst>
          </p:cNvPr>
          <p:cNvSpPr/>
          <p:nvPr userDrawn="1"/>
        </p:nvSpPr>
        <p:spPr>
          <a:xfrm>
            <a:off x="1" y="0"/>
            <a:ext cx="459636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pic>
        <p:nvPicPr>
          <p:cNvPr id="6" name="Image 19">
            <a:extLst>
              <a:ext uri="{FF2B5EF4-FFF2-40B4-BE49-F238E27FC236}">
                <a16:creationId xmlns:a16="http://schemas.microsoft.com/office/drawing/2014/main" id="{943D9512-561B-7C46-8825-EA10E8576C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9346" y="6290580"/>
            <a:ext cx="968865" cy="273403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F04A3C72-94B9-A74C-9A70-C23FFD2967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8178" y="1517584"/>
            <a:ext cx="3988189" cy="950913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lang="en-GB" sz="3400" kern="1200" dirty="0">
                <a:solidFill>
                  <a:srgbClr val="0A40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GB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52B5001-4D8B-F341-9FFB-EFF661A2C55E}"/>
              </a:ext>
            </a:extLst>
          </p:cNvPr>
          <p:cNvSpPr/>
          <p:nvPr userDrawn="1"/>
        </p:nvSpPr>
        <p:spPr>
          <a:xfrm>
            <a:off x="46301" y="6201137"/>
            <a:ext cx="1425036" cy="628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>
              <a:solidFill>
                <a:schemeClr val="tx1"/>
              </a:solidFill>
            </a:endParaRPr>
          </a:p>
        </p:txBody>
      </p:sp>
      <p:grpSp>
        <p:nvGrpSpPr>
          <p:cNvPr id="9" name="Grouper 5">
            <a:extLst>
              <a:ext uri="{FF2B5EF4-FFF2-40B4-BE49-F238E27FC236}">
                <a16:creationId xmlns:a16="http://schemas.microsoft.com/office/drawing/2014/main" id="{B16F02CE-EDC6-B845-8B30-AFEC89B5D93E}"/>
              </a:ext>
            </a:extLst>
          </p:cNvPr>
          <p:cNvGrpSpPr/>
          <p:nvPr userDrawn="1"/>
        </p:nvGrpSpPr>
        <p:grpSpPr>
          <a:xfrm>
            <a:off x="320639" y="6126413"/>
            <a:ext cx="1425036" cy="628667"/>
            <a:chOff x="8645240" y="5260769"/>
            <a:chExt cx="3144983" cy="1387434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A617A0-D547-5942-92EF-2D2C9B48A5BF}"/>
                </a:ext>
              </a:extLst>
            </p:cNvPr>
            <p:cNvSpPr/>
            <p:nvPr/>
          </p:nvSpPr>
          <p:spPr>
            <a:xfrm>
              <a:off x="8645240" y="5260769"/>
              <a:ext cx="3144983" cy="13874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/>
            </a:p>
          </p:txBody>
        </p:sp>
        <p:pic>
          <p:nvPicPr>
            <p:cNvPr id="11" name="Image 7">
              <a:extLst>
                <a:ext uri="{FF2B5EF4-FFF2-40B4-BE49-F238E27FC236}">
                  <a16:creationId xmlns:a16="http://schemas.microsoft.com/office/drawing/2014/main" id="{530976A0-CF55-434D-85E4-7391541C9FD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760692" y="5449533"/>
              <a:ext cx="2889003" cy="1004871"/>
            </a:xfrm>
            <a:prstGeom prst="rect">
              <a:avLst/>
            </a:prstGeom>
          </p:spPr>
        </p:pic>
      </p:grpSp>
      <p:pic>
        <p:nvPicPr>
          <p:cNvPr id="13" name="Image 2">
            <a:extLst>
              <a:ext uri="{FF2B5EF4-FFF2-40B4-BE49-F238E27FC236}">
                <a16:creationId xmlns:a16="http://schemas.microsoft.com/office/drawing/2014/main" id="{FCCC263E-6EA3-B94E-BF34-392CEAC643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642" t="-5" r="91716" b="65126"/>
          <a:stretch/>
        </p:blipFill>
        <p:spPr>
          <a:xfrm>
            <a:off x="-1" y="0"/>
            <a:ext cx="263525" cy="1707501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8D0FDF62-35B4-2342-AF9F-467EE1885878}"/>
              </a:ext>
            </a:extLst>
          </p:cNvPr>
          <p:cNvSpPr/>
          <p:nvPr userDrawn="1"/>
        </p:nvSpPr>
        <p:spPr>
          <a:xfrm>
            <a:off x="-1" y="0"/>
            <a:ext cx="263527" cy="170750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rgbClr val="FFFFFF">
                  <a:alpha val="50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17" name="Espace réservé pour une image  15">
            <a:extLst>
              <a:ext uri="{FF2B5EF4-FFF2-40B4-BE49-F238E27FC236}">
                <a16:creationId xmlns:a16="http://schemas.microsoft.com/office/drawing/2014/main" id="{21D50B39-4A58-FE49-BE86-A160C6AF13F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568826" y="1"/>
            <a:ext cx="7623175" cy="6859588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Insert your image here</a:t>
            </a:r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832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— Group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AB25305E-1889-1849-8ADB-24E501015B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7635" y="4239893"/>
            <a:ext cx="7707603" cy="1059619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GB" sz="3600" kern="1200" baseline="0" dirty="0">
                <a:solidFill>
                  <a:srgbClr val="0A40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GB"/>
              <a:t>Click to edit Master title style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3F54C948-8E7A-2147-B824-6DD27315003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717633" y="5299513"/>
            <a:ext cx="7707603" cy="685363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None/>
              <a:defRPr lang="en-GB" sz="1800" b="0" i="0" u="none" strike="noStrike" kern="1200" cap="none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074BD330-DA8B-7849-A6DD-5526FFBDB141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295234" y="4290693"/>
            <a:ext cx="1509077" cy="685363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lang="en-GB" sz="8800" b="1" i="0" u="none" strike="noStrike" kern="1200" cap="none" baseline="0" dirty="0" smtClean="0">
                <a:solidFill>
                  <a:schemeClr val="accent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/>
              <a:t>01</a:t>
            </a:r>
          </a:p>
        </p:txBody>
      </p:sp>
      <p:sp>
        <p:nvSpPr>
          <p:cNvPr id="6" name="Espace réservé pour une image  4">
            <a:extLst>
              <a:ext uri="{FF2B5EF4-FFF2-40B4-BE49-F238E27FC236}">
                <a16:creationId xmlns:a16="http://schemas.microsoft.com/office/drawing/2014/main" id="{E00D2D41-5D12-EB41-8CC1-D2606BDCE94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2781300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Insert your image here</a:t>
            </a:r>
          </a:p>
          <a:p>
            <a:endParaRPr lang="en-GB"/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79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—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A5A5CAB-57EC-6F47-BF34-806680A51A6B}"/>
              </a:ext>
            </a:extLst>
          </p:cNvPr>
          <p:cNvSpPr/>
          <p:nvPr userDrawn="1"/>
        </p:nvSpPr>
        <p:spPr>
          <a:xfrm>
            <a:off x="2" y="3438000"/>
            <a:ext cx="12191999" cy="3420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Espace réservé pour une image  2">
            <a:extLst>
              <a:ext uri="{FF2B5EF4-FFF2-40B4-BE49-F238E27FC236}">
                <a16:creationId xmlns:a16="http://schemas.microsoft.com/office/drawing/2014/main" id="{B65DD3A2-0D07-534F-AD75-420A24C6739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" y="2"/>
            <a:ext cx="12188825" cy="2781300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Insert your image</a:t>
            </a:r>
          </a:p>
          <a:p>
            <a:endParaRPr lang="en-GB"/>
          </a:p>
          <a:p>
            <a:endParaRPr lang="en-GB"/>
          </a:p>
          <a:p>
            <a:endParaRPr lang="en-GB"/>
          </a:p>
        </p:txBody>
      </p:sp>
      <p:grpSp>
        <p:nvGrpSpPr>
          <p:cNvPr id="5" name="Grouper 8">
            <a:extLst>
              <a:ext uri="{FF2B5EF4-FFF2-40B4-BE49-F238E27FC236}">
                <a16:creationId xmlns:a16="http://schemas.microsoft.com/office/drawing/2014/main" id="{7DC3D6E0-9D04-8F43-B39F-9661DB2E0EBA}"/>
              </a:ext>
            </a:extLst>
          </p:cNvPr>
          <p:cNvGrpSpPr/>
          <p:nvPr userDrawn="1"/>
        </p:nvGrpSpPr>
        <p:grpSpPr>
          <a:xfrm>
            <a:off x="4523510" y="4103708"/>
            <a:ext cx="3144983" cy="1387435"/>
            <a:chOff x="8645240" y="5260769"/>
            <a:chExt cx="3144983" cy="138743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7D4A92F-F592-3D47-AE3E-C3EF554E5BB7}"/>
                </a:ext>
              </a:extLst>
            </p:cNvPr>
            <p:cNvSpPr/>
            <p:nvPr/>
          </p:nvSpPr>
          <p:spPr>
            <a:xfrm>
              <a:off x="8645240" y="5260769"/>
              <a:ext cx="3144983" cy="1387434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37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7" name="Image 6">
              <a:extLst>
                <a:ext uri="{FF2B5EF4-FFF2-40B4-BE49-F238E27FC236}">
                  <a16:creationId xmlns:a16="http://schemas.microsoft.com/office/drawing/2014/main" id="{B4E956F6-04ED-E345-AE86-904CCF701D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760692" y="5449533"/>
              <a:ext cx="2889003" cy="100487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57747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8E8F4BC-E1A3-D54A-B823-E8455D2278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6" y="228645"/>
            <a:ext cx="10872787" cy="584616"/>
          </a:xfrm>
          <a:prstGeom prst="rect">
            <a:avLst/>
          </a:prstGeom>
        </p:spPr>
        <p:txBody>
          <a:bodyPr lIns="0" tIns="0" rIns="0" bIns="0" anchor="b"/>
          <a:lstStyle>
            <a:lvl1pPr marL="0"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4E0D8501-5FF0-AC41-865C-EDCC4ABB410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87375" y="845920"/>
            <a:ext cx="10872788" cy="472416"/>
          </a:xfrm>
          <a:prstGeom prst="rect">
            <a:avLst/>
          </a:prstGeom>
        </p:spPr>
        <p:txBody>
          <a:bodyPr lIns="0" tIns="0" rIns="0" bIns="0" anchor="b"/>
          <a:lstStyle>
            <a:lvl1pPr marL="0" marR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lang="en-GB" sz="2400" i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32871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7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r 5">
            <a:extLst>
              <a:ext uri="{FF2B5EF4-FFF2-40B4-BE49-F238E27FC236}">
                <a16:creationId xmlns:a16="http://schemas.microsoft.com/office/drawing/2014/main" id="{C0B4450E-D003-814A-82D1-7CC7B7AF0224}"/>
              </a:ext>
            </a:extLst>
          </p:cNvPr>
          <p:cNvGrpSpPr/>
          <p:nvPr userDrawn="1"/>
        </p:nvGrpSpPr>
        <p:grpSpPr>
          <a:xfrm>
            <a:off x="320639" y="6126413"/>
            <a:ext cx="1425036" cy="628667"/>
            <a:chOff x="8645240" y="5260769"/>
            <a:chExt cx="3144983" cy="138743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73FF97B-C89F-0444-9C97-1876C1068096}"/>
                </a:ext>
              </a:extLst>
            </p:cNvPr>
            <p:cNvSpPr/>
            <p:nvPr/>
          </p:nvSpPr>
          <p:spPr>
            <a:xfrm>
              <a:off x="8645240" y="5260769"/>
              <a:ext cx="3144983" cy="13874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/>
            </a:p>
          </p:txBody>
        </p:sp>
        <p:pic>
          <p:nvPicPr>
            <p:cNvPr id="9" name="Image 7">
              <a:extLst>
                <a:ext uri="{FF2B5EF4-FFF2-40B4-BE49-F238E27FC236}">
                  <a16:creationId xmlns:a16="http://schemas.microsoft.com/office/drawing/2014/main" id="{C12CB781-9C11-E44E-8778-83686C90CEE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760692" y="5449533"/>
              <a:ext cx="2889003" cy="1004871"/>
            </a:xfrm>
            <a:prstGeom prst="rect">
              <a:avLst/>
            </a:prstGeom>
          </p:spPr>
        </p:pic>
      </p:grpSp>
      <p:sp>
        <p:nvSpPr>
          <p:cNvPr id="10" name="ZoneTexte 18">
            <a:extLst>
              <a:ext uri="{FF2B5EF4-FFF2-40B4-BE49-F238E27FC236}">
                <a16:creationId xmlns:a16="http://schemas.microsoft.com/office/drawing/2014/main" id="{15554A17-3DBF-AC4F-86E4-177A538EBA79}"/>
              </a:ext>
            </a:extLst>
          </p:cNvPr>
          <p:cNvSpPr txBox="1"/>
          <p:nvPr userDrawn="1"/>
        </p:nvSpPr>
        <p:spPr>
          <a:xfrm>
            <a:off x="11424592" y="6361584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00000000-1234-1234-1234-123412341234}" type="slidenum">
              <a:rPr kumimoji="0" lang="uk-UA" sz="1400" b="0" i="0" u="none" strike="noStrike" kern="0" cap="none" spc="0" normalizeH="0" baseline="0" noProof="0" smtClean="0">
                <a:ln>
                  <a:noFill/>
                </a:ln>
                <a:solidFill>
                  <a:srgbClr val="2797D3"/>
                </a:solidFill>
                <a:effectLst/>
                <a:uLnTx/>
                <a:uFillTx/>
                <a:latin typeface="Arial" panose="020B0604020202020204" pitchFamily="34" charset="0"/>
                <a:ea typeface="PF Highway Sans Pro" charset="0"/>
                <a:cs typeface="Arial" panose="020B0604020202020204" pitchFamily="34" charset="0"/>
                <a:sym typeface="Montserrat Medium"/>
              </a:rPr>
              <a:pPr algn="r"/>
              <a:t>‹#›</a:t>
            </a:fld>
            <a:endParaRPr lang="fr-FR" sz="1400" baseline="0">
              <a:solidFill>
                <a:srgbClr val="2797D3"/>
              </a:solidFill>
              <a:latin typeface="Arial" panose="020B0604020202020204" pitchFamily="34" charset="0"/>
              <a:ea typeface="PF Highway Sans Pro Medium" charset="0"/>
              <a:cs typeface="Arial" panose="020B0604020202020204" pitchFamily="34" charset="0"/>
            </a:endParaRPr>
          </a:p>
        </p:txBody>
      </p:sp>
      <p:sp>
        <p:nvSpPr>
          <p:cNvPr id="11" name="ZoneTexte 18">
            <a:extLst>
              <a:ext uri="{FF2B5EF4-FFF2-40B4-BE49-F238E27FC236}">
                <a16:creationId xmlns:a16="http://schemas.microsoft.com/office/drawing/2014/main" id="{9C2B31F2-48B6-E246-97D5-75C44CF0F0CC}"/>
              </a:ext>
            </a:extLst>
          </p:cNvPr>
          <p:cNvSpPr txBox="1"/>
          <p:nvPr userDrawn="1"/>
        </p:nvSpPr>
        <p:spPr>
          <a:xfrm>
            <a:off x="10879148" y="6361583"/>
            <a:ext cx="8487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i="0" baseline="0">
                <a:solidFill>
                  <a:srgbClr val="2797D3"/>
                </a:solidFill>
                <a:latin typeface="Arial" panose="020B0604020202020204" pitchFamily="34" charset="0"/>
                <a:ea typeface="PF Highway Sans Pro Medium" charset="0"/>
                <a:cs typeface="Arial" panose="020B0604020202020204" pitchFamily="34" charset="0"/>
              </a:rPr>
              <a:t>PAGE</a:t>
            </a:r>
          </a:p>
        </p:txBody>
      </p:sp>
    </p:spTree>
    <p:extLst>
      <p:ext uri="{BB962C8B-B14F-4D97-AF65-F5344CB8AC3E}">
        <p14:creationId xmlns:p14="http://schemas.microsoft.com/office/powerpoint/2010/main" val="1445458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787">
          <p15:clr>
            <a:srgbClr val="F26B43"/>
          </p15:clr>
        </p15:guide>
        <p15:guide id="2" pos="370">
          <p15:clr>
            <a:srgbClr val="F26B43"/>
          </p15:clr>
        </p15:guide>
        <p15:guide id="3" pos="721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3543899-6673-4FF2-B01D-EDA7418FDD64}"/>
              </a:ext>
            </a:extLst>
          </p:cNvPr>
          <p:cNvSpPr>
            <a:spLocks noGrp="1"/>
          </p:cNvSpPr>
          <p:nvPr>
            <p:ph type="body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38A8683-DEAA-4586-BA26-7933F4842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766" y="274289"/>
            <a:ext cx="11521497" cy="750409"/>
          </a:xfrm>
        </p:spPr>
        <p:txBody>
          <a:bodyPr/>
          <a:lstStyle/>
          <a:p>
            <a:r>
              <a:rPr lang="en-US" sz="3200" dirty="0"/>
              <a:t>Reminder on Mandatory training to be completed </a:t>
            </a:r>
            <a:br>
              <a:rPr lang="en-US" sz="3200" dirty="0"/>
            </a:br>
            <a:r>
              <a:rPr lang="en-US" sz="3200" dirty="0"/>
              <a:t>								by 31 December 2021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811BE6-AEA8-4A34-87D5-A10A76A935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All available on iLearn platform 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40C7A19C-C458-4EF4-B434-17CAE2F5B34D}"/>
              </a:ext>
            </a:extLst>
          </p:cNvPr>
          <p:cNvGraphicFramePr>
            <a:graphicFrameLocks noGrp="1"/>
          </p:cNvGraphicFramePr>
          <p:nvPr/>
        </p:nvGraphicFramePr>
        <p:xfrm>
          <a:off x="456766" y="1514763"/>
          <a:ext cx="11521498" cy="5269382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8585635">
                  <a:extLst>
                    <a:ext uri="{9D8B030D-6E8A-4147-A177-3AD203B41FA5}">
                      <a16:colId xmlns:a16="http://schemas.microsoft.com/office/drawing/2014/main" val="1921383971"/>
                    </a:ext>
                  </a:extLst>
                </a:gridCol>
                <a:gridCol w="2935863">
                  <a:extLst>
                    <a:ext uri="{9D8B030D-6E8A-4147-A177-3AD203B41FA5}">
                      <a16:colId xmlns:a16="http://schemas.microsoft.com/office/drawing/2014/main" val="406625077"/>
                    </a:ext>
                  </a:extLst>
                </a:gridCol>
              </a:tblGrid>
              <a:tr h="487680">
                <a:tc>
                  <a:txBody>
                    <a:bodyPr/>
                    <a:lstStyle/>
                    <a:p>
                      <a:r>
                        <a:rPr lang="fr-FR" sz="2400" dirty="0"/>
                        <a:t>Full name</a:t>
                      </a:r>
                      <a:endParaRPr lang="en-US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Code</a:t>
                      </a:r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160952757"/>
                  </a:ext>
                </a:extLst>
              </a:tr>
              <a:tr h="50206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noProof="0"/>
                        <a:t>Product Quality Complaint Training – 2021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GQC-1-018_2021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748887521"/>
                  </a:ext>
                </a:extLst>
              </a:tr>
              <a:tr h="588780">
                <a:tc>
                  <a:txBody>
                    <a:bodyPr/>
                    <a:lstStyle/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noProof="0" dirty="0"/>
                        <a:t>Pharmacovigilance and other vigilances awareness 2021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GQT-1-017-EN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712058940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noProof="0"/>
                        <a:t>IPSEN 2021 Code of Conduct Training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E&amp;C-COC-GLO-E-21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307219149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noProof="0"/>
                        <a:t>Ipsen 2021 Conflict of Interest Training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E&amp;C-COI-GLO-E-21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970507300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noProof="0"/>
                        <a:t>Ipsen Anti-Corruption Training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E&amp;C-ACO-GLO-E-20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60169134"/>
                  </a:ext>
                </a:extLst>
              </a:tr>
              <a:tr h="54175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noProof="0" dirty="0"/>
                        <a:t>Medical Information Responsibilities for Ipsen Employees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21_MED INF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477975307"/>
                  </a:ext>
                </a:extLst>
              </a:tr>
              <a:tr h="588780">
                <a:tc>
                  <a:txBody>
                    <a:bodyPr/>
                    <a:lstStyle/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noProof="0" dirty="0"/>
                        <a:t>Security Awareness Training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2021SAT_EN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3244395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346472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IPSEN COLORS 1">
      <a:dk1>
        <a:srgbClr val="0A4055"/>
      </a:dk1>
      <a:lt1>
        <a:srgbClr val="FFFFFF"/>
      </a:lt1>
      <a:dk2>
        <a:srgbClr val="224981"/>
      </a:dk2>
      <a:lt2>
        <a:srgbClr val="EAEAEA"/>
      </a:lt2>
      <a:accent1>
        <a:srgbClr val="2797D3"/>
      </a:accent1>
      <a:accent2>
        <a:srgbClr val="C84874"/>
      </a:accent2>
      <a:accent3>
        <a:srgbClr val="6EB6C7"/>
      </a:accent3>
      <a:accent4>
        <a:srgbClr val="B2C966"/>
      </a:accent4>
      <a:accent5>
        <a:srgbClr val="864159"/>
      </a:accent5>
      <a:accent6>
        <a:srgbClr val="497992"/>
      </a:accent6>
      <a:hlink>
        <a:srgbClr val="839057"/>
      </a:hlink>
      <a:folHlink>
        <a:srgbClr val="4C2F3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psen-Powerpoint-master-template-none" id="{EAF11076-B9BE-CB46-8B0A-841075EA3721}" vid="{1FF4EC2A-1A30-4F4A-B35A-A80D399845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Reminder on Mandatory training to be completed          by 31 December 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Reminder on Mandatory training to be completed          by 31 December 2021</dc:title>
  <dc:creator>Mirjana LE FRIEC</dc:creator>
  <cp:lastModifiedBy>Mirjana LE FRIEC</cp:lastModifiedBy>
  <cp:revision>1</cp:revision>
  <dcterms:created xsi:type="dcterms:W3CDTF">2021-12-03T14:49:23Z</dcterms:created>
  <dcterms:modified xsi:type="dcterms:W3CDTF">2021-12-03T14:49:45Z</dcterms:modified>
</cp:coreProperties>
</file>