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50A4F656-7A56-458D-B330-63F80790C5F1}"/>
    <pc:docChg chg="modSld">
      <pc:chgData name="Mirjana LE FRIEC" userId="f1205ab4-8a5c-4862-8e06-53f1f07a0f54" providerId="ADAL" clId="{50A4F656-7A56-458D-B330-63F80790C5F1}" dt="2021-12-03T14:31:19.142" v="0" actId="1076"/>
      <pc:docMkLst>
        <pc:docMk/>
      </pc:docMkLst>
      <pc:sldChg chg="modSp mod">
        <pc:chgData name="Mirjana LE FRIEC" userId="f1205ab4-8a5c-4862-8e06-53f1f07a0f54" providerId="ADAL" clId="{50A4F656-7A56-458D-B330-63F80790C5F1}" dt="2021-12-03T14:31:19.142" v="0" actId="1076"/>
        <pc:sldMkLst>
          <pc:docMk/>
          <pc:sldMk cId="0" sldId="261"/>
        </pc:sldMkLst>
        <pc:graphicFrameChg chg="mod">
          <ac:chgData name="Mirjana LE FRIEC" userId="f1205ab4-8a5c-4862-8e06-53f1f07a0f54" providerId="ADAL" clId="{50A4F656-7A56-458D-B330-63F80790C5F1}" dt="2021-12-03T14:31:19.142" v="0" actId="1076"/>
          <ac:graphicFrameMkLst>
            <pc:docMk/>
            <pc:sldMk cId="0" sldId="261"/>
            <ac:graphicFrameMk id="1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%24158872/9925%2411072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%24158872/9925%2410948.htmld" TargetMode="External"/><Relationship Id="rId12" Type="http://schemas.openxmlformats.org/officeDocument/2006/relationships/hyperlink" Target="https://wd3.myworkday.com/ipsen/d/inst/15%24158872/9925%2410965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%24158872/9925%2410942.htmld" TargetMode="External"/><Relationship Id="rId11" Type="http://schemas.openxmlformats.org/officeDocument/2006/relationships/hyperlink" Target="https://wd3.myworkday.com/ipsen/d/inst/15%24158872/9925%2411331.htmld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d3.myworkday.com/ipsen/d/inst/15%24158872/9925%2410590.htmld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wd3.myworkday.com/ipsen/d/inst/15%24158872/9925%2411175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9932035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b="0" spc="-5" dirty="0">
                <a:solidFill>
                  <a:srgbClr val="0A4054"/>
                </a:solidFill>
                <a:latin typeface="Arial"/>
                <a:cs typeface="Arial"/>
              </a:rPr>
              <a:t>And many</a:t>
            </a:r>
            <a:r>
              <a:rPr sz="3600" b="0" spc="-20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opportunities</a:t>
            </a:r>
            <a:r>
              <a:rPr sz="3600" b="0" spc="-2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to</a:t>
            </a:r>
            <a:r>
              <a:rPr sz="3600" b="0" spc="-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consider</a:t>
            </a:r>
            <a:r>
              <a:rPr sz="3600" b="0" spc="-30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spc="-5" dirty="0">
                <a:solidFill>
                  <a:srgbClr val="0A4054"/>
                </a:solidFill>
                <a:latin typeface="Arial"/>
                <a:cs typeface="Arial"/>
              </a:rPr>
              <a:t>or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spc="-5" dirty="0">
                <a:solidFill>
                  <a:srgbClr val="0A4054"/>
                </a:solidFill>
                <a:latin typeface="Arial"/>
                <a:cs typeface="Arial"/>
              </a:rPr>
              <a:t>share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with </a:t>
            </a:r>
            <a:r>
              <a:rPr sz="3600" b="0" spc="-98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your</a:t>
            </a:r>
            <a:r>
              <a:rPr sz="3600" b="0" spc="-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sz="3600" b="0" dirty="0">
                <a:solidFill>
                  <a:srgbClr val="0A4054"/>
                </a:solidFill>
                <a:latin typeface="Arial"/>
                <a:cs typeface="Arial"/>
              </a:rPr>
              <a:t>network!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010894"/>
              </p:ext>
            </p:extLst>
          </p:nvPr>
        </p:nvGraphicFramePr>
        <p:xfrm>
          <a:off x="950596" y="1592833"/>
          <a:ext cx="10290808" cy="4618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5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1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6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0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03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Talent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Head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Fabienne</a:t>
                      </a:r>
                      <a:r>
                        <a:rPr sz="1100" spc="-4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Astier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Global</a:t>
                      </a:r>
                      <a:r>
                        <a:rPr sz="1100" u="sng" spc="-4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 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Talent</a:t>
                      </a:r>
                      <a:r>
                        <a:rPr sz="1100" u="sng" spc="-2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Management</a:t>
                      </a:r>
                      <a:r>
                        <a:rPr sz="1100" u="sng" spc="-6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6"/>
                        </a:rPr>
                        <a:t>Head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Gestionnaire</a:t>
                      </a:r>
                      <a:r>
                        <a:rPr sz="1200" b="1" i="1" spc="-3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RH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Sophie</a:t>
                      </a:r>
                      <a:r>
                        <a:rPr sz="1100" spc="-4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Landormy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Fixed-Term</a:t>
                      </a:r>
                      <a:r>
                        <a:rPr sz="1100" spc="-3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1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100" spc="-1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Gestio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nn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ai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r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e</a:t>
                      </a:r>
                      <a:r>
                        <a:rPr sz="1100" u="sng" spc="-3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7"/>
                        </a:rPr>
                        <a:t>RH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43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HRBP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French</a:t>
                      </a:r>
                      <a:r>
                        <a:rPr sz="1200" b="1" i="1" spc="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Operations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Audrey</a:t>
                      </a:r>
                      <a:r>
                        <a:rPr sz="1100" spc="-3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Pradel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8"/>
                        </a:rPr>
                        <a:t>HRBP</a:t>
                      </a:r>
                      <a:r>
                        <a:rPr sz="1100" u="sng" spc="-2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8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8"/>
                        </a:rPr>
                        <a:t>French</a:t>
                      </a:r>
                      <a:r>
                        <a:rPr sz="1100" u="sng" spc="-3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8"/>
                        </a:rPr>
                        <a:t> 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8"/>
                        </a:rPr>
                        <a:t>Operations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81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HRBP</a:t>
                      </a:r>
                      <a:r>
                        <a:rPr sz="1200" b="1" i="1" spc="-1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Les</a:t>
                      </a:r>
                      <a:r>
                        <a:rPr sz="1200" b="1" i="1" spc="-1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Ulis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Anne</a:t>
                      </a:r>
                      <a:r>
                        <a:rPr sz="1100" spc="-3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Chevalier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Les</a:t>
                      </a:r>
                      <a:r>
                        <a:rPr sz="1100" spc="-2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Ulis</a:t>
                      </a:r>
                      <a:r>
                        <a:rPr sz="1100" spc="-3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Courtaboeuf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Fixed-Term</a:t>
                      </a:r>
                      <a:r>
                        <a:rPr sz="1100" spc="-3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1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100" spc="-1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9"/>
                        </a:rPr>
                        <a:t>HRBP</a:t>
                      </a:r>
                      <a:r>
                        <a:rPr sz="1100" u="sng" spc="-3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9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9"/>
                        </a:rPr>
                        <a:t>Les</a:t>
                      </a:r>
                      <a:r>
                        <a:rPr sz="1100" u="sng" spc="-3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9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9"/>
                        </a:rPr>
                        <a:t>Ulis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71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Communication</a:t>
                      </a:r>
                      <a:r>
                        <a:rPr sz="1200" b="1" i="1" spc="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556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Sophie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Marc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ise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r>
                        <a:rPr sz="1100" spc="-5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3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UK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HRBP Milton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Park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Slough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Jo</a:t>
                      </a:r>
                      <a:r>
                        <a:rPr sz="1100" spc="-3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Briggs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Mi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100" spc="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100" spc="-4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Park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Partner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096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Larisa</a:t>
                      </a:r>
                      <a:r>
                        <a:rPr sz="1100" spc="-5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Fedorova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Slough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0"/>
                        </a:rPr>
                        <a:t>HR</a:t>
                      </a:r>
                      <a:r>
                        <a:rPr sz="1100" u="sng" spc="-2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0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0"/>
                        </a:rPr>
                        <a:t>Business</a:t>
                      </a:r>
                      <a:r>
                        <a:rPr sz="1100" u="sng" spc="-4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0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0"/>
                        </a:rPr>
                        <a:t>Partner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Head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i="1" spc="-2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Ops</a:t>
                      </a:r>
                      <a:r>
                        <a:rPr sz="1200" b="1" i="1" spc="-2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UK&amp;I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Mona</a:t>
                      </a:r>
                      <a:r>
                        <a:rPr sz="1100" spc="-6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Amin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UK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100" spc="-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Senior</a:t>
                      </a:r>
                      <a:r>
                        <a:rPr sz="1200" b="1" i="1" spc="-2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Advisor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spc="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ma</a:t>
                      </a:r>
                      <a:r>
                        <a:rPr sz="1100" spc="-3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Ch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ers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Wrexham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Shared Services</a:t>
                      </a:r>
                      <a:r>
                        <a:rPr sz="1200" b="1" i="1" spc="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Head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UK&amp;I</a:t>
                      </a:r>
                      <a:r>
                        <a:rPr sz="1200" b="1" i="1" spc="2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9908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Mona</a:t>
                      </a:r>
                      <a:r>
                        <a:rPr sz="1100" spc="-5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Amin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Wrexham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r>
                        <a:rPr sz="1100" spc="-5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spc="-1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1100" spc="-3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sz="1100" spc="-4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60%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5130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HR</a:t>
                      </a:r>
                      <a:r>
                        <a:rPr sz="1100" u="sng" spc="-1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Shared</a:t>
                      </a:r>
                      <a:r>
                        <a:rPr sz="1100" u="sng" spc="-1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Services</a:t>
                      </a:r>
                      <a:r>
                        <a:rPr sz="1100" u="sng" spc="-3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Head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UK&amp;I</a:t>
                      </a:r>
                      <a:r>
                        <a:rPr sz="1100" u="sng" spc="-3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&amp; </a:t>
                      </a:r>
                      <a:r>
                        <a:rPr sz="1100" spc="-23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  <a:hlinkClick r:id="rId11"/>
                        </a:rPr>
                        <a:t> </a:t>
                      </a:r>
                      <a:r>
                        <a:rPr sz="1100" u="sng" spc="-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1"/>
                        </a:rPr>
                        <a:t>International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Head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Australia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&amp;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New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Zealand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Mona</a:t>
                      </a:r>
                      <a:r>
                        <a:rPr sz="1100" spc="-5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Amin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Glen</a:t>
                      </a:r>
                      <a:r>
                        <a:rPr sz="1100" spc="-3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Waverley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200" b="1" i="1" spc="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200" b="1" i="1" spc="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r>
                        <a:rPr sz="1200" b="1" i="1" spc="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Korea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Mona</a:t>
                      </a:r>
                      <a:r>
                        <a:rPr sz="1100" spc="-6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Amin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Seoul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03505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advertised</a:t>
                      </a:r>
                      <a:r>
                        <a:rPr sz="1100" spc="-45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94054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7790" marB="0">
                    <a:lnT w="12700">
                      <a:solidFill>
                        <a:srgbClr val="A66F85"/>
                      </a:solidFill>
                      <a:prstDash val="solid"/>
                    </a:lnT>
                    <a:lnB w="12700">
                      <a:solidFill>
                        <a:srgbClr val="A66F8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 marL="6350">
                        <a:lnSpc>
                          <a:spcPts val="1400"/>
                        </a:lnSpc>
                        <a:spcBef>
                          <a:spcPts val="595"/>
                        </a:spcBef>
                      </a:pP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Employee</a:t>
                      </a:r>
                      <a:r>
                        <a:rPr sz="1200" b="1" i="1" spc="-1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Relationship</a:t>
                      </a:r>
                      <a:r>
                        <a:rPr sz="1200" b="1" i="1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>
                    <a:lnT w="12700">
                      <a:solidFill>
                        <a:srgbClr val="A66F8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Christine</a:t>
                      </a:r>
                      <a:r>
                        <a:rPr sz="1100" spc="-4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Wang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T w="12700">
                      <a:solidFill>
                        <a:srgbClr val="A66F8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Tianjin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T w="12700">
                      <a:solidFill>
                        <a:srgbClr val="A66F8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T w="12700">
                      <a:solidFill>
                        <a:srgbClr val="A66F85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2"/>
                        </a:rPr>
                        <a:t>Employee</a:t>
                      </a:r>
                      <a:r>
                        <a:rPr sz="1100" u="sng" spc="-5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2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2"/>
                        </a:rPr>
                        <a:t>Relationship</a:t>
                      </a:r>
                      <a:r>
                        <a:rPr sz="1100" u="sng" spc="-65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2"/>
                        </a:rPr>
                        <a:t> </a:t>
                      </a:r>
                      <a:r>
                        <a:rPr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Calibri"/>
                          <a:cs typeface="Calibri"/>
                          <a:hlinkClick r:id="rId12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T w="12700">
                      <a:solidFill>
                        <a:srgbClr val="A66F8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193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1_Office Theme</vt:lpstr>
      <vt:lpstr>And many opportunities to consider or share with  your network!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</cp:revision>
  <dcterms:created xsi:type="dcterms:W3CDTF">2021-12-03T14:09:38Z</dcterms:created>
  <dcterms:modified xsi:type="dcterms:W3CDTF">2021-12-03T14:31:30Z</dcterms:modified>
</cp:coreProperties>
</file>