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4" r:id="rId4"/>
    <p:sldMasterId id="2147483676" r:id="rId5"/>
  </p:sldMasterIdLst>
  <p:sldIdLst>
    <p:sldId id="257" r:id="rId6"/>
  </p:sldIdLst>
  <p:sldSz cx="5759450" cy="3959225"/>
  <p:notesSz cx="6858000" cy="9144000"/>
  <p:defaultTextStyle>
    <a:defPPr>
      <a:defRPr lang="en-US"/>
    </a:defPPr>
    <a:lvl1pPr marL="0" algn="l" defTabSz="483992" rtl="0" eaLnBrk="1" latinLnBrk="0" hangingPunct="1">
      <a:defRPr sz="1905" kern="1200">
        <a:solidFill>
          <a:schemeClr val="tx1"/>
        </a:solidFill>
        <a:latin typeface="+mn-lt"/>
        <a:ea typeface="+mn-ea"/>
        <a:cs typeface="+mn-cs"/>
      </a:defRPr>
    </a:lvl1pPr>
    <a:lvl2pPr marL="483992" algn="l" defTabSz="483992" rtl="0" eaLnBrk="1" latinLnBrk="0" hangingPunct="1">
      <a:defRPr sz="1905" kern="1200">
        <a:solidFill>
          <a:schemeClr val="tx1"/>
        </a:solidFill>
        <a:latin typeface="+mn-lt"/>
        <a:ea typeface="+mn-ea"/>
        <a:cs typeface="+mn-cs"/>
      </a:defRPr>
    </a:lvl2pPr>
    <a:lvl3pPr marL="967984" algn="l" defTabSz="483992" rtl="0" eaLnBrk="1" latinLnBrk="0" hangingPunct="1">
      <a:defRPr sz="1905" kern="1200">
        <a:solidFill>
          <a:schemeClr val="tx1"/>
        </a:solidFill>
        <a:latin typeface="+mn-lt"/>
        <a:ea typeface="+mn-ea"/>
        <a:cs typeface="+mn-cs"/>
      </a:defRPr>
    </a:lvl3pPr>
    <a:lvl4pPr marL="1451976" algn="l" defTabSz="483992" rtl="0" eaLnBrk="1" latinLnBrk="0" hangingPunct="1">
      <a:defRPr sz="1905" kern="1200">
        <a:solidFill>
          <a:schemeClr val="tx1"/>
        </a:solidFill>
        <a:latin typeface="+mn-lt"/>
        <a:ea typeface="+mn-ea"/>
        <a:cs typeface="+mn-cs"/>
      </a:defRPr>
    </a:lvl4pPr>
    <a:lvl5pPr marL="1935968" algn="l" defTabSz="483992" rtl="0" eaLnBrk="1" latinLnBrk="0" hangingPunct="1">
      <a:defRPr sz="1905" kern="1200">
        <a:solidFill>
          <a:schemeClr val="tx1"/>
        </a:solidFill>
        <a:latin typeface="+mn-lt"/>
        <a:ea typeface="+mn-ea"/>
        <a:cs typeface="+mn-cs"/>
      </a:defRPr>
    </a:lvl5pPr>
    <a:lvl6pPr marL="2419960" algn="l" defTabSz="483992" rtl="0" eaLnBrk="1" latinLnBrk="0" hangingPunct="1">
      <a:defRPr sz="1905" kern="1200">
        <a:solidFill>
          <a:schemeClr val="tx1"/>
        </a:solidFill>
        <a:latin typeface="+mn-lt"/>
        <a:ea typeface="+mn-ea"/>
        <a:cs typeface="+mn-cs"/>
      </a:defRPr>
    </a:lvl6pPr>
    <a:lvl7pPr marL="2903952" algn="l" defTabSz="483992" rtl="0" eaLnBrk="1" latinLnBrk="0" hangingPunct="1">
      <a:defRPr sz="1905" kern="1200">
        <a:solidFill>
          <a:schemeClr val="tx1"/>
        </a:solidFill>
        <a:latin typeface="+mn-lt"/>
        <a:ea typeface="+mn-ea"/>
        <a:cs typeface="+mn-cs"/>
      </a:defRPr>
    </a:lvl7pPr>
    <a:lvl8pPr marL="3387943" algn="l" defTabSz="483992" rtl="0" eaLnBrk="1" latinLnBrk="0" hangingPunct="1">
      <a:defRPr sz="1905" kern="1200">
        <a:solidFill>
          <a:schemeClr val="tx1"/>
        </a:solidFill>
        <a:latin typeface="+mn-lt"/>
        <a:ea typeface="+mn-ea"/>
        <a:cs typeface="+mn-cs"/>
      </a:defRPr>
    </a:lvl8pPr>
    <a:lvl9pPr marL="3871935" algn="l" defTabSz="483992" rtl="0" eaLnBrk="1" latinLnBrk="0" hangingPunct="1">
      <a:defRPr sz="190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C0078"/>
    <a:srgbClr val="FA54C8"/>
    <a:srgbClr val="02092B"/>
    <a:srgbClr val="A16389"/>
    <a:srgbClr val="E43C81"/>
    <a:srgbClr val="B8517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6D083F0-094E-42D2-8DE2-F21EA17C193A}" v="1" dt="2021-11-05T14:38:40.14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933"/>
    <p:restoredTop sz="94694"/>
  </p:normalViewPr>
  <p:slideViewPr>
    <p:cSldViewPr snapToGrid="0" snapToObjects="1">
      <p:cViewPr varScale="1">
        <p:scale>
          <a:sx n="183" d="100"/>
          <a:sy n="183" d="100"/>
        </p:scale>
        <p:origin x="1644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microsoft.com/office/2016/11/relationships/changesInfo" Target="changesInfos/changesInfo1.xml"/><Relationship Id="rId5" Type="http://schemas.openxmlformats.org/officeDocument/2006/relationships/slideMaster" Target="slideMasters/slideMaster2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athalie CANNELLA" userId="3cda0f79-62b4-4e4e-90f5-09861c894742" providerId="ADAL" clId="{D6D083F0-094E-42D2-8DE2-F21EA17C193A}"/>
    <pc:docChg chg="custSel delSld modSld">
      <pc:chgData name="Nathalie CANNELLA" userId="3cda0f79-62b4-4e4e-90f5-09861c894742" providerId="ADAL" clId="{D6D083F0-094E-42D2-8DE2-F21EA17C193A}" dt="2021-11-05T14:39:43.954" v="49" actId="20577"/>
      <pc:docMkLst>
        <pc:docMk/>
      </pc:docMkLst>
      <pc:sldChg chg="addSp modSp mod">
        <pc:chgData name="Nathalie CANNELLA" userId="3cda0f79-62b4-4e4e-90f5-09861c894742" providerId="ADAL" clId="{D6D083F0-094E-42D2-8DE2-F21EA17C193A}" dt="2021-11-05T14:39:43.954" v="49" actId="20577"/>
        <pc:sldMkLst>
          <pc:docMk/>
          <pc:sldMk cId="715029175" sldId="257"/>
        </pc:sldMkLst>
        <pc:spChg chg="add mod">
          <ac:chgData name="Nathalie CANNELLA" userId="3cda0f79-62b4-4e4e-90f5-09861c894742" providerId="ADAL" clId="{D6D083F0-094E-42D2-8DE2-F21EA17C193A}" dt="2021-11-05T14:39:43.954" v="49" actId="20577"/>
          <ac:spMkLst>
            <pc:docMk/>
            <pc:sldMk cId="715029175" sldId="257"/>
            <ac:spMk id="10" creationId="{7E702397-1DBB-4355-A5AE-205F1B0FB0F8}"/>
          </ac:spMkLst>
        </pc:spChg>
        <pc:spChg chg="mod">
          <ac:chgData name="Nathalie CANNELLA" userId="3cda0f79-62b4-4e4e-90f5-09861c894742" providerId="ADAL" clId="{D6D083F0-094E-42D2-8DE2-F21EA17C193A}" dt="2021-11-05T14:39:22.912" v="26" actId="1076"/>
          <ac:spMkLst>
            <pc:docMk/>
            <pc:sldMk cId="715029175" sldId="257"/>
            <ac:spMk id="24" creationId="{11A107BB-420D-6C48-9821-6F6DFFEDDD94}"/>
          </ac:spMkLst>
        </pc:spChg>
        <pc:spChg chg="mod">
          <ac:chgData name="Nathalie CANNELLA" userId="3cda0f79-62b4-4e4e-90f5-09861c894742" providerId="ADAL" clId="{D6D083F0-094E-42D2-8DE2-F21EA17C193A}" dt="2021-11-05T14:29:03.364" v="5" actId="20577"/>
          <ac:spMkLst>
            <pc:docMk/>
            <pc:sldMk cId="715029175" sldId="257"/>
            <ac:spMk id="52" creationId="{B81BE00A-11EC-B944-AEFB-E4EA2F4A4BCF}"/>
          </ac:spMkLst>
        </pc:spChg>
        <pc:spChg chg="mod">
          <ac:chgData name="Nathalie CANNELLA" userId="3cda0f79-62b4-4e4e-90f5-09861c894742" providerId="ADAL" clId="{D6D083F0-094E-42D2-8DE2-F21EA17C193A}" dt="2021-11-05T14:28:48.782" v="4" actId="20577"/>
          <ac:spMkLst>
            <pc:docMk/>
            <pc:sldMk cId="715029175" sldId="257"/>
            <ac:spMk id="53" creationId="{D285023F-324A-1949-81C0-AB5B8BD33EB1}"/>
          </ac:spMkLst>
        </pc:spChg>
      </pc:sldChg>
      <pc:sldChg chg="del">
        <pc:chgData name="Nathalie CANNELLA" userId="3cda0f79-62b4-4e4e-90f5-09861c894742" providerId="ADAL" clId="{D6D083F0-094E-42D2-8DE2-F21EA17C193A}" dt="2021-11-05T14:29:12.383" v="6" actId="47"/>
        <pc:sldMkLst>
          <pc:docMk/>
          <pc:sldMk cId="1906725557" sldId="25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image" Target="../media/image11.sv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e 4">
            <a:extLst>
              <a:ext uri="{FF2B5EF4-FFF2-40B4-BE49-F238E27FC236}">
                <a16:creationId xmlns:a16="http://schemas.microsoft.com/office/drawing/2014/main" id="{349E7C73-7666-B541-808E-7DAAB9147606}"/>
              </a:ext>
            </a:extLst>
          </p:cNvPr>
          <p:cNvGrpSpPr/>
          <p:nvPr userDrawn="1"/>
        </p:nvGrpSpPr>
        <p:grpSpPr>
          <a:xfrm>
            <a:off x="217453" y="1087904"/>
            <a:ext cx="214166" cy="214166"/>
            <a:chOff x="106372" y="1262398"/>
            <a:chExt cx="288204" cy="288204"/>
          </a:xfrm>
        </p:grpSpPr>
        <p:sp>
          <p:nvSpPr>
            <p:cNvPr id="6" name="Oval 77">
              <a:extLst>
                <a:ext uri="{FF2B5EF4-FFF2-40B4-BE49-F238E27FC236}">
                  <a16:creationId xmlns:a16="http://schemas.microsoft.com/office/drawing/2014/main" id="{21BE0149-5DD7-6541-A3D7-92EC4F12BB27}"/>
                </a:ext>
              </a:extLst>
            </p:cNvPr>
            <p:cNvSpPr/>
            <p:nvPr/>
          </p:nvSpPr>
          <p:spPr>
            <a:xfrm>
              <a:off x="106372" y="1262398"/>
              <a:ext cx="288204" cy="288204"/>
            </a:xfrm>
            <a:prstGeom prst="ellipse">
              <a:avLst/>
            </a:prstGeom>
            <a:solidFill>
              <a:srgbClr val="E500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 dirty="0">
                <a:solidFill>
                  <a:schemeClr val="bg1"/>
                </a:solidFill>
              </a:endParaRPr>
            </a:p>
          </p:txBody>
        </p:sp>
        <p:pic>
          <p:nvPicPr>
            <p:cNvPr id="7" name="Graphic 78">
              <a:extLst>
                <a:ext uri="{FF2B5EF4-FFF2-40B4-BE49-F238E27FC236}">
                  <a16:creationId xmlns:a16="http://schemas.microsoft.com/office/drawing/2014/main" id="{2263DC96-CFFE-D544-9BE3-2BD54EEBC75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/>
          </p:blipFill>
          <p:spPr>
            <a:xfrm>
              <a:off x="156821" y="1314612"/>
              <a:ext cx="184925" cy="187727"/>
            </a:xfrm>
            <a:prstGeom prst="rect">
              <a:avLst/>
            </a:prstGeom>
          </p:spPr>
        </p:pic>
      </p:grpSp>
      <p:grpSp>
        <p:nvGrpSpPr>
          <p:cNvPr id="11" name="Group 67">
            <a:extLst>
              <a:ext uri="{FF2B5EF4-FFF2-40B4-BE49-F238E27FC236}">
                <a16:creationId xmlns:a16="http://schemas.microsoft.com/office/drawing/2014/main" id="{DF59CA4B-C805-704E-A87C-4A456FC53666}"/>
              </a:ext>
            </a:extLst>
          </p:cNvPr>
          <p:cNvGrpSpPr/>
          <p:nvPr userDrawn="1"/>
        </p:nvGrpSpPr>
        <p:grpSpPr>
          <a:xfrm>
            <a:off x="219344" y="2442989"/>
            <a:ext cx="214166" cy="214166"/>
            <a:chOff x="479106" y="7547488"/>
            <a:chExt cx="1109851" cy="1109851"/>
          </a:xfrm>
        </p:grpSpPr>
        <p:sp>
          <p:nvSpPr>
            <p:cNvPr id="12" name="Oval 68">
              <a:extLst>
                <a:ext uri="{FF2B5EF4-FFF2-40B4-BE49-F238E27FC236}">
                  <a16:creationId xmlns:a16="http://schemas.microsoft.com/office/drawing/2014/main" id="{445AE336-0C4E-5F4B-915F-93FB09123055}"/>
                </a:ext>
              </a:extLst>
            </p:cNvPr>
            <p:cNvSpPr/>
            <p:nvPr/>
          </p:nvSpPr>
          <p:spPr>
            <a:xfrm>
              <a:off x="479106" y="7547488"/>
              <a:ext cx="1109851" cy="1109851"/>
            </a:xfrm>
            <a:prstGeom prst="ellipse">
              <a:avLst/>
            </a:prstGeom>
            <a:solidFill>
              <a:srgbClr val="E500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 dirty="0">
                <a:solidFill>
                  <a:schemeClr val="bg1"/>
                </a:solidFill>
              </a:endParaRPr>
            </a:p>
          </p:txBody>
        </p:sp>
        <p:pic>
          <p:nvPicPr>
            <p:cNvPr id="13" name="Graphic 69">
              <a:extLst>
                <a:ext uri="{FF2B5EF4-FFF2-40B4-BE49-F238E27FC236}">
                  <a16:creationId xmlns:a16="http://schemas.microsoft.com/office/drawing/2014/main" id="{FB276E64-650E-8D40-AB25-4DCCB16BE64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rcRect/>
            <a:stretch/>
          </p:blipFill>
          <p:spPr>
            <a:xfrm>
              <a:off x="721770" y="7772804"/>
              <a:ext cx="624523" cy="659219"/>
            </a:xfrm>
            <a:prstGeom prst="rect">
              <a:avLst/>
            </a:prstGeom>
          </p:spPr>
        </p:pic>
      </p:grpSp>
      <p:grpSp>
        <p:nvGrpSpPr>
          <p:cNvPr id="14" name="Group 70">
            <a:extLst>
              <a:ext uri="{FF2B5EF4-FFF2-40B4-BE49-F238E27FC236}">
                <a16:creationId xmlns:a16="http://schemas.microsoft.com/office/drawing/2014/main" id="{37DAE00F-443A-1248-943B-43E8C85F30A6}"/>
              </a:ext>
            </a:extLst>
          </p:cNvPr>
          <p:cNvGrpSpPr/>
          <p:nvPr userDrawn="1"/>
        </p:nvGrpSpPr>
        <p:grpSpPr>
          <a:xfrm>
            <a:off x="3748233" y="1087904"/>
            <a:ext cx="214166" cy="214166"/>
            <a:chOff x="479106" y="9103141"/>
            <a:chExt cx="1109851" cy="1109851"/>
          </a:xfrm>
        </p:grpSpPr>
        <p:sp>
          <p:nvSpPr>
            <p:cNvPr id="15" name="Oval 71">
              <a:extLst>
                <a:ext uri="{FF2B5EF4-FFF2-40B4-BE49-F238E27FC236}">
                  <a16:creationId xmlns:a16="http://schemas.microsoft.com/office/drawing/2014/main" id="{9EA995A5-6365-A84D-A105-9553C1FEA234}"/>
                </a:ext>
              </a:extLst>
            </p:cNvPr>
            <p:cNvSpPr/>
            <p:nvPr/>
          </p:nvSpPr>
          <p:spPr>
            <a:xfrm>
              <a:off x="479106" y="9103141"/>
              <a:ext cx="1109851" cy="1109851"/>
            </a:xfrm>
            <a:prstGeom prst="ellipse">
              <a:avLst/>
            </a:prstGeom>
            <a:solidFill>
              <a:srgbClr val="E500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 dirty="0">
                <a:solidFill>
                  <a:schemeClr val="bg1"/>
                </a:solidFill>
              </a:endParaRPr>
            </a:p>
          </p:txBody>
        </p:sp>
        <p:pic>
          <p:nvPicPr>
            <p:cNvPr id="16" name="Graphic 72">
              <a:extLst>
                <a:ext uri="{FF2B5EF4-FFF2-40B4-BE49-F238E27FC236}">
                  <a16:creationId xmlns:a16="http://schemas.microsoft.com/office/drawing/2014/main" id="{2592B2B4-C6A8-B244-8A5C-6587A8747E0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rcRect/>
            <a:stretch/>
          </p:blipFill>
          <p:spPr>
            <a:xfrm>
              <a:off x="721770" y="9404023"/>
              <a:ext cx="624523" cy="50808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966995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70">
            <a:extLst>
              <a:ext uri="{FF2B5EF4-FFF2-40B4-BE49-F238E27FC236}">
                <a16:creationId xmlns:a16="http://schemas.microsoft.com/office/drawing/2014/main" id="{23993D31-90B0-5A46-85BE-7875723D62EE}"/>
              </a:ext>
            </a:extLst>
          </p:cNvPr>
          <p:cNvGrpSpPr/>
          <p:nvPr userDrawn="1"/>
        </p:nvGrpSpPr>
        <p:grpSpPr>
          <a:xfrm>
            <a:off x="3748233" y="1087904"/>
            <a:ext cx="214166" cy="214166"/>
            <a:chOff x="479106" y="9103141"/>
            <a:chExt cx="1109851" cy="1109851"/>
          </a:xfrm>
        </p:grpSpPr>
        <p:sp>
          <p:nvSpPr>
            <p:cNvPr id="3" name="Oval 71">
              <a:extLst>
                <a:ext uri="{FF2B5EF4-FFF2-40B4-BE49-F238E27FC236}">
                  <a16:creationId xmlns:a16="http://schemas.microsoft.com/office/drawing/2014/main" id="{61AD1997-5BDE-D842-9376-D7EBB5BB9B3A}"/>
                </a:ext>
              </a:extLst>
            </p:cNvPr>
            <p:cNvSpPr/>
            <p:nvPr/>
          </p:nvSpPr>
          <p:spPr>
            <a:xfrm>
              <a:off x="479106" y="9103141"/>
              <a:ext cx="1109851" cy="1109851"/>
            </a:xfrm>
            <a:prstGeom prst="ellipse">
              <a:avLst/>
            </a:prstGeom>
            <a:solidFill>
              <a:srgbClr val="E500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 dirty="0">
                <a:solidFill>
                  <a:schemeClr val="bg1"/>
                </a:solidFill>
              </a:endParaRPr>
            </a:p>
          </p:txBody>
        </p:sp>
        <p:pic>
          <p:nvPicPr>
            <p:cNvPr id="4" name="Graphic 72">
              <a:extLst>
                <a:ext uri="{FF2B5EF4-FFF2-40B4-BE49-F238E27FC236}">
                  <a16:creationId xmlns:a16="http://schemas.microsoft.com/office/drawing/2014/main" id="{58286187-97B0-8240-B071-F7FDAB3790C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/>
          </p:blipFill>
          <p:spPr>
            <a:xfrm>
              <a:off x="721770" y="9404023"/>
              <a:ext cx="624523" cy="508086"/>
            </a:xfrm>
            <a:prstGeom prst="rect">
              <a:avLst/>
            </a:prstGeom>
          </p:spPr>
        </p:pic>
      </p:grpSp>
      <p:grpSp>
        <p:nvGrpSpPr>
          <p:cNvPr id="5" name="Groupe 4">
            <a:extLst>
              <a:ext uri="{FF2B5EF4-FFF2-40B4-BE49-F238E27FC236}">
                <a16:creationId xmlns:a16="http://schemas.microsoft.com/office/drawing/2014/main" id="{0FFB96D6-3535-5B4F-A2BF-0E7DAC23007B}"/>
              </a:ext>
            </a:extLst>
          </p:cNvPr>
          <p:cNvGrpSpPr/>
          <p:nvPr userDrawn="1"/>
        </p:nvGrpSpPr>
        <p:grpSpPr>
          <a:xfrm>
            <a:off x="219344" y="1087904"/>
            <a:ext cx="214166" cy="214166"/>
            <a:chOff x="106372" y="1262398"/>
            <a:chExt cx="288204" cy="288204"/>
          </a:xfrm>
        </p:grpSpPr>
        <p:sp>
          <p:nvSpPr>
            <p:cNvPr id="6" name="Oval 77">
              <a:extLst>
                <a:ext uri="{FF2B5EF4-FFF2-40B4-BE49-F238E27FC236}">
                  <a16:creationId xmlns:a16="http://schemas.microsoft.com/office/drawing/2014/main" id="{4502E230-9F7B-2F4F-B264-26526DBC3989}"/>
                </a:ext>
              </a:extLst>
            </p:cNvPr>
            <p:cNvSpPr/>
            <p:nvPr/>
          </p:nvSpPr>
          <p:spPr>
            <a:xfrm>
              <a:off x="106372" y="1262398"/>
              <a:ext cx="288204" cy="288204"/>
            </a:xfrm>
            <a:prstGeom prst="ellipse">
              <a:avLst/>
            </a:prstGeom>
            <a:solidFill>
              <a:srgbClr val="E500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 dirty="0">
                <a:solidFill>
                  <a:schemeClr val="bg1"/>
                </a:solidFill>
              </a:endParaRPr>
            </a:p>
          </p:txBody>
        </p:sp>
        <p:pic>
          <p:nvPicPr>
            <p:cNvPr id="7" name="Graphic 78">
              <a:extLst>
                <a:ext uri="{FF2B5EF4-FFF2-40B4-BE49-F238E27FC236}">
                  <a16:creationId xmlns:a16="http://schemas.microsoft.com/office/drawing/2014/main" id="{379991EF-CFED-ED40-9983-E4722DCAC32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/>
            <a:stretch/>
          </p:blipFill>
          <p:spPr>
            <a:xfrm>
              <a:off x="156821" y="1314612"/>
              <a:ext cx="184925" cy="187727"/>
            </a:xfrm>
            <a:prstGeom prst="rect">
              <a:avLst/>
            </a:prstGeom>
          </p:spPr>
        </p:pic>
      </p:grpSp>
      <p:grpSp>
        <p:nvGrpSpPr>
          <p:cNvPr id="10" name="Group 67">
            <a:extLst>
              <a:ext uri="{FF2B5EF4-FFF2-40B4-BE49-F238E27FC236}">
                <a16:creationId xmlns:a16="http://schemas.microsoft.com/office/drawing/2014/main" id="{47DF3969-9051-5D4E-90D0-9EE13B7C5E21}"/>
              </a:ext>
            </a:extLst>
          </p:cNvPr>
          <p:cNvGrpSpPr/>
          <p:nvPr userDrawn="1"/>
        </p:nvGrpSpPr>
        <p:grpSpPr>
          <a:xfrm>
            <a:off x="219344" y="2442989"/>
            <a:ext cx="214166" cy="214166"/>
            <a:chOff x="479106" y="7547488"/>
            <a:chExt cx="1109851" cy="1109851"/>
          </a:xfrm>
        </p:grpSpPr>
        <p:sp>
          <p:nvSpPr>
            <p:cNvPr id="11" name="Oval 68">
              <a:extLst>
                <a:ext uri="{FF2B5EF4-FFF2-40B4-BE49-F238E27FC236}">
                  <a16:creationId xmlns:a16="http://schemas.microsoft.com/office/drawing/2014/main" id="{64B7C4BC-29A9-5544-BB79-21D82CB2470C}"/>
                </a:ext>
              </a:extLst>
            </p:cNvPr>
            <p:cNvSpPr/>
            <p:nvPr/>
          </p:nvSpPr>
          <p:spPr>
            <a:xfrm>
              <a:off x="479106" y="7547488"/>
              <a:ext cx="1109851" cy="1109851"/>
            </a:xfrm>
            <a:prstGeom prst="ellipse">
              <a:avLst/>
            </a:prstGeom>
            <a:solidFill>
              <a:srgbClr val="E500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 dirty="0">
                <a:solidFill>
                  <a:schemeClr val="bg1"/>
                </a:solidFill>
              </a:endParaRPr>
            </a:p>
          </p:txBody>
        </p:sp>
        <p:pic>
          <p:nvPicPr>
            <p:cNvPr id="12" name="Graphic 69">
              <a:extLst>
                <a:ext uri="{FF2B5EF4-FFF2-40B4-BE49-F238E27FC236}">
                  <a16:creationId xmlns:a16="http://schemas.microsoft.com/office/drawing/2014/main" id="{BD25E598-0647-904C-8B02-F59C1537FA80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rcRect/>
            <a:stretch/>
          </p:blipFill>
          <p:spPr>
            <a:xfrm>
              <a:off x="721770" y="7772804"/>
              <a:ext cx="624523" cy="65921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946890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3" Type="http://schemas.openxmlformats.org/officeDocument/2006/relationships/image" Target="../media/image1.png"/><Relationship Id="rId7" Type="http://schemas.openxmlformats.org/officeDocument/2006/relationships/image" Target="../media/image5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emf"/><Relationship Id="rId10" Type="http://schemas.openxmlformats.org/officeDocument/2006/relationships/image" Target="../media/image8.png"/><Relationship Id="rId4" Type="http://schemas.openxmlformats.org/officeDocument/2006/relationships/image" Target="../media/image2.jpg"/><Relationship Id="rId9" Type="http://schemas.openxmlformats.org/officeDocument/2006/relationships/image" Target="../media/image7.emf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3" Type="http://schemas.openxmlformats.org/officeDocument/2006/relationships/image" Target="../media/image2.jpg"/><Relationship Id="rId7" Type="http://schemas.openxmlformats.org/officeDocument/2006/relationships/image" Target="../media/image5.emf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emf"/><Relationship Id="rId5" Type="http://schemas.openxmlformats.org/officeDocument/2006/relationships/image" Target="../media/image8.png"/><Relationship Id="rId4" Type="http://schemas.openxmlformats.org/officeDocument/2006/relationships/image" Target="../media/image4.png"/><Relationship Id="rId9" Type="http://schemas.openxmlformats.org/officeDocument/2006/relationships/image" Target="../media/image7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Image 19">
            <a:extLst>
              <a:ext uri="{FF2B5EF4-FFF2-40B4-BE49-F238E27FC236}">
                <a16:creationId xmlns:a16="http://schemas.microsoft.com/office/drawing/2014/main" id="{812401A0-814B-A74E-99E1-75AC925D65F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l="3264" r="3757" b="24627"/>
          <a:stretch/>
        </p:blipFill>
        <p:spPr>
          <a:xfrm>
            <a:off x="-1" y="2648985"/>
            <a:ext cx="5759450" cy="1310240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25E9822C-57FA-A444-92A9-556F4CCE251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/>
          <a:srcRect t="40612" b="39127"/>
          <a:stretch/>
        </p:blipFill>
        <p:spPr>
          <a:xfrm>
            <a:off x="-1" y="0"/>
            <a:ext cx="5759450" cy="644671"/>
          </a:xfrm>
          <a:prstGeom prst="rect">
            <a:avLst/>
          </a:prstGeom>
        </p:spPr>
      </p:pic>
      <p:sp>
        <p:nvSpPr>
          <p:cNvPr id="8" name="Sous-titre 2">
            <a:extLst>
              <a:ext uri="{FF2B5EF4-FFF2-40B4-BE49-F238E27FC236}">
                <a16:creationId xmlns:a16="http://schemas.microsoft.com/office/drawing/2014/main" id="{B977DDE4-AF5C-E54A-BD56-9A3720BE27A9}"/>
              </a:ext>
            </a:extLst>
          </p:cNvPr>
          <p:cNvSpPr txBox="1">
            <a:spLocks/>
          </p:cNvSpPr>
          <p:nvPr userDrawn="1"/>
        </p:nvSpPr>
        <p:spPr>
          <a:xfrm>
            <a:off x="1" y="495560"/>
            <a:ext cx="5759450" cy="268783"/>
          </a:xfrm>
          <a:prstGeom prst="rect">
            <a:avLst/>
          </a:prstGeom>
          <a:solidFill>
            <a:srgbClr val="FA54C8"/>
          </a:solidFill>
        </p:spPr>
        <p:txBody>
          <a:bodyPr anchor="ctr">
            <a:normAutofit/>
          </a:bodyPr>
          <a:lstStyle>
            <a:lvl1pPr marL="126004" indent="-126004" algn="l" defTabSz="504017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5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78013" indent="-126004" algn="l" defTabSz="504017" rtl="0" eaLnBrk="1" latinLnBrk="0" hangingPunct="1">
              <a:lnSpc>
                <a:spcPct val="90000"/>
              </a:lnSpc>
              <a:spcBef>
                <a:spcPts val="276"/>
              </a:spcBef>
              <a:buFont typeface="Arial" panose="020B0604020202020204" pitchFamily="34" charset="0"/>
              <a:buChar char="•"/>
              <a:defRPr sz="1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30022" indent="-126004" algn="l" defTabSz="504017" rtl="0" eaLnBrk="1" latinLnBrk="0" hangingPunct="1">
              <a:lnSpc>
                <a:spcPct val="90000"/>
              </a:lnSpc>
              <a:spcBef>
                <a:spcPts val="276"/>
              </a:spcBef>
              <a:buFont typeface="Arial" panose="020B0604020202020204" pitchFamily="34" charset="0"/>
              <a:buChar char="•"/>
              <a:defRPr sz="110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82030" indent="-126004" algn="l" defTabSz="504017" rtl="0" eaLnBrk="1" latinLnBrk="0" hangingPunct="1">
              <a:lnSpc>
                <a:spcPct val="90000"/>
              </a:lnSpc>
              <a:spcBef>
                <a:spcPts val="276"/>
              </a:spcBef>
              <a:buFont typeface="Arial" panose="020B0604020202020204" pitchFamily="34" charset="0"/>
              <a:buChar char="•"/>
              <a:defRPr sz="9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4039" indent="-126004" algn="l" defTabSz="504017" rtl="0" eaLnBrk="1" latinLnBrk="0" hangingPunct="1">
              <a:lnSpc>
                <a:spcPct val="90000"/>
              </a:lnSpc>
              <a:spcBef>
                <a:spcPts val="276"/>
              </a:spcBef>
              <a:buFont typeface="Arial" panose="020B0604020202020204" pitchFamily="34" charset="0"/>
              <a:buChar char="•"/>
              <a:defRPr sz="9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86048" indent="-126004" algn="l" defTabSz="504017" rtl="0" eaLnBrk="1" latinLnBrk="0" hangingPunct="1">
              <a:lnSpc>
                <a:spcPct val="90000"/>
              </a:lnSpc>
              <a:spcBef>
                <a:spcPts val="276"/>
              </a:spcBef>
              <a:buFont typeface="Arial" panose="020B0604020202020204" pitchFamily="34" charset="0"/>
              <a:buChar char="•"/>
              <a:defRPr sz="9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38056" indent="-126004" algn="l" defTabSz="504017" rtl="0" eaLnBrk="1" latinLnBrk="0" hangingPunct="1">
              <a:lnSpc>
                <a:spcPct val="90000"/>
              </a:lnSpc>
              <a:spcBef>
                <a:spcPts val="276"/>
              </a:spcBef>
              <a:buFont typeface="Arial" panose="020B0604020202020204" pitchFamily="34" charset="0"/>
              <a:buChar char="•"/>
              <a:defRPr sz="9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90065" indent="-126004" algn="l" defTabSz="504017" rtl="0" eaLnBrk="1" latinLnBrk="0" hangingPunct="1">
              <a:lnSpc>
                <a:spcPct val="90000"/>
              </a:lnSpc>
              <a:spcBef>
                <a:spcPts val="276"/>
              </a:spcBef>
              <a:buFont typeface="Arial" panose="020B0604020202020204" pitchFamily="34" charset="0"/>
              <a:buChar char="•"/>
              <a:defRPr sz="9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42073" indent="-126004" algn="l" defTabSz="504017" rtl="0" eaLnBrk="1" latinLnBrk="0" hangingPunct="1">
              <a:lnSpc>
                <a:spcPct val="90000"/>
              </a:lnSpc>
              <a:spcBef>
                <a:spcPts val="276"/>
              </a:spcBef>
              <a:buFont typeface="Arial" panose="020B0604020202020204" pitchFamily="34" charset="0"/>
              <a:buChar char="•"/>
              <a:defRPr sz="9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050" dirty="0">
                <a:solidFill>
                  <a:schemeClr val="bg1"/>
                </a:solidFill>
                <a:latin typeface="PF Highway Sans Pro" panose="02000500000000020004" pitchFamily="2" charset="0"/>
              </a:rPr>
              <a:t>CATEGORY </a:t>
            </a:r>
            <a:r>
              <a:rPr lang="en-US" sz="1050" b="1" dirty="0">
                <a:solidFill>
                  <a:schemeClr val="bg1"/>
                </a:solidFill>
                <a:latin typeface="PF Highway Sans Pro" panose="02000500000000020004" pitchFamily="2" charset="0"/>
              </a:rPr>
              <a:t>WAY OF BEING</a:t>
            </a: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1EE233D8-01EB-424A-AC19-583AFE02AA96}"/>
              </a:ext>
            </a:extLst>
          </p:cNvPr>
          <p:cNvSpPr txBox="1">
            <a:spLocks/>
          </p:cNvSpPr>
          <p:nvPr userDrawn="1"/>
        </p:nvSpPr>
        <p:spPr>
          <a:xfrm>
            <a:off x="974786" y="53285"/>
            <a:ext cx="4784663" cy="3871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504017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2009" indent="0" algn="ctr" defTabSz="504017" rtl="0" eaLnBrk="1" latinLnBrk="0" hangingPunct="1">
              <a:lnSpc>
                <a:spcPct val="90000"/>
              </a:lnSpc>
              <a:spcBef>
                <a:spcPts val="276"/>
              </a:spcBef>
              <a:buFont typeface="Arial" panose="020B0604020202020204" pitchFamily="34" charset="0"/>
              <a:buNone/>
              <a:defRPr sz="110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04017" indent="0" algn="ctr" defTabSz="504017" rtl="0" eaLnBrk="1" latinLnBrk="0" hangingPunct="1">
              <a:lnSpc>
                <a:spcPct val="90000"/>
              </a:lnSpc>
              <a:spcBef>
                <a:spcPts val="276"/>
              </a:spcBef>
              <a:buFont typeface="Arial" panose="020B0604020202020204" pitchFamily="34" charset="0"/>
              <a:buNone/>
              <a:defRPr sz="9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56026" indent="0" algn="ctr" defTabSz="504017" rtl="0" eaLnBrk="1" latinLnBrk="0" hangingPunct="1">
              <a:lnSpc>
                <a:spcPct val="90000"/>
              </a:lnSpc>
              <a:spcBef>
                <a:spcPts val="276"/>
              </a:spcBef>
              <a:buFont typeface="Arial" panose="020B0604020202020204" pitchFamily="34" charset="0"/>
              <a:buNone/>
              <a:defRPr sz="88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08035" indent="0" algn="ctr" defTabSz="504017" rtl="0" eaLnBrk="1" latinLnBrk="0" hangingPunct="1">
              <a:lnSpc>
                <a:spcPct val="90000"/>
              </a:lnSpc>
              <a:spcBef>
                <a:spcPts val="276"/>
              </a:spcBef>
              <a:buFont typeface="Arial" panose="020B0604020202020204" pitchFamily="34" charset="0"/>
              <a:buNone/>
              <a:defRPr sz="88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60043" indent="0" algn="ctr" defTabSz="504017" rtl="0" eaLnBrk="1" latinLnBrk="0" hangingPunct="1">
              <a:lnSpc>
                <a:spcPct val="90000"/>
              </a:lnSpc>
              <a:spcBef>
                <a:spcPts val="276"/>
              </a:spcBef>
              <a:buFont typeface="Arial" panose="020B0604020202020204" pitchFamily="34" charset="0"/>
              <a:buNone/>
              <a:defRPr sz="88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12052" indent="0" algn="ctr" defTabSz="504017" rtl="0" eaLnBrk="1" latinLnBrk="0" hangingPunct="1">
              <a:lnSpc>
                <a:spcPct val="90000"/>
              </a:lnSpc>
              <a:spcBef>
                <a:spcPts val="276"/>
              </a:spcBef>
              <a:buFont typeface="Arial" panose="020B0604020202020204" pitchFamily="34" charset="0"/>
              <a:buNone/>
              <a:defRPr sz="88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64060" indent="0" algn="ctr" defTabSz="504017" rtl="0" eaLnBrk="1" latinLnBrk="0" hangingPunct="1">
              <a:lnSpc>
                <a:spcPct val="90000"/>
              </a:lnSpc>
              <a:spcBef>
                <a:spcPts val="276"/>
              </a:spcBef>
              <a:buFont typeface="Arial" panose="020B0604020202020204" pitchFamily="34" charset="0"/>
              <a:buNone/>
              <a:defRPr sz="88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16069" indent="0" algn="ctr" defTabSz="504017" rtl="0" eaLnBrk="1" latinLnBrk="0" hangingPunct="1">
              <a:lnSpc>
                <a:spcPct val="90000"/>
              </a:lnSpc>
              <a:spcBef>
                <a:spcPts val="276"/>
              </a:spcBef>
              <a:buFont typeface="Arial" panose="020B0604020202020204" pitchFamily="34" charset="0"/>
              <a:buNone/>
              <a:defRPr sz="88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b="0" i="0" spc="200" baseline="0" dirty="0">
                <a:solidFill>
                  <a:schemeClr val="bg1"/>
                </a:solidFill>
                <a:latin typeface="PF Highway Sans Pro" panose="02000500000000020004" pitchFamily="2" charset="0"/>
              </a:rPr>
              <a:t>PATIENT CENTRICITY </a:t>
            </a:r>
            <a:r>
              <a:rPr lang="en-US" sz="1800" spc="200" baseline="0" dirty="0">
                <a:solidFill>
                  <a:srgbClr val="FA54C8"/>
                </a:solidFill>
                <a:latin typeface="PF Highway Sans Pro Medium" panose="02000500000000020004" pitchFamily="2" charset="0"/>
              </a:rPr>
              <a:t>AWARDS</a:t>
            </a:r>
          </a:p>
        </p:txBody>
      </p:sp>
      <p:grpSp>
        <p:nvGrpSpPr>
          <p:cNvPr id="10" name="Groupe 9">
            <a:extLst>
              <a:ext uri="{FF2B5EF4-FFF2-40B4-BE49-F238E27FC236}">
                <a16:creationId xmlns:a16="http://schemas.microsoft.com/office/drawing/2014/main" id="{80FCF187-E760-D34A-8CF3-A0778E278EB0}"/>
              </a:ext>
            </a:extLst>
          </p:cNvPr>
          <p:cNvGrpSpPr/>
          <p:nvPr userDrawn="1"/>
        </p:nvGrpSpPr>
        <p:grpSpPr>
          <a:xfrm>
            <a:off x="182419" y="82530"/>
            <a:ext cx="897676" cy="303290"/>
            <a:chOff x="1104523" y="1036124"/>
            <a:chExt cx="6930807" cy="2384059"/>
          </a:xfrm>
        </p:grpSpPr>
        <p:pic>
          <p:nvPicPr>
            <p:cNvPr id="11" name="Image 10">
              <a:extLst>
                <a:ext uri="{FF2B5EF4-FFF2-40B4-BE49-F238E27FC236}">
                  <a16:creationId xmlns:a16="http://schemas.microsoft.com/office/drawing/2014/main" id="{E2AF69A9-6C3C-B743-94B3-5751DCF9BB7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418630" y="3192904"/>
              <a:ext cx="6616700" cy="215900"/>
            </a:xfrm>
            <a:prstGeom prst="rect">
              <a:avLst/>
            </a:prstGeom>
          </p:spPr>
        </p:pic>
        <p:pic>
          <p:nvPicPr>
            <p:cNvPr id="12" name="Image 11">
              <a:extLst>
                <a:ext uri="{FF2B5EF4-FFF2-40B4-BE49-F238E27FC236}">
                  <a16:creationId xmlns:a16="http://schemas.microsoft.com/office/drawing/2014/main" id="{68F99020-7918-434E-8226-62E5C86AD8B6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85840" y="1036124"/>
              <a:ext cx="5577276" cy="1593507"/>
            </a:xfrm>
            <a:prstGeom prst="rect">
              <a:avLst/>
            </a:prstGeom>
          </p:spPr>
        </p:pic>
        <p:pic>
          <p:nvPicPr>
            <p:cNvPr id="13" name="Image 12">
              <a:extLst>
                <a:ext uri="{FF2B5EF4-FFF2-40B4-BE49-F238E27FC236}">
                  <a16:creationId xmlns:a16="http://schemas.microsoft.com/office/drawing/2014/main" id="{30CA2FD8-216C-F842-B158-769C24D58E49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1104523" y="3191251"/>
              <a:ext cx="266758" cy="216740"/>
            </a:xfrm>
            <a:prstGeom prst="rect">
              <a:avLst/>
            </a:prstGeom>
          </p:spPr>
        </p:pic>
        <p:pic>
          <p:nvPicPr>
            <p:cNvPr id="14" name="Image 13">
              <a:extLst>
                <a:ext uri="{FF2B5EF4-FFF2-40B4-BE49-F238E27FC236}">
                  <a16:creationId xmlns:a16="http://schemas.microsoft.com/office/drawing/2014/main" id="{D1D7A873-4719-E04A-8889-B7B3BF991463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4206557" y="3186563"/>
              <a:ext cx="227779" cy="233620"/>
            </a:xfrm>
            <a:prstGeom prst="rect">
              <a:avLst/>
            </a:prstGeom>
          </p:spPr>
        </p:pic>
        <p:pic>
          <p:nvPicPr>
            <p:cNvPr id="15" name="Image 14">
              <a:extLst>
                <a:ext uri="{FF2B5EF4-FFF2-40B4-BE49-F238E27FC236}">
                  <a16:creationId xmlns:a16="http://schemas.microsoft.com/office/drawing/2014/main" id="{5C0C3F39-C935-9941-A51E-79A23D46E6D5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6270801" y="3197601"/>
              <a:ext cx="211182" cy="216740"/>
            </a:xfrm>
            <a:prstGeom prst="rect">
              <a:avLst/>
            </a:prstGeom>
          </p:spPr>
        </p:pic>
      </p:grpSp>
      <p:cxnSp>
        <p:nvCxnSpPr>
          <p:cNvPr id="18" name="Connecteur droit 17">
            <a:extLst>
              <a:ext uri="{FF2B5EF4-FFF2-40B4-BE49-F238E27FC236}">
                <a16:creationId xmlns:a16="http://schemas.microsoft.com/office/drawing/2014/main" id="{DAE5D3B8-7A90-184B-BC83-B281BFA09B03}"/>
              </a:ext>
            </a:extLst>
          </p:cNvPr>
          <p:cNvCxnSpPr>
            <a:cxnSpLocks/>
          </p:cNvCxnSpPr>
          <p:nvPr userDrawn="1"/>
        </p:nvCxnSpPr>
        <p:spPr>
          <a:xfrm>
            <a:off x="3670004" y="976260"/>
            <a:ext cx="0" cy="2700051"/>
          </a:xfrm>
          <a:prstGeom prst="line">
            <a:avLst/>
          </a:prstGeom>
          <a:ln>
            <a:solidFill>
              <a:srgbClr val="02092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1" name="Grouper 8">
            <a:extLst>
              <a:ext uri="{FF2B5EF4-FFF2-40B4-BE49-F238E27FC236}">
                <a16:creationId xmlns:a16="http://schemas.microsoft.com/office/drawing/2014/main" id="{16EE5185-1823-AF4C-862E-D008B94A1866}"/>
              </a:ext>
            </a:extLst>
          </p:cNvPr>
          <p:cNvGrpSpPr/>
          <p:nvPr userDrawn="1"/>
        </p:nvGrpSpPr>
        <p:grpSpPr>
          <a:xfrm>
            <a:off x="5155341" y="3668460"/>
            <a:ext cx="565354" cy="244973"/>
            <a:chOff x="8645240" y="5260769"/>
            <a:chExt cx="3144983" cy="1387434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DE265F14-2F9D-4247-AE76-00349C2C8A8F}"/>
                </a:ext>
              </a:extLst>
            </p:cNvPr>
            <p:cNvSpPr/>
            <p:nvPr/>
          </p:nvSpPr>
          <p:spPr>
            <a:xfrm>
              <a:off x="8645240" y="5260769"/>
              <a:ext cx="3144983" cy="138743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013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23" name="Image 12">
              <a:extLst>
                <a:ext uri="{FF2B5EF4-FFF2-40B4-BE49-F238E27FC236}">
                  <a16:creationId xmlns:a16="http://schemas.microsoft.com/office/drawing/2014/main" id="{3D98F9BE-BBD6-104A-A734-BC1B57424C37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8760692" y="5449533"/>
              <a:ext cx="2889003" cy="100487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061605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l" defTabSz="504017" rtl="0" eaLnBrk="1" latinLnBrk="0" hangingPunct="1">
        <a:lnSpc>
          <a:spcPct val="90000"/>
        </a:lnSpc>
        <a:spcBef>
          <a:spcPct val="0"/>
        </a:spcBef>
        <a:buNone/>
        <a:defRPr sz="242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6004" indent="-126004" algn="l" defTabSz="504017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543" kern="1200">
          <a:solidFill>
            <a:schemeClr val="tx1"/>
          </a:solidFill>
          <a:latin typeface="+mn-lt"/>
          <a:ea typeface="+mn-ea"/>
          <a:cs typeface="+mn-cs"/>
        </a:defRPr>
      </a:lvl1pPr>
      <a:lvl2pPr marL="378013" indent="-126004" algn="l" defTabSz="504017" rtl="0" eaLnBrk="1" latinLnBrk="0" hangingPunct="1">
        <a:lnSpc>
          <a:spcPct val="90000"/>
        </a:lnSpc>
        <a:spcBef>
          <a:spcPts val="276"/>
        </a:spcBef>
        <a:buFont typeface="Arial" panose="020B0604020202020204" pitchFamily="34" charset="0"/>
        <a:buChar char="•"/>
        <a:defRPr sz="1323" kern="1200">
          <a:solidFill>
            <a:schemeClr val="tx1"/>
          </a:solidFill>
          <a:latin typeface="+mn-lt"/>
          <a:ea typeface="+mn-ea"/>
          <a:cs typeface="+mn-cs"/>
        </a:defRPr>
      </a:lvl2pPr>
      <a:lvl3pPr marL="630022" indent="-126004" algn="l" defTabSz="504017" rtl="0" eaLnBrk="1" latinLnBrk="0" hangingPunct="1">
        <a:lnSpc>
          <a:spcPct val="90000"/>
        </a:lnSpc>
        <a:spcBef>
          <a:spcPts val="276"/>
        </a:spcBef>
        <a:buFont typeface="Arial" panose="020B0604020202020204" pitchFamily="34" charset="0"/>
        <a:buChar char="•"/>
        <a:defRPr sz="1102" kern="1200">
          <a:solidFill>
            <a:schemeClr val="tx1"/>
          </a:solidFill>
          <a:latin typeface="+mn-lt"/>
          <a:ea typeface="+mn-ea"/>
          <a:cs typeface="+mn-cs"/>
        </a:defRPr>
      </a:lvl3pPr>
      <a:lvl4pPr marL="882030" indent="-126004" algn="l" defTabSz="504017" rtl="0" eaLnBrk="1" latinLnBrk="0" hangingPunct="1">
        <a:lnSpc>
          <a:spcPct val="90000"/>
        </a:lnSpc>
        <a:spcBef>
          <a:spcPts val="276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134039" indent="-126004" algn="l" defTabSz="504017" rtl="0" eaLnBrk="1" latinLnBrk="0" hangingPunct="1">
        <a:lnSpc>
          <a:spcPct val="90000"/>
        </a:lnSpc>
        <a:spcBef>
          <a:spcPts val="276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386048" indent="-126004" algn="l" defTabSz="504017" rtl="0" eaLnBrk="1" latinLnBrk="0" hangingPunct="1">
        <a:lnSpc>
          <a:spcPct val="90000"/>
        </a:lnSpc>
        <a:spcBef>
          <a:spcPts val="276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6pPr>
      <a:lvl7pPr marL="1638056" indent="-126004" algn="l" defTabSz="504017" rtl="0" eaLnBrk="1" latinLnBrk="0" hangingPunct="1">
        <a:lnSpc>
          <a:spcPct val="90000"/>
        </a:lnSpc>
        <a:spcBef>
          <a:spcPts val="276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7pPr>
      <a:lvl8pPr marL="1890065" indent="-126004" algn="l" defTabSz="504017" rtl="0" eaLnBrk="1" latinLnBrk="0" hangingPunct="1">
        <a:lnSpc>
          <a:spcPct val="90000"/>
        </a:lnSpc>
        <a:spcBef>
          <a:spcPts val="276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8pPr>
      <a:lvl9pPr marL="2142073" indent="-126004" algn="l" defTabSz="504017" rtl="0" eaLnBrk="1" latinLnBrk="0" hangingPunct="1">
        <a:lnSpc>
          <a:spcPct val="90000"/>
        </a:lnSpc>
        <a:spcBef>
          <a:spcPts val="276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04017" rtl="0" eaLnBrk="1" latinLnBrk="0" hangingPunct="1">
        <a:defRPr sz="992" kern="1200">
          <a:solidFill>
            <a:schemeClr val="tx1"/>
          </a:solidFill>
          <a:latin typeface="+mn-lt"/>
          <a:ea typeface="+mn-ea"/>
          <a:cs typeface="+mn-cs"/>
        </a:defRPr>
      </a:lvl1pPr>
      <a:lvl2pPr marL="252009" algn="l" defTabSz="504017" rtl="0" eaLnBrk="1" latinLnBrk="0" hangingPunct="1">
        <a:defRPr sz="992" kern="1200">
          <a:solidFill>
            <a:schemeClr val="tx1"/>
          </a:solidFill>
          <a:latin typeface="+mn-lt"/>
          <a:ea typeface="+mn-ea"/>
          <a:cs typeface="+mn-cs"/>
        </a:defRPr>
      </a:lvl2pPr>
      <a:lvl3pPr marL="504017" algn="l" defTabSz="504017" rtl="0" eaLnBrk="1" latinLnBrk="0" hangingPunct="1">
        <a:defRPr sz="992" kern="1200">
          <a:solidFill>
            <a:schemeClr val="tx1"/>
          </a:solidFill>
          <a:latin typeface="+mn-lt"/>
          <a:ea typeface="+mn-ea"/>
          <a:cs typeface="+mn-cs"/>
        </a:defRPr>
      </a:lvl3pPr>
      <a:lvl4pPr marL="756026" algn="l" defTabSz="504017" rtl="0" eaLnBrk="1" latinLnBrk="0" hangingPunct="1">
        <a:defRPr sz="992" kern="1200">
          <a:solidFill>
            <a:schemeClr val="tx1"/>
          </a:solidFill>
          <a:latin typeface="+mn-lt"/>
          <a:ea typeface="+mn-ea"/>
          <a:cs typeface="+mn-cs"/>
        </a:defRPr>
      </a:lvl4pPr>
      <a:lvl5pPr marL="1008035" algn="l" defTabSz="504017" rtl="0" eaLnBrk="1" latinLnBrk="0" hangingPunct="1">
        <a:defRPr sz="992" kern="1200">
          <a:solidFill>
            <a:schemeClr val="tx1"/>
          </a:solidFill>
          <a:latin typeface="+mn-lt"/>
          <a:ea typeface="+mn-ea"/>
          <a:cs typeface="+mn-cs"/>
        </a:defRPr>
      </a:lvl5pPr>
      <a:lvl6pPr marL="1260043" algn="l" defTabSz="504017" rtl="0" eaLnBrk="1" latinLnBrk="0" hangingPunct="1">
        <a:defRPr sz="992" kern="1200">
          <a:solidFill>
            <a:schemeClr val="tx1"/>
          </a:solidFill>
          <a:latin typeface="+mn-lt"/>
          <a:ea typeface="+mn-ea"/>
          <a:cs typeface="+mn-cs"/>
        </a:defRPr>
      </a:lvl6pPr>
      <a:lvl7pPr marL="1512052" algn="l" defTabSz="504017" rtl="0" eaLnBrk="1" latinLnBrk="0" hangingPunct="1">
        <a:defRPr sz="992" kern="1200">
          <a:solidFill>
            <a:schemeClr val="tx1"/>
          </a:solidFill>
          <a:latin typeface="+mn-lt"/>
          <a:ea typeface="+mn-ea"/>
          <a:cs typeface="+mn-cs"/>
        </a:defRPr>
      </a:lvl7pPr>
      <a:lvl8pPr marL="1764060" algn="l" defTabSz="504017" rtl="0" eaLnBrk="1" latinLnBrk="0" hangingPunct="1">
        <a:defRPr sz="992" kern="1200">
          <a:solidFill>
            <a:schemeClr val="tx1"/>
          </a:solidFill>
          <a:latin typeface="+mn-lt"/>
          <a:ea typeface="+mn-ea"/>
          <a:cs typeface="+mn-cs"/>
        </a:defRPr>
      </a:lvl8pPr>
      <a:lvl9pPr marL="2016069" algn="l" defTabSz="504017" rtl="0" eaLnBrk="1" latinLnBrk="0" hangingPunct="1">
        <a:defRPr sz="99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92E3CCA2-0911-324D-B743-261917D0954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t="40612" b="39127"/>
          <a:stretch/>
        </p:blipFill>
        <p:spPr>
          <a:xfrm>
            <a:off x="-1" y="0"/>
            <a:ext cx="5759450" cy="644671"/>
          </a:xfrm>
          <a:prstGeom prst="rect">
            <a:avLst/>
          </a:prstGeom>
        </p:spPr>
      </p:pic>
      <p:sp>
        <p:nvSpPr>
          <p:cNvPr id="8" name="Sous-titre 2">
            <a:extLst>
              <a:ext uri="{FF2B5EF4-FFF2-40B4-BE49-F238E27FC236}">
                <a16:creationId xmlns:a16="http://schemas.microsoft.com/office/drawing/2014/main" id="{802144C4-F9E2-1C4D-8B55-B312214542E0}"/>
              </a:ext>
            </a:extLst>
          </p:cNvPr>
          <p:cNvSpPr txBox="1">
            <a:spLocks/>
          </p:cNvSpPr>
          <p:nvPr userDrawn="1"/>
        </p:nvSpPr>
        <p:spPr>
          <a:xfrm>
            <a:off x="1" y="495560"/>
            <a:ext cx="5759450" cy="268783"/>
          </a:xfrm>
          <a:prstGeom prst="rect">
            <a:avLst/>
          </a:prstGeom>
          <a:solidFill>
            <a:srgbClr val="FA54C8"/>
          </a:solidFill>
        </p:spPr>
        <p:txBody>
          <a:bodyPr anchor="ctr">
            <a:normAutofit/>
          </a:bodyPr>
          <a:lstStyle>
            <a:lvl1pPr marL="126004" indent="-126004" algn="l" defTabSz="504017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5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78013" indent="-126004" algn="l" defTabSz="504017" rtl="0" eaLnBrk="1" latinLnBrk="0" hangingPunct="1">
              <a:lnSpc>
                <a:spcPct val="90000"/>
              </a:lnSpc>
              <a:spcBef>
                <a:spcPts val="276"/>
              </a:spcBef>
              <a:buFont typeface="Arial" panose="020B0604020202020204" pitchFamily="34" charset="0"/>
              <a:buChar char="•"/>
              <a:defRPr sz="1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30022" indent="-126004" algn="l" defTabSz="504017" rtl="0" eaLnBrk="1" latinLnBrk="0" hangingPunct="1">
              <a:lnSpc>
                <a:spcPct val="90000"/>
              </a:lnSpc>
              <a:spcBef>
                <a:spcPts val="276"/>
              </a:spcBef>
              <a:buFont typeface="Arial" panose="020B0604020202020204" pitchFamily="34" charset="0"/>
              <a:buChar char="•"/>
              <a:defRPr sz="110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82030" indent="-126004" algn="l" defTabSz="504017" rtl="0" eaLnBrk="1" latinLnBrk="0" hangingPunct="1">
              <a:lnSpc>
                <a:spcPct val="90000"/>
              </a:lnSpc>
              <a:spcBef>
                <a:spcPts val="276"/>
              </a:spcBef>
              <a:buFont typeface="Arial" panose="020B0604020202020204" pitchFamily="34" charset="0"/>
              <a:buChar char="•"/>
              <a:defRPr sz="9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4039" indent="-126004" algn="l" defTabSz="504017" rtl="0" eaLnBrk="1" latinLnBrk="0" hangingPunct="1">
              <a:lnSpc>
                <a:spcPct val="90000"/>
              </a:lnSpc>
              <a:spcBef>
                <a:spcPts val="276"/>
              </a:spcBef>
              <a:buFont typeface="Arial" panose="020B0604020202020204" pitchFamily="34" charset="0"/>
              <a:buChar char="•"/>
              <a:defRPr sz="9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86048" indent="-126004" algn="l" defTabSz="504017" rtl="0" eaLnBrk="1" latinLnBrk="0" hangingPunct="1">
              <a:lnSpc>
                <a:spcPct val="90000"/>
              </a:lnSpc>
              <a:spcBef>
                <a:spcPts val="276"/>
              </a:spcBef>
              <a:buFont typeface="Arial" panose="020B0604020202020204" pitchFamily="34" charset="0"/>
              <a:buChar char="•"/>
              <a:defRPr sz="9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38056" indent="-126004" algn="l" defTabSz="504017" rtl="0" eaLnBrk="1" latinLnBrk="0" hangingPunct="1">
              <a:lnSpc>
                <a:spcPct val="90000"/>
              </a:lnSpc>
              <a:spcBef>
                <a:spcPts val="276"/>
              </a:spcBef>
              <a:buFont typeface="Arial" panose="020B0604020202020204" pitchFamily="34" charset="0"/>
              <a:buChar char="•"/>
              <a:defRPr sz="9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90065" indent="-126004" algn="l" defTabSz="504017" rtl="0" eaLnBrk="1" latinLnBrk="0" hangingPunct="1">
              <a:lnSpc>
                <a:spcPct val="90000"/>
              </a:lnSpc>
              <a:spcBef>
                <a:spcPts val="276"/>
              </a:spcBef>
              <a:buFont typeface="Arial" panose="020B0604020202020204" pitchFamily="34" charset="0"/>
              <a:buChar char="•"/>
              <a:defRPr sz="9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42073" indent="-126004" algn="l" defTabSz="504017" rtl="0" eaLnBrk="1" latinLnBrk="0" hangingPunct="1">
              <a:lnSpc>
                <a:spcPct val="90000"/>
              </a:lnSpc>
              <a:spcBef>
                <a:spcPts val="276"/>
              </a:spcBef>
              <a:buFont typeface="Arial" panose="020B0604020202020204" pitchFamily="34" charset="0"/>
              <a:buChar char="•"/>
              <a:defRPr sz="9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050" dirty="0">
                <a:solidFill>
                  <a:schemeClr val="bg1"/>
                </a:solidFill>
                <a:latin typeface="PF Highway Sans Pro" panose="02000500000000020004" pitchFamily="2" charset="0"/>
              </a:rPr>
              <a:t>CATEGORY </a:t>
            </a:r>
            <a:r>
              <a:rPr lang="en-US" sz="1050" b="1" dirty="0">
                <a:solidFill>
                  <a:schemeClr val="bg1"/>
                </a:solidFill>
                <a:latin typeface="PF Highway Sans Pro" panose="02000500000000020004" pitchFamily="2" charset="0"/>
              </a:rPr>
              <a:t>WAY OF BEING</a:t>
            </a:r>
          </a:p>
        </p:txBody>
      </p:sp>
      <p:pic>
        <p:nvPicPr>
          <p:cNvPr id="16" name="Image 15">
            <a:extLst>
              <a:ext uri="{FF2B5EF4-FFF2-40B4-BE49-F238E27FC236}">
                <a16:creationId xmlns:a16="http://schemas.microsoft.com/office/drawing/2014/main" id="{F3665E51-2414-4B44-99F8-31B588D2B89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alphaModFix amt="10000"/>
          </a:blip>
          <a:srcRect l="4129" r="62149"/>
          <a:stretch/>
        </p:blipFill>
        <p:spPr>
          <a:xfrm>
            <a:off x="3670005" y="2195642"/>
            <a:ext cx="2089446" cy="1738800"/>
          </a:xfrm>
          <a:prstGeom prst="rect">
            <a:avLst/>
          </a:prstGeom>
        </p:spPr>
      </p:pic>
      <p:grpSp>
        <p:nvGrpSpPr>
          <p:cNvPr id="20" name="Grouper 8">
            <a:extLst>
              <a:ext uri="{FF2B5EF4-FFF2-40B4-BE49-F238E27FC236}">
                <a16:creationId xmlns:a16="http://schemas.microsoft.com/office/drawing/2014/main" id="{A2F0E1F9-396B-6441-BA49-9DA270FFB97D}"/>
              </a:ext>
            </a:extLst>
          </p:cNvPr>
          <p:cNvGrpSpPr/>
          <p:nvPr userDrawn="1"/>
        </p:nvGrpSpPr>
        <p:grpSpPr>
          <a:xfrm>
            <a:off x="5155341" y="3668460"/>
            <a:ext cx="565354" cy="244973"/>
            <a:chOff x="8645240" y="5260769"/>
            <a:chExt cx="3144983" cy="1387434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2788411F-CF08-C243-87C7-48DFE6495EBF}"/>
                </a:ext>
              </a:extLst>
            </p:cNvPr>
            <p:cNvSpPr/>
            <p:nvPr/>
          </p:nvSpPr>
          <p:spPr>
            <a:xfrm>
              <a:off x="8645240" y="5260769"/>
              <a:ext cx="3144983" cy="138743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013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22" name="Image 12">
              <a:extLst>
                <a:ext uri="{FF2B5EF4-FFF2-40B4-BE49-F238E27FC236}">
                  <a16:creationId xmlns:a16="http://schemas.microsoft.com/office/drawing/2014/main" id="{5131AE96-F55D-3743-A6E4-E7CBB8AB55C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8760692" y="5449533"/>
              <a:ext cx="2889003" cy="1004871"/>
            </a:xfrm>
            <a:prstGeom prst="rect">
              <a:avLst/>
            </a:prstGeom>
          </p:spPr>
        </p:pic>
      </p:grpSp>
      <p:sp>
        <p:nvSpPr>
          <p:cNvPr id="23" name="Sous-titre 2">
            <a:extLst>
              <a:ext uri="{FF2B5EF4-FFF2-40B4-BE49-F238E27FC236}">
                <a16:creationId xmlns:a16="http://schemas.microsoft.com/office/drawing/2014/main" id="{FBC86C86-B355-E64B-891B-3A0DAF6CB77E}"/>
              </a:ext>
            </a:extLst>
          </p:cNvPr>
          <p:cNvSpPr txBox="1">
            <a:spLocks/>
          </p:cNvSpPr>
          <p:nvPr userDrawn="1"/>
        </p:nvSpPr>
        <p:spPr>
          <a:xfrm>
            <a:off x="974786" y="53285"/>
            <a:ext cx="4784663" cy="3871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504017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2009" indent="0" algn="ctr" defTabSz="504017" rtl="0" eaLnBrk="1" latinLnBrk="0" hangingPunct="1">
              <a:lnSpc>
                <a:spcPct val="90000"/>
              </a:lnSpc>
              <a:spcBef>
                <a:spcPts val="276"/>
              </a:spcBef>
              <a:buFont typeface="Arial" panose="020B0604020202020204" pitchFamily="34" charset="0"/>
              <a:buNone/>
              <a:defRPr sz="110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04017" indent="0" algn="ctr" defTabSz="504017" rtl="0" eaLnBrk="1" latinLnBrk="0" hangingPunct="1">
              <a:lnSpc>
                <a:spcPct val="90000"/>
              </a:lnSpc>
              <a:spcBef>
                <a:spcPts val="276"/>
              </a:spcBef>
              <a:buFont typeface="Arial" panose="020B0604020202020204" pitchFamily="34" charset="0"/>
              <a:buNone/>
              <a:defRPr sz="9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56026" indent="0" algn="ctr" defTabSz="504017" rtl="0" eaLnBrk="1" latinLnBrk="0" hangingPunct="1">
              <a:lnSpc>
                <a:spcPct val="90000"/>
              </a:lnSpc>
              <a:spcBef>
                <a:spcPts val="276"/>
              </a:spcBef>
              <a:buFont typeface="Arial" panose="020B0604020202020204" pitchFamily="34" charset="0"/>
              <a:buNone/>
              <a:defRPr sz="88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08035" indent="0" algn="ctr" defTabSz="504017" rtl="0" eaLnBrk="1" latinLnBrk="0" hangingPunct="1">
              <a:lnSpc>
                <a:spcPct val="90000"/>
              </a:lnSpc>
              <a:spcBef>
                <a:spcPts val="276"/>
              </a:spcBef>
              <a:buFont typeface="Arial" panose="020B0604020202020204" pitchFamily="34" charset="0"/>
              <a:buNone/>
              <a:defRPr sz="88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60043" indent="0" algn="ctr" defTabSz="504017" rtl="0" eaLnBrk="1" latinLnBrk="0" hangingPunct="1">
              <a:lnSpc>
                <a:spcPct val="90000"/>
              </a:lnSpc>
              <a:spcBef>
                <a:spcPts val="276"/>
              </a:spcBef>
              <a:buFont typeface="Arial" panose="020B0604020202020204" pitchFamily="34" charset="0"/>
              <a:buNone/>
              <a:defRPr sz="88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12052" indent="0" algn="ctr" defTabSz="504017" rtl="0" eaLnBrk="1" latinLnBrk="0" hangingPunct="1">
              <a:lnSpc>
                <a:spcPct val="90000"/>
              </a:lnSpc>
              <a:spcBef>
                <a:spcPts val="276"/>
              </a:spcBef>
              <a:buFont typeface="Arial" panose="020B0604020202020204" pitchFamily="34" charset="0"/>
              <a:buNone/>
              <a:defRPr sz="88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64060" indent="0" algn="ctr" defTabSz="504017" rtl="0" eaLnBrk="1" latinLnBrk="0" hangingPunct="1">
              <a:lnSpc>
                <a:spcPct val="90000"/>
              </a:lnSpc>
              <a:spcBef>
                <a:spcPts val="276"/>
              </a:spcBef>
              <a:buFont typeface="Arial" panose="020B0604020202020204" pitchFamily="34" charset="0"/>
              <a:buNone/>
              <a:defRPr sz="88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16069" indent="0" algn="ctr" defTabSz="504017" rtl="0" eaLnBrk="1" latinLnBrk="0" hangingPunct="1">
              <a:lnSpc>
                <a:spcPct val="90000"/>
              </a:lnSpc>
              <a:spcBef>
                <a:spcPts val="276"/>
              </a:spcBef>
              <a:buFont typeface="Arial" panose="020B0604020202020204" pitchFamily="34" charset="0"/>
              <a:buNone/>
              <a:defRPr sz="88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b="0" i="0" spc="200" baseline="0" dirty="0">
                <a:solidFill>
                  <a:schemeClr val="bg1"/>
                </a:solidFill>
                <a:latin typeface="PF Highway Sans Pro" panose="02000500000000020004" pitchFamily="2" charset="0"/>
              </a:rPr>
              <a:t>PATIENT CENTRICITY </a:t>
            </a:r>
            <a:r>
              <a:rPr lang="en-US" sz="1800" spc="200" baseline="0" dirty="0">
                <a:solidFill>
                  <a:srgbClr val="FA54C8"/>
                </a:solidFill>
                <a:latin typeface="PF Highway Sans Pro Medium" panose="02000500000000020004" pitchFamily="2" charset="0"/>
              </a:rPr>
              <a:t>AWARDS</a:t>
            </a:r>
          </a:p>
        </p:txBody>
      </p:sp>
      <p:cxnSp>
        <p:nvCxnSpPr>
          <p:cNvPr id="24" name="Connecteur droit 23">
            <a:extLst>
              <a:ext uri="{FF2B5EF4-FFF2-40B4-BE49-F238E27FC236}">
                <a16:creationId xmlns:a16="http://schemas.microsoft.com/office/drawing/2014/main" id="{0BC612A9-E566-2C41-BCFE-053AABED5DEC}"/>
              </a:ext>
            </a:extLst>
          </p:cNvPr>
          <p:cNvCxnSpPr>
            <a:cxnSpLocks/>
          </p:cNvCxnSpPr>
          <p:nvPr userDrawn="1"/>
        </p:nvCxnSpPr>
        <p:spPr>
          <a:xfrm>
            <a:off x="3670004" y="976260"/>
            <a:ext cx="0" cy="2700051"/>
          </a:xfrm>
          <a:prstGeom prst="line">
            <a:avLst/>
          </a:prstGeom>
          <a:ln>
            <a:solidFill>
              <a:srgbClr val="02092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5" name="Groupe 24">
            <a:extLst>
              <a:ext uri="{FF2B5EF4-FFF2-40B4-BE49-F238E27FC236}">
                <a16:creationId xmlns:a16="http://schemas.microsoft.com/office/drawing/2014/main" id="{0EC3F5EC-75CF-AC4C-81D7-21C4A88C7730}"/>
              </a:ext>
            </a:extLst>
          </p:cNvPr>
          <p:cNvGrpSpPr/>
          <p:nvPr userDrawn="1"/>
        </p:nvGrpSpPr>
        <p:grpSpPr>
          <a:xfrm>
            <a:off x="182419" y="82530"/>
            <a:ext cx="897676" cy="303290"/>
            <a:chOff x="1104523" y="1036124"/>
            <a:chExt cx="6930807" cy="2384059"/>
          </a:xfrm>
        </p:grpSpPr>
        <p:pic>
          <p:nvPicPr>
            <p:cNvPr id="26" name="Image 25">
              <a:extLst>
                <a:ext uri="{FF2B5EF4-FFF2-40B4-BE49-F238E27FC236}">
                  <a16:creationId xmlns:a16="http://schemas.microsoft.com/office/drawing/2014/main" id="{421832E3-C4FF-8B4D-93D9-A473F31BBDB0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418630" y="3192904"/>
              <a:ext cx="6616700" cy="215900"/>
            </a:xfrm>
            <a:prstGeom prst="rect">
              <a:avLst/>
            </a:prstGeom>
          </p:spPr>
        </p:pic>
        <p:pic>
          <p:nvPicPr>
            <p:cNvPr id="27" name="Image 26">
              <a:extLst>
                <a:ext uri="{FF2B5EF4-FFF2-40B4-BE49-F238E27FC236}">
                  <a16:creationId xmlns:a16="http://schemas.microsoft.com/office/drawing/2014/main" id="{6A7F6C7A-9BAB-2942-8222-AFDBBBB4E02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85840" y="1036124"/>
              <a:ext cx="5577276" cy="1593507"/>
            </a:xfrm>
            <a:prstGeom prst="rect">
              <a:avLst/>
            </a:prstGeom>
          </p:spPr>
        </p:pic>
        <p:pic>
          <p:nvPicPr>
            <p:cNvPr id="28" name="Image 27">
              <a:extLst>
                <a:ext uri="{FF2B5EF4-FFF2-40B4-BE49-F238E27FC236}">
                  <a16:creationId xmlns:a16="http://schemas.microsoft.com/office/drawing/2014/main" id="{E376B7BF-1481-E94B-9BA5-EAA764C3E52D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1104523" y="3191251"/>
              <a:ext cx="266758" cy="216740"/>
            </a:xfrm>
            <a:prstGeom prst="rect">
              <a:avLst/>
            </a:prstGeom>
          </p:spPr>
        </p:pic>
        <p:pic>
          <p:nvPicPr>
            <p:cNvPr id="29" name="Image 28">
              <a:extLst>
                <a:ext uri="{FF2B5EF4-FFF2-40B4-BE49-F238E27FC236}">
                  <a16:creationId xmlns:a16="http://schemas.microsoft.com/office/drawing/2014/main" id="{E3AE9A8E-F473-1549-BE9E-EE1F74BC15CC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4206557" y="3186563"/>
              <a:ext cx="227779" cy="233620"/>
            </a:xfrm>
            <a:prstGeom prst="rect">
              <a:avLst/>
            </a:prstGeom>
          </p:spPr>
        </p:pic>
        <p:pic>
          <p:nvPicPr>
            <p:cNvPr id="30" name="Image 29">
              <a:extLst>
                <a:ext uri="{FF2B5EF4-FFF2-40B4-BE49-F238E27FC236}">
                  <a16:creationId xmlns:a16="http://schemas.microsoft.com/office/drawing/2014/main" id="{B5300378-FAB5-D94D-8852-B8D57BDF148C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6270801" y="3197601"/>
              <a:ext cx="211182" cy="2167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688097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</p:sldLayoutIdLst>
  <p:txStyles>
    <p:titleStyle>
      <a:lvl1pPr algn="l" defTabSz="527883" rtl="0" eaLnBrk="1" latinLnBrk="0" hangingPunct="1">
        <a:lnSpc>
          <a:spcPct val="90000"/>
        </a:lnSpc>
        <a:spcBef>
          <a:spcPct val="0"/>
        </a:spcBef>
        <a:buNone/>
        <a:defRPr sz="25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1971" indent="-131971" algn="l" defTabSz="527883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1616" kern="1200">
          <a:solidFill>
            <a:schemeClr val="tx1"/>
          </a:solidFill>
          <a:latin typeface="+mn-lt"/>
          <a:ea typeface="+mn-ea"/>
          <a:cs typeface="+mn-cs"/>
        </a:defRPr>
      </a:lvl1pPr>
      <a:lvl2pPr marL="395912" indent="-131971" algn="l" defTabSz="527883" rtl="0" eaLnBrk="1" latinLnBrk="0" hangingPunct="1">
        <a:lnSpc>
          <a:spcPct val="90000"/>
        </a:lnSpc>
        <a:spcBef>
          <a:spcPts val="289"/>
        </a:spcBef>
        <a:buFont typeface="Arial" panose="020B0604020202020204" pitchFamily="34" charset="0"/>
        <a:buChar char="•"/>
        <a:defRPr sz="1386" kern="1200">
          <a:solidFill>
            <a:schemeClr val="tx1"/>
          </a:solidFill>
          <a:latin typeface="+mn-lt"/>
          <a:ea typeface="+mn-ea"/>
          <a:cs typeface="+mn-cs"/>
        </a:defRPr>
      </a:lvl2pPr>
      <a:lvl3pPr marL="659854" indent="-131971" algn="l" defTabSz="527883" rtl="0" eaLnBrk="1" latinLnBrk="0" hangingPunct="1">
        <a:lnSpc>
          <a:spcPct val="90000"/>
        </a:lnSpc>
        <a:spcBef>
          <a:spcPts val="289"/>
        </a:spcBef>
        <a:buFont typeface="Arial" panose="020B0604020202020204" pitchFamily="34" charset="0"/>
        <a:buChar char="•"/>
        <a:defRPr sz="1155" kern="1200">
          <a:solidFill>
            <a:schemeClr val="tx1"/>
          </a:solidFill>
          <a:latin typeface="+mn-lt"/>
          <a:ea typeface="+mn-ea"/>
          <a:cs typeface="+mn-cs"/>
        </a:defRPr>
      </a:lvl3pPr>
      <a:lvl4pPr marL="923795" indent="-131971" algn="l" defTabSz="527883" rtl="0" eaLnBrk="1" latinLnBrk="0" hangingPunct="1">
        <a:lnSpc>
          <a:spcPct val="90000"/>
        </a:lnSpc>
        <a:spcBef>
          <a:spcPts val="289"/>
        </a:spcBef>
        <a:buFont typeface="Arial" panose="020B0604020202020204" pitchFamily="34" charset="0"/>
        <a:buChar char="•"/>
        <a:defRPr sz="1039" kern="1200">
          <a:solidFill>
            <a:schemeClr val="tx1"/>
          </a:solidFill>
          <a:latin typeface="+mn-lt"/>
          <a:ea typeface="+mn-ea"/>
          <a:cs typeface="+mn-cs"/>
        </a:defRPr>
      </a:lvl4pPr>
      <a:lvl5pPr marL="1187737" indent="-131971" algn="l" defTabSz="527883" rtl="0" eaLnBrk="1" latinLnBrk="0" hangingPunct="1">
        <a:lnSpc>
          <a:spcPct val="90000"/>
        </a:lnSpc>
        <a:spcBef>
          <a:spcPts val="289"/>
        </a:spcBef>
        <a:buFont typeface="Arial" panose="020B0604020202020204" pitchFamily="34" charset="0"/>
        <a:buChar char="•"/>
        <a:defRPr sz="1039" kern="1200">
          <a:solidFill>
            <a:schemeClr val="tx1"/>
          </a:solidFill>
          <a:latin typeface="+mn-lt"/>
          <a:ea typeface="+mn-ea"/>
          <a:cs typeface="+mn-cs"/>
        </a:defRPr>
      </a:lvl5pPr>
      <a:lvl6pPr marL="1451679" indent="-131971" algn="l" defTabSz="527883" rtl="0" eaLnBrk="1" latinLnBrk="0" hangingPunct="1">
        <a:lnSpc>
          <a:spcPct val="90000"/>
        </a:lnSpc>
        <a:spcBef>
          <a:spcPts val="289"/>
        </a:spcBef>
        <a:buFont typeface="Arial" panose="020B0604020202020204" pitchFamily="34" charset="0"/>
        <a:buChar char="•"/>
        <a:defRPr sz="1039" kern="1200">
          <a:solidFill>
            <a:schemeClr val="tx1"/>
          </a:solidFill>
          <a:latin typeface="+mn-lt"/>
          <a:ea typeface="+mn-ea"/>
          <a:cs typeface="+mn-cs"/>
        </a:defRPr>
      </a:lvl6pPr>
      <a:lvl7pPr marL="1715620" indent="-131971" algn="l" defTabSz="527883" rtl="0" eaLnBrk="1" latinLnBrk="0" hangingPunct="1">
        <a:lnSpc>
          <a:spcPct val="90000"/>
        </a:lnSpc>
        <a:spcBef>
          <a:spcPts val="289"/>
        </a:spcBef>
        <a:buFont typeface="Arial" panose="020B0604020202020204" pitchFamily="34" charset="0"/>
        <a:buChar char="•"/>
        <a:defRPr sz="1039" kern="1200">
          <a:solidFill>
            <a:schemeClr val="tx1"/>
          </a:solidFill>
          <a:latin typeface="+mn-lt"/>
          <a:ea typeface="+mn-ea"/>
          <a:cs typeface="+mn-cs"/>
        </a:defRPr>
      </a:lvl7pPr>
      <a:lvl8pPr marL="1979562" indent="-131971" algn="l" defTabSz="527883" rtl="0" eaLnBrk="1" latinLnBrk="0" hangingPunct="1">
        <a:lnSpc>
          <a:spcPct val="90000"/>
        </a:lnSpc>
        <a:spcBef>
          <a:spcPts val="289"/>
        </a:spcBef>
        <a:buFont typeface="Arial" panose="020B0604020202020204" pitchFamily="34" charset="0"/>
        <a:buChar char="•"/>
        <a:defRPr sz="1039" kern="1200">
          <a:solidFill>
            <a:schemeClr val="tx1"/>
          </a:solidFill>
          <a:latin typeface="+mn-lt"/>
          <a:ea typeface="+mn-ea"/>
          <a:cs typeface="+mn-cs"/>
        </a:defRPr>
      </a:lvl8pPr>
      <a:lvl9pPr marL="2243503" indent="-131971" algn="l" defTabSz="527883" rtl="0" eaLnBrk="1" latinLnBrk="0" hangingPunct="1">
        <a:lnSpc>
          <a:spcPct val="90000"/>
        </a:lnSpc>
        <a:spcBef>
          <a:spcPts val="289"/>
        </a:spcBef>
        <a:buFont typeface="Arial" panose="020B0604020202020204" pitchFamily="34" charset="0"/>
        <a:buChar char="•"/>
        <a:defRPr sz="103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27883" rtl="0" eaLnBrk="1" latinLnBrk="0" hangingPunct="1">
        <a:defRPr sz="1039" kern="1200">
          <a:solidFill>
            <a:schemeClr val="tx1"/>
          </a:solidFill>
          <a:latin typeface="+mn-lt"/>
          <a:ea typeface="+mn-ea"/>
          <a:cs typeface="+mn-cs"/>
        </a:defRPr>
      </a:lvl1pPr>
      <a:lvl2pPr marL="263942" algn="l" defTabSz="527883" rtl="0" eaLnBrk="1" latinLnBrk="0" hangingPunct="1">
        <a:defRPr sz="1039" kern="1200">
          <a:solidFill>
            <a:schemeClr val="tx1"/>
          </a:solidFill>
          <a:latin typeface="+mn-lt"/>
          <a:ea typeface="+mn-ea"/>
          <a:cs typeface="+mn-cs"/>
        </a:defRPr>
      </a:lvl2pPr>
      <a:lvl3pPr marL="527883" algn="l" defTabSz="527883" rtl="0" eaLnBrk="1" latinLnBrk="0" hangingPunct="1">
        <a:defRPr sz="1039" kern="1200">
          <a:solidFill>
            <a:schemeClr val="tx1"/>
          </a:solidFill>
          <a:latin typeface="+mn-lt"/>
          <a:ea typeface="+mn-ea"/>
          <a:cs typeface="+mn-cs"/>
        </a:defRPr>
      </a:lvl3pPr>
      <a:lvl4pPr marL="791825" algn="l" defTabSz="527883" rtl="0" eaLnBrk="1" latinLnBrk="0" hangingPunct="1">
        <a:defRPr sz="1039" kern="1200">
          <a:solidFill>
            <a:schemeClr val="tx1"/>
          </a:solidFill>
          <a:latin typeface="+mn-lt"/>
          <a:ea typeface="+mn-ea"/>
          <a:cs typeface="+mn-cs"/>
        </a:defRPr>
      </a:lvl4pPr>
      <a:lvl5pPr marL="1055766" algn="l" defTabSz="527883" rtl="0" eaLnBrk="1" latinLnBrk="0" hangingPunct="1">
        <a:defRPr sz="1039" kern="1200">
          <a:solidFill>
            <a:schemeClr val="tx1"/>
          </a:solidFill>
          <a:latin typeface="+mn-lt"/>
          <a:ea typeface="+mn-ea"/>
          <a:cs typeface="+mn-cs"/>
        </a:defRPr>
      </a:lvl5pPr>
      <a:lvl6pPr marL="1319708" algn="l" defTabSz="527883" rtl="0" eaLnBrk="1" latinLnBrk="0" hangingPunct="1">
        <a:defRPr sz="1039" kern="1200">
          <a:solidFill>
            <a:schemeClr val="tx1"/>
          </a:solidFill>
          <a:latin typeface="+mn-lt"/>
          <a:ea typeface="+mn-ea"/>
          <a:cs typeface="+mn-cs"/>
        </a:defRPr>
      </a:lvl6pPr>
      <a:lvl7pPr marL="1583649" algn="l" defTabSz="527883" rtl="0" eaLnBrk="1" latinLnBrk="0" hangingPunct="1">
        <a:defRPr sz="1039" kern="1200">
          <a:solidFill>
            <a:schemeClr val="tx1"/>
          </a:solidFill>
          <a:latin typeface="+mn-lt"/>
          <a:ea typeface="+mn-ea"/>
          <a:cs typeface="+mn-cs"/>
        </a:defRPr>
      </a:lvl7pPr>
      <a:lvl8pPr marL="1847591" algn="l" defTabSz="527883" rtl="0" eaLnBrk="1" latinLnBrk="0" hangingPunct="1">
        <a:defRPr sz="1039" kern="1200">
          <a:solidFill>
            <a:schemeClr val="tx1"/>
          </a:solidFill>
          <a:latin typeface="+mn-lt"/>
          <a:ea typeface="+mn-ea"/>
          <a:cs typeface="+mn-cs"/>
        </a:defRPr>
      </a:lvl8pPr>
      <a:lvl9pPr marL="2111532" algn="l" defTabSz="527883" rtl="0" eaLnBrk="1" latinLnBrk="0" hangingPunct="1">
        <a:defRPr sz="103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ous-titre 2">
            <a:extLst>
              <a:ext uri="{FF2B5EF4-FFF2-40B4-BE49-F238E27FC236}">
                <a16:creationId xmlns:a16="http://schemas.microsoft.com/office/drawing/2014/main" id="{3CDA77C9-266A-934A-8B9B-3B37325F58DD}"/>
              </a:ext>
            </a:extLst>
          </p:cNvPr>
          <p:cNvSpPr txBox="1">
            <a:spLocks/>
          </p:cNvSpPr>
          <p:nvPr/>
        </p:nvSpPr>
        <p:spPr>
          <a:xfrm>
            <a:off x="163850" y="1110930"/>
            <a:ext cx="3454840" cy="1288580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>
            <a:lvl1pPr marL="0" indent="0" algn="ctr" defTabSz="504017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2009" indent="0" algn="ctr" defTabSz="504017" rtl="0" eaLnBrk="1" latinLnBrk="0" hangingPunct="1">
              <a:lnSpc>
                <a:spcPct val="90000"/>
              </a:lnSpc>
              <a:spcBef>
                <a:spcPts val="276"/>
              </a:spcBef>
              <a:buFont typeface="Arial" panose="020B0604020202020204" pitchFamily="34" charset="0"/>
              <a:buNone/>
              <a:defRPr sz="110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04017" indent="0" algn="ctr" defTabSz="504017" rtl="0" eaLnBrk="1" latinLnBrk="0" hangingPunct="1">
              <a:lnSpc>
                <a:spcPct val="90000"/>
              </a:lnSpc>
              <a:spcBef>
                <a:spcPts val="276"/>
              </a:spcBef>
              <a:buFont typeface="Arial" panose="020B0604020202020204" pitchFamily="34" charset="0"/>
              <a:buNone/>
              <a:defRPr sz="9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56026" indent="0" algn="ctr" defTabSz="504017" rtl="0" eaLnBrk="1" latinLnBrk="0" hangingPunct="1">
              <a:lnSpc>
                <a:spcPct val="90000"/>
              </a:lnSpc>
              <a:spcBef>
                <a:spcPts val="276"/>
              </a:spcBef>
              <a:buFont typeface="Arial" panose="020B0604020202020204" pitchFamily="34" charset="0"/>
              <a:buNone/>
              <a:defRPr sz="88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08035" indent="0" algn="ctr" defTabSz="504017" rtl="0" eaLnBrk="1" latinLnBrk="0" hangingPunct="1">
              <a:lnSpc>
                <a:spcPct val="90000"/>
              </a:lnSpc>
              <a:spcBef>
                <a:spcPts val="276"/>
              </a:spcBef>
              <a:buFont typeface="Arial" panose="020B0604020202020204" pitchFamily="34" charset="0"/>
              <a:buNone/>
              <a:defRPr sz="88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60043" indent="0" algn="ctr" defTabSz="504017" rtl="0" eaLnBrk="1" latinLnBrk="0" hangingPunct="1">
              <a:lnSpc>
                <a:spcPct val="90000"/>
              </a:lnSpc>
              <a:spcBef>
                <a:spcPts val="276"/>
              </a:spcBef>
              <a:buFont typeface="Arial" panose="020B0604020202020204" pitchFamily="34" charset="0"/>
              <a:buNone/>
              <a:defRPr sz="88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12052" indent="0" algn="ctr" defTabSz="504017" rtl="0" eaLnBrk="1" latinLnBrk="0" hangingPunct="1">
              <a:lnSpc>
                <a:spcPct val="90000"/>
              </a:lnSpc>
              <a:spcBef>
                <a:spcPts val="276"/>
              </a:spcBef>
              <a:buFont typeface="Arial" panose="020B0604020202020204" pitchFamily="34" charset="0"/>
              <a:buNone/>
              <a:defRPr sz="88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64060" indent="0" algn="ctr" defTabSz="504017" rtl="0" eaLnBrk="1" latinLnBrk="0" hangingPunct="1">
              <a:lnSpc>
                <a:spcPct val="90000"/>
              </a:lnSpc>
              <a:spcBef>
                <a:spcPts val="276"/>
              </a:spcBef>
              <a:buFont typeface="Arial" panose="020B0604020202020204" pitchFamily="34" charset="0"/>
              <a:buNone/>
              <a:defRPr sz="88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16069" indent="0" algn="ctr" defTabSz="504017" rtl="0" eaLnBrk="1" latinLnBrk="0" hangingPunct="1">
              <a:lnSpc>
                <a:spcPct val="90000"/>
              </a:lnSpc>
              <a:spcBef>
                <a:spcPts val="276"/>
              </a:spcBef>
              <a:buFont typeface="Arial" panose="020B0604020202020204" pitchFamily="34" charset="0"/>
              <a:buNone/>
              <a:defRPr sz="88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20000"/>
              </a:lnSpc>
            </a:pP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         </a:t>
            </a:r>
            <a:r>
              <a:rPr lang="en-US" sz="700" b="1" dirty="0">
                <a:solidFill>
                  <a:srgbClr val="DC0078"/>
                </a:solidFill>
                <a:latin typeface="PF Highway Sans Pro" panose="02000500000000020004" pitchFamily="2" charset="0"/>
              </a:rPr>
              <a:t>RATIONALE</a:t>
            </a:r>
            <a:r>
              <a:rPr lang="en-US" sz="800" b="1" dirty="0">
                <a:solidFill>
                  <a:srgbClr val="DC0078"/>
                </a:solidFill>
                <a:latin typeface="PF Highway Sans Pro" panose="02000500000000020004" pitchFamily="2" charset="0"/>
              </a:rPr>
              <a:t>: 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Lorem ipsum dolor sit Lorem ipsum dolor sit </a:t>
            </a:r>
            <a:r>
              <a:rPr lang="en-US" sz="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amet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, </a:t>
            </a:r>
            <a:r>
              <a:rPr lang="en-US" sz="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consectetuer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 </a:t>
            </a:r>
            <a:r>
              <a:rPr lang="en-US" sz="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adipiscing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 </a:t>
            </a:r>
            <a:r>
              <a:rPr lang="en-US" sz="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elit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, sed diam </a:t>
            </a:r>
            <a:r>
              <a:rPr lang="en-US" sz="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nonummy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 </a:t>
            </a:r>
            <a:r>
              <a:rPr lang="en-US" sz="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nibh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 </a:t>
            </a:r>
            <a:r>
              <a:rPr lang="en-US" sz="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euismod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 </a:t>
            </a:r>
            <a:r>
              <a:rPr lang="en-US" sz="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tincidunt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 </a:t>
            </a:r>
            <a:r>
              <a:rPr lang="en-US" sz="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ut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 </a:t>
            </a:r>
            <a:r>
              <a:rPr lang="en-US" sz="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laoreet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 dolore </a:t>
            </a:r>
            <a:r>
              <a:rPr lang="en-US" sz="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euismod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 </a:t>
            </a:r>
            <a:r>
              <a:rPr lang="en-US" sz="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tincidunt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 </a:t>
            </a:r>
            <a:r>
              <a:rPr lang="en-US" sz="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ut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 </a:t>
            </a:r>
            <a:r>
              <a:rPr lang="en-US" sz="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laoreet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 dolore magna </a:t>
            </a:r>
            <a:r>
              <a:rPr lang="en-US" sz="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aliquam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 </a:t>
            </a:r>
            <a:r>
              <a:rPr lang="en-US" sz="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erat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 </a:t>
            </a:r>
            <a:r>
              <a:rPr lang="en-US" sz="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volutpat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. Lorem ipsum dolor sit Lorem ipsum. Lorem ipsum dolor sit </a:t>
            </a:r>
            <a:r>
              <a:rPr lang="en-US" sz="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amet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, </a:t>
            </a:r>
            <a:r>
              <a:rPr lang="en-US" sz="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consectetuer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 </a:t>
            </a:r>
            <a:r>
              <a:rPr lang="en-US" sz="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adipiscing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 </a:t>
            </a:r>
            <a:r>
              <a:rPr lang="en-US" sz="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elit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, sed diam </a:t>
            </a:r>
            <a:r>
              <a:rPr lang="en-US" sz="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nonummy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 </a:t>
            </a:r>
            <a:r>
              <a:rPr lang="en-US" sz="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nibh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 </a:t>
            </a:r>
            <a:r>
              <a:rPr lang="en-US" sz="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euismod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 </a:t>
            </a:r>
            <a:r>
              <a:rPr lang="en-US" sz="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tincidunt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 </a:t>
            </a:r>
            <a:r>
              <a:rPr lang="en-US" sz="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ut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 </a:t>
            </a:r>
            <a:r>
              <a:rPr lang="en-US" sz="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laoreet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 dolore </a:t>
            </a:r>
            <a:r>
              <a:rPr lang="en-US" sz="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euismod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 </a:t>
            </a:r>
            <a:r>
              <a:rPr lang="en-US" sz="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tincidunt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 </a:t>
            </a:r>
            <a:r>
              <a:rPr lang="en-US" sz="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ut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 </a:t>
            </a:r>
            <a:r>
              <a:rPr lang="en-US" sz="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laoreet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 dolore magna </a:t>
            </a:r>
            <a:r>
              <a:rPr lang="en-US" sz="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aliquam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 </a:t>
            </a:r>
            <a:r>
              <a:rPr lang="en-US" sz="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erat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 </a:t>
            </a:r>
            <a:r>
              <a:rPr lang="en-US" sz="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volutpat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.</a:t>
            </a: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69473DD6-A266-A241-B6CA-67B5118C7BC1}"/>
              </a:ext>
            </a:extLst>
          </p:cNvPr>
          <p:cNvSpPr txBox="1">
            <a:spLocks/>
          </p:cNvSpPr>
          <p:nvPr/>
        </p:nvSpPr>
        <p:spPr>
          <a:xfrm>
            <a:off x="3670570" y="1107482"/>
            <a:ext cx="1997413" cy="2302029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>
            <a:lvl1pPr marL="0" indent="0" algn="ctr" defTabSz="504017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2009" indent="0" algn="ctr" defTabSz="504017" rtl="0" eaLnBrk="1" latinLnBrk="0" hangingPunct="1">
              <a:lnSpc>
                <a:spcPct val="90000"/>
              </a:lnSpc>
              <a:spcBef>
                <a:spcPts val="276"/>
              </a:spcBef>
              <a:buFont typeface="Arial" panose="020B0604020202020204" pitchFamily="34" charset="0"/>
              <a:buNone/>
              <a:defRPr sz="110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04017" indent="0" algn="ctr" defTabSz="504017" rtl="0" eaLnBrk="1" latinLnBrk="0" hangingPunct="1">
              <a:lnSpc>
                <a:spcPct val="90000"/>
              </a:lnSpc>
              <a:spcBef>
                <a:spcPts val="276"/>
              </a:spcBef>
              <a:buFont typeface="Arial" panose="020B0604020202020204" pitchFamily="34" charset="0"/>
              <a:buNone/>
              <a:defRPr sz="9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56026" indent="0" algn="ctr" defTabSz="504017" rtl="0" eaLnBrk="1" latinLnBrk="0" hangingPunct="1">
              <a:lnSpc>
                <a:spcPct val="90000"/>
              </a:lnSpc>
              <a:spcBef>
                <a:spcPts val="276"/>
              </a:spcBef>
              <a:buFont typeface="Arial" panose="020B0604020202020204" pitchFamily="34" charset="0"/>
              <a:buNone/>
              <a:defRPr sz="88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08035" indent="0" algn="ctr" defTabSz="504017" rtl="0" eaLnBrk="1" latinLnBrk="0" hangingPunct="1">
              <a:lnSpc>
                <a:spcPct val="90000"/>
              </a:lnSpc>
              <a:spcBef>
                <a:spcPts val="276"/>
              </a:spcBef>
              <a:buFont typeface="Arial" panose="020B0604020202020204" pitchFamily="34" charset="0"/>
              <a:buNone/>
              <a:defRPr sz="88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60043" indent="0" algn="ctr" defTabSz="504017" rtl="0" eaLnBrk="1" latinLnBrk="0" hangingPunct="1">
              <a:lnSpc>
                <a:spcPct val="90000"/>
              </a:lnSpc>
              <a:spcBef>
                <a:spcPts val="276"/>
              </a:spcBef>
              <a:buFont typeface="Arial" panose="020B0604020202020204" pitchFamily="34" charset="0"/>
              <a:buNone/>
              <a:defRPr sz="88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12052" indent="0" algn="ctr" defTabSz="504017" rtl="0" eaLnBrk="1" latinLnBrk="0" hangingPunct="1">
              <a:lnSpc>
                <a:spcPct val="90000"/>
              </a:lnSpc>
              <a:spcBef>
                <a:spcPts val="276"/>
              </a:spcBef>
              <a:buFont typeface="Arial" panose="020B0604020202020204" pitchFamily="34" charset="0"/>
              <a:buNone/>
              <a:defRPr sz="88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64060" indent="0" algn="ctr" defTabSz="504017" rtl="0" eaLnBrk="1" latinLnBrk="0" hangingPunct="1">
              <a:lnSpc>
                <a:spcPct val="90000"/>
              </a:lnSpc>
              <a:spcBef>
                <a:spcPts val="276"/>
              </a:spcBef>
              <a:buFont typeface="Arial" panose="020B0604020202020204" pitchFamily="34" charset="0"/>
              <a:buNone/>
              <a:defRPr sz="88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16069" indent="0" algn="ctr" defTabSz="504017" rtl="0" eaLnBrk="1" latinLnBrk="0" hangingPunct="1">
              <a:lnSpc>
                <a:spcPct val="90000"/>
              </a:lnSpc>
              <a:spcBef>
                <a:spcPts val="276"/>
              </a:spcBef>
              <a:buFont typeface="Arial" panose="020B0604020202020204" pitchFamily="34" charset="0"/>
              <a:buNone/>
              <a:defRPr sz="88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20000"/>
              </a:lnSpc>
            </a:pP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          </a:t>
            </a:r>
            <a:r>
              <a:rPr lang="en-US" sz="700" b="1" dirty="0">
                <a:solidFill>
                  <a:srgbClr val="DC0078"/>
                </a:solidFill>
                <a:latin typeface="PF Highway Sans Pro" panose="02000500000000020004" pitchFamily="2" charset="0"/>
              </a:rPr>
              <a:t>IMPACT-RESULTS: 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Lorem ipsum dolor sit Lorem ipsum dolor sit </a:t>
            </a:r>
            <a:r>
              <a:rPr lang="en-US" sz="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amet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, </a:t>
            </a:r>
            <a:r>
              <a:rPr lang="en-US" sz="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consectetuer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 </a:t>
            </a:r>
            <a:r>
              <a:rPr lang="en-US" sz="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adipiscing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 </a:t>
            </a:r>
            <a:r>
              <a:rPr lang="en-US" sz="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elit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, sed diam </a:t>
            </a:r>
            <a:r>
              <a:rPr lang="en-US" sz="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nonummy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 </a:t>
            </a:r>
            <a:r>
              <a:rPr lang="en-US" sz="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nibh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 </a:t>
            </a:r>
            <a:r>
              <a:rPr lang="en-US" sz="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euismod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 </a:t>
            </a:r>
            <a:r>
              <a:rPr lang="en-US" sz="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tincidunt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 </a:t>
            </a:r>
            <a:r>
              <a:rPr lang="en-US" sz="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ut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 </a:t>
            </a:r>
            <a:r>
              <a:rPr lang="en-US" sz="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laoreet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 dolore magna </a:t>
            </a:r>
            <a:r>
              <a:rPr lang="en-US" sz="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aliquam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 </a:t>
            </a:r>
            <a:r>
              <a:rPr lang="en-US" sz="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erat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 </a:t>
            </a:r>
            <a:r>
              <a:rPr lang="en-US" sz="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volutpat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. </a:t>
            </a:r>
          </a:p>
          <a:p>
            <a:pPr algn="l">
              <a:lnSpc>
                <a:spcPct val="120000"/>
              </a:lnSpc>
            </a:pP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Lorem ipsum dolor sit Lorem ipsum dolor sit </a:t>
            </a:r>
            <a:r>
              <a:rPr lang="en-US" sz="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amet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, </a:t>
            </a:r>
            <a:r>
              <a:rPr lang="en-US" sz="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consectetuer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 </a:t>
            </a:r>
            <a:r>
              <a:rPr lang="en-US" sz="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adipiscing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 </a:t>
            </a:r>
            <a:r>
              <a:rPr lang="en-US" sz="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elit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, sed diam </a:t>
            </a:r>
            <a:r>
              <a:rPr lang="en-US" sz="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nonummy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 </a:t>
            </a:r>
            <a:r>
              <a:rPr lang="en-US" sz="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nibh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 </a:t>
            </a:r>
            <a:r>
              <a:rPr lang="en-US" sz="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euismod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 </a:t>
            </a:r>
            <a:r>
              <a:rPr lang="en-US" sz="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tincidunt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 </a:t>
            </a:r>
            <a:r>
              <a:rPr lang="en-US" sz="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ut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 </a:t>
            </a:r>
            <a:r>
              <a:rPr lang="en-US" sz="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laoreet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 dolore </a:t>
            </a:r>
            <a:r>
              <a:rPr lang="en-US" sz="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euismod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 </a:t>
            </a:r>
            <a:r>
              <a:rPr lang="en-US" sz="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tincidunt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 </a:t>
            </a:r>
            <a:r>
              <a:rPr lang="en-US" sz="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ut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 </a:t>
            </a:r>
            <a:r>
              <a:rPr lang="en-US" sz="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laoreet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 dolore magna </a:t>
            </a:r>
            <a:r>
              <a:rPr lang="en-US" sz="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aliquam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 </a:t>
            </a:r>
            <a:r>
              <a:rPr lang="en-US" sz="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erat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 </a:t>
            </a:r>
            <a:r>
              <a:rPr lang="en-US" sz="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volutpat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. </a:t>
            </a: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11A107BB-420D-6C48-9821-6F6DFFEDDD94}"/>
              </a:ext>
            </a:extLst>
          </p:cNvPr>
          <p:cNvSpPr txBox="1">
            <a:spLocks/>
          </p:cNvSpPr>
          <p:nvPr/>
        </p:nvSpPr>
        <p:spPr>
          <a:xfrm>
            <a:off x="153112" y="791336"/>
            <a:ext cx="2976749" cy="256605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>
            <a:lvl1pPr marL="0" indent="0" algn="ctr" defTabSz="504017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2009" indent="0" algn="ctr" defTabSz="504017" rtl="0" eaLnBrk="1" latinLnBrk="0" hangingPunct="1">
              <a:lnSpc>
                <a:spcPct val="90000"/>
              </a:lnSpc>
              <a:spcBef>
                <a:spcPts val="276"/>
              </a:spcBef>
              <a:buFont typeface="Arial" panose="020B0604020202020204" pitchFamily="34" charset="0"/>
              <a:buNone/>
              <a:defRPr sz="110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04017" indent="0" algn="ctr" defTabSz="504017" rtl="0" eaLnBrk="1" latinLnBrk="0" hangingPunct="1">
              <a:lnSpc>
                <a:spcPct val="90000"/>
              </a:lnSpc>
              <a:spcBef>
                <a:spcPts val="276"/>
              </a:spcBef>
              <a:buFont typeface="Arial" panose="020B0604020202020204" pitchFamily="34" charset="0"/>
              <a:buNone/>
              <a:defRPr sz="9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56026" indent="0" algn="ctr" defTabSz="504017" rtl="0" eaLnBrk="1" latinLnBrk="0" hangingPunct="1">
              <a:lnSpc>
                <a:spcPct val="90000"/>
              </a:lnSpc>
              <a:spcBef>
                <a:spcPts val="276"/>
              </a:spcBef>
              <a:buFont typeface="Arial" panose="020B0604020202020204" pitchFamily="34" charset="0"/>
              <a:buNone/>
              <a:defRPr sz="88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08035" indent="0" algn="ctr" defTabSz="504017" rtl="0" eaLnBrk="1" latinLnBrk="0" hangingPunct="1">
              <a:lnSpc>
                <a:spcPct val="90000"/>
              </a:lnSpc>
              <a:spcBef>
                <a:spcPts val="276"/>
              </a:spcBef>
              <a:buFont typeface="Arial" panose="020B0604020202020204" pitchFamily="34" charset="0"/>
              <a:buNone/>
              <a:defRPr sz="88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60043" indent="0" algn="ctr" defTabSz="504017" rtl="0" eaLnBrk="1" latinLnBrk="0" hangingPunct="1">
              <a:lnSpc>
                <a:spcPct val="90000"/>
              </a:lnSpc>
              <a:spcBef>
                <a:spcPts val="276"/>
              </a:spcBef>
              <a:buFont typeface="Arial" panose="020B0604020202020204" pitchFamily="34" charset="0"/>
              <a:buNone/>
              <a:defRPr sz="88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12052" indent="0" algn="ctr" defTabSz="504017" rtl="0" eaLnBrk="1" latinLnBrk="0" hangingPunct="1">
              <a:lnSpc>
                <a:spcPct val="90000"/>
              </a:lnSpc>
              <a:spcBef>
                <a:spcPts val="276"/>
              </a:spcBef>
              <a:buFont typeface="Arial" panose="020B0604020202020204" pitchFamily="34" charset="0"/>
              <a:buNone/>
              <a:defRPr sz="88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64060" indent="0" algn="ctr" defTabSz="504017" rtl="0" eaLnBrk="1" latinLnBrk="0" hangingPunct="1">
              <a:lnSpc>
                <a:spcPct val="90000"/>
              </a:lnSpc>
              <a:spcBef>
                <a:spcPts val="276"/>
              </a:spcBef>
              <a:buFont typeface="Arial" panose="020B0604020202020204" pitchFamily="34" charset="0"/>
              <a:buNone/>
              <a:defRPr sz="88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16069" indent="0" algn="ctr" defTabSz="504017" rtl="0" eaLnBrk="1" latinLnBrk="0" hangingPunct="1">
              <a:lnSpc>
                <a:spcPct val="90000"/>
              </a:lnSpc>
              <a:spcBef>
                <a:spcPts val="276"/>
              </a:spcBef>
              <a:buFont typeface="Arial" panose="020B0604020202020204" pitchFamily="34" charset="0"/>
              <a:buNone/>
              <a:defRPr sz="88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900" b="1" dirty="0">
                <a:solidFill>
                  <a:srgbClr val="00B0F0"/>
                </a:solidFill>
                <a:latin typeface="PF Highway Sans Pro" panose="02000500000000020004" pitchFamily="2" charset="0"/>
              </a:rPr>
              <a:t>Title of your project: </a:t>
            </a:r>
          </a:p>
        </p:txBody>
      </p:sp>
      <p:grpSp>
        <p:nvGrpSpPr>
          <p:cNvPr id="29" name="Group 67">
            <a:extLst>
              <a:ext uri="{FF2B5EF4-FFF2-40B4-BE49-F238E27FC236}">
                <a16:creationId xmlns:a16="http://schemas.microsoft.com/office/drawing/2014/main" id="{395572C4-798C-D143-9BC2-B6C104BEFC48}"/>
              </a:ext>
            </a:extLst>
          </p:cNvPr>
          <p:cNvGrpSpPr/>
          <p:nvPr/>
        </p:nvGrpSpPr>
        <p:grpSpPr>
          <a:xfrm>
            <a:off x="219344" y="2442989"/>
            <a:ext cx="214166" cy="214166"/>
            <a:chOff x="479106" y="7547488"/>
            <a:chExt cx="1109851" cy="1109851"/>
          </a:xfrm>
        </p:grpSpPr>
        <p:sp>
          <p:nvSpPr>
            <p:cNvPr id="30" name="Oval 68">
              <a:extLst>
                <a:ext uri="{FF2B5EF4-FFF2-40B4-BE49-F238E27FC236}">
                  <a16:creationId xmlns:a16="http://schemas.microsoft.com/office/drawing/2014/main" id="{89BE3896-40BA-BC45-B56D-A91288DDF7E5}"/>
                </a:ext>
              </a:extLst>
            </p:cNvPr>
            <p:cNvSpPr/>
            <p:nvPr/>
          </p:nvSpPr>
          <p:spPr>
            <a:xfrm>
              <a:off x="479106" y="7547488"/>
              <a:ext cx="1109851" cy="1109851"/>
            </a:xfrm>
            <a:prstGeom prst="ellipse">
              <a:avLst/>
            </a:prstGeom>
            <a:solidFill>
              <a:srgbClr val="E500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800" dirty="0">
                <a:solidFill>
                  <a:schemeClr val="bg1"/>
                </a:solidFill>
              </a:endParaRPr>
            </a:p>
          </p:txBody>
        </p:sp>
        <p:pic>
          <p:nvPicPr>
            <p:cNvPr id="31" name="Graphic 69">
              <a:extLst>
                <a:ext uri="{FF2B5EF4-FFF2-40B4-BE49-F238E27FC236}">
                  <a16:creationId xmlns:a16="http://schemas.microsoft.com/office/drawing/2014/main" id="{50FD8A5B-7BAF-5945-B68C-690DB7222BE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/>
            <a:stretch/>
          </p:blipFill>
          <p:spPr>
            <a:xfrm>
              <a:off x="721770" y="7772804"/>
              <a:ext cx="624523" cy="659219"/>
            </a:xfrm>
            <a:prstGeom prst="rect">
              <a:avLst/>
            </a:prstGeom>
          </p:spPr>
        </p:pic>
      </p:grpSp>
      <p:sp>
        <p:nvSpPr>
          <p:cNvPr id="52" name="Sous-titre 2">
            <a:extLst>
              <a:ext uri="{FF2B5EF4-FFF2-40B4-BE49-F238E27FC236}">
                <a16:creationId xmlns:a16="http://schemas.microsoft.com/office/drawing/2014/main" id="{B81BE00A-11EC-B944-AEFB-E4EA2F4A4BCF}"/>
              </a:ext>
            </a:extLst>
          </p:cNvPr>
          <p:cNvSpPr txBox="1">
            <a:spLocks/>
          </p:cNvSpPr>
          <p:nvPr/>
        </p:nvSpPr>
        <p:spPr>
          <a:xfrm>
            <a:off x="163850" y="2449474"/>
            <a:ext cx="3454840" cy="1288580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>
            <a:lvl1pPr marL="0" indent="0" algn="ctr" defTabSz="504017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2009" indent="0" algn="ctr" defTabSz="504017" rtl="0" eaLnBrk="1" latinLnBrk="0" hangingPunct="1">
              <a:lnSpc>
                <a:spcPct val="90000"/>
              </a:lnSpc>
              <a:spcBef>
                <a:spcPts val="276"/>
              </a:spcBef>
              <a:buFont typeface="Arial" panose="020B0604020202020204" pitchFamily="34" charset="0"/>
              <a:buNone/>
              <a:defRPr sz="110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04017" indent="0" algn="ctr" defTabSz="504017" rtl="0" eaLnBrk="1" latinLnBrk="0" hangingPunct="1">
              <a:lnSpc>
                <a:spcPct val="90000"/>
              </a:lnSpc>
              <a:spcBef>
                <a:spcPts val="276"/>
              </a:spcBef>
              <a:buFont typeface="Arial" panose="020B0604020202020204" pitchFamily="34" charset="0"/>
              <a:buNone/>
              <a:defRPr sz="9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56026" indent="0" algn="ctr" defTabSz="504017" rtl="0" eaLnBrk="1" latinLnBrk="0" hangingPunct="1">
              <a:lnSpc>
                <a:spcPct val="90000"/>
              </a:lnSpc>
              <a:spcBef>
                <a:spcPts val="276"/>
              </a:spcBef>
              <a:buFont typeface="Arial" panose="020B0604020202020204" pitchFamily="34" charset="0"/>
              <a:buNone/>
              <a:defRPr sz="88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08035" indent="0" algn="ctr" defTabSz="504017" rtl="0" eaLnBrk="1" latinLnBrk="0" hangingPunct="1">
              <a:lnSpc>
                <a:spcPct val="90000"/>
              </a:lnSpc>
              <a:spcBef>
                <a:spcPts val="276"/>
              </a:spcBef>
              <a:buFont typeface="Arial" panose="020B0604020202020204" pitchFamily="34" charset="0"/>
              <a:buNone/>
              <a:defRPr sz="88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60043" indent="0" algn="ctr" defTabSz="504017" rtl="0" eaLnBrk="1" latinLnBrk="0" hangingPunct="1">
              <a:lnSpc>
                <a:spcPct val="90000"/>
              </a:lnSpc>
              <a:spcBef>
                <a:spcPts val="276"/>
              </a:spcBef>
              <a:buFont typeface="Arial" panose="020B0604020202020204" pitchFamily="34" charset="0"/>
              <a:buNone/>
              <a:defRPr sz="88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12052" indent="0" algn="ctr" defTabSz="504017" rtl="0" eaLnBrk="1" latinLnBrk="0" hangingPunct="1">
              <a:lnSpc>
                <a:spcPct val="90000"/>
              </a:lnSpc>
              <a:spcBef>
                <a:spcPts val="276"/>
              </a:spcBef>
              <a:buFont typeface="Arial" panose="020B0604020202020204" pitchFamily="34" charset="0"/>
              <a:buNone/>
              <a:defRPr sz="88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64060" indent="0" algn="ctr" defTabSz="504017" rtl="0" eaLnBrk="1" latinLnBrk="0" hangingPunct="1">
              <a:lnSpc>
                <a:spcPct val="90000"/>
              </a:lnSpc>
              <a:spcBef>
                <a:spcPts val="276"/>
              </a:spcBef>
              <a:buFont typeface="Arial" panose="020B0604020202020204" pitchFamily="34" charset="0"/>
              <a:buNone/>
              <a:defRPr sz="88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16069" indent="0" algn="ctr" defTabSz="504017" rtl="0" eaLnBrk="1" latinLnBrk="0" hangingPunct="1">
              <a:lnSpc>
                <a:spcPct val="90000"/>
              </a:lnSpc>
              <a:spcBef>
                <a:spcPts val="276"/>
              </a:spcBef>
              <a:buFont typeface="Arial" panose="020B0604020202020204" pitchFamily="34" charset="0"/>
              <a:buNone/>
              <a:defRPr sz="88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20000"/>
              </a:lnSpc>
            </a:pPr>
            <a:r>
              <a:rPr lang="en-US" sz="700" b="1" dirty="0">
                <a:solidFill>
                  <a:srgbClr val="DC0078"/>
                </a:solidFill>
                <a:latin typeface="PF Highway Sans Pro" panose="02000500000000020004" pitchFamily="2" charset="0"/>
              </a:rPr>
              <a:t>          DESCRIPTION: 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Lorem ipsum dolor sit Lorem ipsum dolor sit </a:t>
            </a:r>
            <a:r>
              <a:rPr lang="en-US" sz="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amet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, </a:t>
            </a:r>
            <a:r>
              <a:rPr lang="en-US" sz="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consectetuer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 </a:t>
            </a:r>
            <a:r>
              <a:rPr lang="en-US" sz="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adipiscing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 </a:t>
            </a:r>
            <a:r>
              <a:rPr lang="en-US" sz="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elit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, sed diam </a:t>
            </a:r>
            <a:r>
              <a:rPr lang="en-US" sz="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nonummy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 </a:t>
            </a:r>
            <a:r>
              <a:rPr lang="en-US" sz="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nibh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 </a:t>
            </a:r>
            <a:r>
              <a:rPr lang="en-US" sz="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euismod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 </a:t>
            </a:r>
            <a:r>
              <a:rPr lang="en-US" sz="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tincidunt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 </a:t>
            </a:r>
            <a:r>
              <a:rPr lang="en-US" sz="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ut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 </a:t>
            </a:r>
            <a:r>
              <a:rPr lang="en-US" sz="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laoreet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 dolore </a:t>
            </a:r>
            <a:r>
              <a:rPr lang="en-US" sz="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euismod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 </a:t>
            </a:r>
            <a:r>
              <a:rPr lang="en-US" sz="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tincidunt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 </a:t>
            </a:r>
            <a:r>
              <a:rPr lang="en-US" sz="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ut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 </a:t>
            </a:r>
            <a:r>
              <a:rPr lang="en-US" sz="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laoreet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 dolore magna </a:t>
            </a:r>
            <a:r>
              <a:rPr lang="en-US" sz="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aliquam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 </a:t>
            </a:r>
            <a:r>
              <a:rPr lang="en-US" sz="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erat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 </a:t>
            </a:r>
            <a:r>
              <a:rPr lang="en-US" sz="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volutpat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. Lorem ipsum dolor sit Lorem ipsum. Lorem ipsum dolor sit </a:t>
            </a:r>
            <a:r>
              <a:rPr lang="en-US" sz="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amet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, </a:t>
            </a:r>
            <a:r>
              <a:rPr lang="en-US" sz="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consectetuer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 </a:t>
            </a:r>
            <a:r>
              <a:rPr lang="en-US" sz="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adipiscing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 </a:t>
            </a:r>
            <a:r>
              <a:rPr lang="en-US" sz="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elit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, sed diam </a:t>
            </a:r>
            <a:r>
              <a:rPr lang="en-US" sz="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nonummy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 </a:t>
            </a:r>
            <a:r>
              <a:rPr lang="en-US" sz="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nibh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 </a:t>
            </a:r>
            <a:r>
              <a:rPr lang="en-US" sz="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euismod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 </a:t>
            </a:r>
            <a:r>
              <a:rPr lang="en-US" sz="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tincidunt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 </a:t>
            </a:r>
            <a:r>
              <a:rPr lang="en-US" sz="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ut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 </a:t>
            </a:r>
            <a:r>
              <a:rPr lang="en-US" sz="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laoreet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 dolore </a:t>
            </a:r>
            <a:r>
              <a:rPr lang="en-US" sz="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euismod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 </a:t>
            </a:r>
            <a:r>
              <a:rPr lang="en-US" sz="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tincidunt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 </a:t>
            </a:r>
            <a:r>
              <a:rPr lang="en-US" sz="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ut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 </a:t>
            </a:r>
            <a:r>
              <a:rPr lang="en-US" sz="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laoreet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 dolore magna </a:t>
            </a:r>
            <a:r>
              <a:rPr lang="en-US" sz="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aliquam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 </a:t>
            </a:r>
            <a:r>
              <a:rPr lang="en-US" sz="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erat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 </a:t>
            </a:r>
            <a:r>
              <a:rPr lang="en-US" sz="8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volutpat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PF Highway Sans Pro" panose="02000500000000020004" pitchFamily="2" charset="0"/>
              </a:rPr>
              <a:t>.</a:t>
            </a:r>
          </a:p>
        </p:txBody>
      </p:sp>
      <p:sp>
        <p:nvSpPr>
          <p:cNvPr id="53" name="Sous-titre 2">
            <a:extLst>
              <a:ext uri="{FF2B5EF4-FFF2-40B4-BE49-F238E27FC236}">
                <a16:creationId xmlns:a16="http://schemas.microsoft.com/office/drawing/2014/main" id="{D285023F-324A-1949-81C0-AB5B8BD33EB1}"/>
              </a:ext>
            </a:extLst>
          </p:cNvPr>
          <p:cNvSpPr txBox="1">
            <a:spLocks/>
          </p:cNvSpPr>
          <p:nvPr/>
        </p:nvSpPr>
        <p:spPr>
          <a:xfrm>
            <a:off x="3670570" y="3145278"/>
            <a:ext cx="1852986" cy="634900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>
            <a:lvl1pPr marL="0" indent="0" algn="ctr" defTabSz="504017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2009" indent="0" algn="ctr" defTabSz="504017" rtl="0" eaLnBrk="1" latinLnBrk="0" hangingPunct="1">
              <a:lnSpc>
                <a:spcPct val="90000"/>
              </a:lnSpc>
              <a:spcBef>
                <a:spcPts val="276"/>
              </a:spcBef>
              <a:buFont typeface="Arial" panose="020B0604020202020204" pitchFamily="34" charset="0"/>
              <a:buNone/>
              <a:defRPr sz="110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04017" indent="0" algn="ctr" defTabSz="504017" rtl="0" eaLnBrk="1" latinLnBrk="0" hangingPunct="1">
              <a:lnSpc>
                <a:spcPct val="90000"/>
              </a:lnSpc>
              <a:spcBef>
                <a:spcPts val="276"/>
              </a:spcBef>
              <a:buFont typeface="Arial" panose="020B0604020202020204" pitchFamily="34" charset="0"/>
              <a:buNone/>
              <a:defRPr sz="9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56026" indent="0" algn="ctr" defTabSz="504017" rtl="0" eaLnBrk="1" latinLnBrk="0" hangingPunct="1">
              <a:lnSpc>
                <a:spcPct val="90000"/>
              </a:lnSpc>
              <a:spcBef>
                <a:spcPts val="276"/>
              </a:spcBef>
              <a:buFont typeface="Arial" panose="020B0604020202020204" pitchFamily="34" charset="0"/>
              <a:buNone/>
              <a:defRPr sz="88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08035" indent="0" algn="ctr" defTabSz="504017" rtl="0" eaLnBrk="1" latinLnBrk="0" hangingPunct="1">
              <a:lnSpc>
                <a:spcPct val="90000"/>
              </a:lnSpc>
              <a:spcBef>
                <a:spcPts val="276"/>
              </a:spcBef>
              <a:buFont typeface="Arial" panose="020B0604020202020204" pitchFamily="34" charset="0"/>
              <a:buNone/>
              <a:defRPr sz="88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60043" indent="0" algn="ctr" defTabSz="504017" rtl="0" eaLnBrk="1" latinLnBrk="0" hangingPunct="1">
              <a:lnSpc>
                <a:spcPct val="90000"/>
              </a:lnSpc>
              <a:spcBef>
                <a:spcPts val="276"/>
              </a:spcBef>
              <a:buFont typeface="Arial" panose="020B0604020202020204" pitchFamily="34" charset="0"/>
              <a:buNone/>
              <a:defRPr sz="88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12052" indent="0" algn="ctr" defTabSz="504017" rtl="0" eaLnBrk="1" latinLnBrk="0" hangingPunct="1">
              <a:lnSpc>
                <a:spcPct val="90000"/>
              </a:lnSpc>
              <a:spcBef>
                <a:spcPts val="276"/>
              </a:spcBef>
              <a:buFont typeface="Arial" panose="020B0604020202020204" pitchFamily="34" charset="0"/>
              <a:buNone/>
              <a:defRPr sz="88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64060" indent="0" algn="ctr" defTabSz="504017" rtl="0" eaLnBrk="1" latinLnBrk="0" hangingPunct="1">
              <a:lnSpc>
                <a:spcPct val="90000"/>
              </a:lnSpc>
              <a:spcBef>
                <a:spcPts val="276"/>
              </a:spcBef>
              <a:buFont typeface="Arial" panose="020B0604020202020204" pitchFamily="34" charset="0"/>
              <a:buNone/>
              <a:defRPr sz="88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16069" indent="0" algn="ctr" defTabSz="504017" rtl="0" eaLnBrk="1" latinLnBrk="0" hangingPunct="1">
              <a:lnSpc>
                <a:spcPct val="90000"/>
              </a:lnSpc>
              <a:spcBef>
                <a:spcPts val="276"/>
              </a:spcBef>
              <a:buFont typeface="Arial" panose="020B0604020202020204" pitchFamily="34" charset="0"/>
              <a:buNone/>
              <a:defRPr sz="88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800" b="1" dirty="0">
                <a:solidFill>
                  <a:srgbClr val="00B0F0"/>
                </a:solidFill>
                <a:latin typeface="PF Highway Sans Pro" panose="02000500000000020004" pitchFamily="2" charset="0"/>
              </a:rPr>
              <a:t>Name:</a:t>
            </a:r>
          </a:p>
          <a:p>
            <a:pPr algn="l"/>
            <a:r>
              <a:rPr lang="en-US" sz="800" b="1" dirty="0">
                <a:solidFill>
                  <a:srgbClr val="00B0F0"/>
                </a:solidFill>
                <a:latin typeface="PF Highway Sans Pro" panose="02000500000000020004" pitchFamily="2" charset="0"/>
              </a:rPr>
              <a:t>Position:</a:t>
            </a:r>
          </a:p>
          <a:p>
            <a:pPr algn="l"/>
            <a:r>
              <a:rPr lang="en-US" sz="800" b="1" dirty="0">
                <a:solidFill>
                  <a:srgbClr val="00B0F0"/>
                </a:solidFill>
                <a:latin typeface="PF Highway Sans Pro" panose="02000500000000020004" pitchFamily="2" charset="0"/>
              </a:rPr>
              <a:t>Country: </a:t>
            </a: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7E702397-1DBB-4355-A5AE-205F1B0FB0F8}"/>
              </a:ext>
            </a:extLst>
          </p:cNvPr>
          <p:cNvSpPr txBox="1">
            <a:spLocks/>
          </p:cNvSpPr>
          <p:nvPr/>
        </p:nvSpPr>
        <p:spPr>
          <a:xfrm>
            <a:off x="2879725" y="795239"/>
            <a:ext cx="1852987" cy="256605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>
            <a:lvl1pPr marL="0" indent="0" algn="ctr" defTabSz="504017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2009" indent="0" algn="ctr" defTabSz="504017" rtl="0" eaLnBrk="1" latinLnBrk="0" hangingPunct="1">
              <a:lnSpc>
                <a:spcPct val="90000"/>
              </a:lnSpc>
              <a:spcBef>
                <a:spcPts val="276"/>
              </a:spcBef>
              <a:buFont typeface="Arial" panose="020B0604020202020204" pitchFamily="34" charset="0"/>
              <a:buNone/>
              <a:defRPr sz="110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04017" indent="0" algn="ctr" defTabSz="504017" rtl="0" eaLnBrk="1" latinLnBrk="0" hangingPunct="1">
              <a:lnSpc>
                <a:spcPct val="90000"/>
              </a:lnSpc>
              <a:spcBef>
                <a:spcPts val="276"/>
              </a:spcBef>
              <a:buFont typeface="Arial" panose="020B0604020202020204" pitchFamily="34" charset="0"/>
              <a:buNone/>
              <a:defRPr sz="99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56026" indent="0" algn="ctr" defTabSz="504017" rtl="0" eaLnBrk="1" latinLnBrk="0" hangingPunct="1">
              <a:lnSpc>
                <a:spcPct val="90000"/>
              </a:lnSpc>
              <a:spcBef>
                <a:spcPts val="276"/>
              </a:spcBef>
              <a:buFont typeface="Arial" panose="020B0604020202020204" pitchFamily="34" charset="0"/>
              <a:buNone/>
              <a:defRPr sz="88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08035" indent="0" algn="ctr" defTabSz="504017" rtl="0" eaLnBrk="1" latinLnBrk="0" hangingPunct="1">
              <a:lnSpc>
                <a:spcPct val="90000"/>
              </a:lnSpc>
              <a:spcBef>
                <a:spcPts val="276"/>
              </a:spcBef>
              <a:buFont typeface="Arial" panose="020B0604020202020204" pitchFamily="34" charset="0"/>
              <a:buNone/>
              <a:defRPr sz="88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60043" indent="0" algn="ctr" defTabSz="504017" rtl="0" eaLnBrk="1" latinLnBrk="0" hangingPunct="1">
              <a:lnSpc>
                <a:spcPct val="90000"/>
              </a:lnSpc>
              <a:spcBef>
                <a:spcPts val="276"/>
              </a:spcBef>
              <a:buFont typeface="Arial" panose="020B0604020202020204" pitchFamily="34" charset="0"/>
              <a:buNone/>
              <a:defRPr sz="88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12052" indent="0" algn="ctr" defTabSz="504017" rtl="0" eaLnBrk="1" latinLnBrk="0" hangingPunct="1">
              <a:lnSpc>
                <a:spcPct val="90000"/>
              </a:lnSpc>
              <a:spcBef>
                <a:spcPts val="276"/>
              </a:spcBef>
              <a:buFont typeface="Arial" panose="020B0604020202020204" pitchFamily="34" charset="0"/>
              <a:buNone/>
              <a:defRPr sz="88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64060" indent="0" algn="ctr" defTabSz="504017" rtl="0" eaLnBrk="1" latinLnBrk="0" hangingPunct="1">
              <a:lnSpc>
                <a:spcPct val="90000"/>
              </a:lnSpc>
              <a:spcBef>
                <a:spcPts val="276"/>
              </a:spcBef>
              <a:buFont typeface="Arial" panose="020B0604020202020204" pitchFamily="34" charset="0"/>
              <a:buNone/>
              <a:defRPr sz="88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16069" indent="0" algn="ctr" defTabSz="504017" rtl="0" eaLnBrk="1" latinLnBrk="0" hangingPunct="1">
              <a:lnSpc>
                <a:spcPct val="90000"/>
              </a:lnSpc>
              <a:spcBef>
                <a:spcPts val="276"/>
              </a:spcBef>
              <a:buFont typeface="Arial" panose="020B0604020202020204" pitchFamily="34" charset="0"/>
              <a:buNone/>
              <a:defRPr sz="88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900" b="1" dirty="0">
                <a:solidFill>
                  <a:srgbClr val="00B0F0"/>
                </a:solidFill>
                <a:latin typeface="PF Highway Sans Pro" panose="02000500000000020004" pitchFamily="2" charset="0"/>
              </a:rPr>
              <a:t>Sub-category: (</a:t>
            </a:r>
            <a:r>
              <a:rPr lang="en-US" sz="900" b="1" dirty="0" err="1">
                <a:solidFill>
                  <a:srgbClr val="00B0F0"/>
                </a:solidFill>
                <a:latin typeface="PF Highway Sans Pro" panose="02000500000000020004" pitchFamily="2" charset="0"/>
              </a:rPr>
              <a:t>eg</a:t>
            </a:r>
            <a:r>
              <a:rPr lang="en-US" sz="900" b="1" dirty="0">
                <a:solidFill>
                  <a:srgbClr val="00B0F0"/>
                </a:solidFill>
                <a:latin typeface="PF Highway Sans Pro" panose="02000500000000020004" pitchFamily="2" charset="0"/>
              </a:rPr>
              <a:t>: </a:t>
            </a:r>
            <a:r>
              <a:rPr lang="en-US" sz="900" b="1">
                <a:solidFill>
                  <a:srgbClr val="00B0F0"/>
                </a:solidFill>
                <a:latin typeface="PF Highway Sans Pro" panose="02000500000000020004" pitchFamily="2" charset="0"/>
              </a:rPr>
              <a:t>rising star…)</a:t>
            </a:r>
            <a:endParaRPr lang="en-US" sz="900" b="1" dirty="0">
              <a:solidFill>
                <a:srgbClr val="00B0F0"/>
              </a:solidFill>
              <a:latin typeface="PF Highway Sans Pro" panose="02000500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029175"/>
      </p:ext>
    </p:extLst>
  </p:cSld>
  <p:clrMapOvr>
    <a:masterClrMapping/>
  </p:clrMapOvr>
</p:sld>
</file>

<file path=ppt/theme/theme1.xml><?xml version="1.0" encoding="utf-8"?>
<a:theme xmlns:a="http://schemas.openxmlformats.org/drawingml/2006/main" name="2_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4E9F3E739567443BA382651070C60F3" ma:contentTypeVersion="2" ma:contentTypeDescription="Crée un document." ma:contentTypeScope="" ma:versionID="f72c6627c54b8a6795c0dcbf30f45b3b">
  <xsd:schema xmlns:xsd="http://www.w3.org/2001/XMLSchema" xmlns:xs="http://www.w3.org/2001/XMLSchema" xmlns:p="http://schemas.microsoft.com/office/2006/metadata/properties" xmlns:ns2="d72e5994-10f6-410e-8a4b-aa2025c0c328" targetNamespace="http://schemas.microsoft.com/office/2006/metadata/properties" ma:root="true" ma:fieldsID="f18b76db47179abc9ae0c899f5169433" ns2:_="">
    <xsd:import namespace="d72e5994-10f6-410e-8a4b-aa2025c0c32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2e5994-10f6-410e-8a4b-aa2025c0c32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217DD26-0BF9-44ED-ABEC-87CFE965730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72e5994-10f6-410e-8a4b-aa2025c0c32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B76BF69-575F-4804-A4D0-010BFFF9F571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9A51F9D8-F099-4B53-B138-6998A2CE79E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5582</TotalTime>
  <Words>227</Words>
  <Application>Microsoft Office PowerPoint</Application>
  <PresentationFormat>Personnalisé</PresentationFormat>
  <Paragraphs>9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Calibri</vt:lpstr>
      <vt:lpstr>PF Highway Sans Pro</vt:lpstr>
      <vt:lpstr>PF Highway Sans Pro Medium</vt:lpstr>
      <vt:lpstr>2_Thème Office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Jérôme LAZARD</dc:creator>
  <cp:lastModifiedBy>Nathalie CANNELLA</cp:lastModifiedBy>
  <cp:revision>16</cp:revision>
  <dcterms:created xsi:type="dcterms:W3CDTF">2021-10-29T16:58:59Z</dcterms:created>
  <dcterms:modified xsi:type="dcterms:W3CDTF">2021-11-05T14:39:44Z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0x01010024E9F3E739567443BA382651070C60F3</vt:lpwstr>
  </property>
</Properties>
</file>